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416" r:id="rId6"/>
    <p:sldId id="438" r:id="rId7"/>
    <p:sldId id="439" r:id="rId8"/>
    <p:sldId id="440" r:id="rId9"/>
    <p:sldId id="441" r:id="rId10"/>
    <p:sldId id="442" r:id="rId11"/>
    <p:sldId id="443" r:id="rId12"/>
    <p:sldId id="437" r:id="rId13"/>
    <p:sldId id="291" r:id="rId14"/>
    <p:sldId id="292" r:id="rId15"/>
    <p:sldId id="293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0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475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31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64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82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3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78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66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n-US" sz="1000" b="1" baseline="0" dirty="0" smtClean="0">
                <a:solidFill>
                  <a:schemeClr val="bg1"/>
                </a:solidFill>
              </a:rPr>
              <a:t>I</a:t>
            </a:r>
            <a:r>
              <a:rPr lang="el-GR" sz="1000" b="1" dirty="0" smtClean="0">
                <a:solidFill>
                  <a:schemeClr val="bg1"/>
                </a:solidFill>
              </a:rPr>
              <a:t> – Δομές Δεδομένων και αφηρημένοι τύποι δεδομένων, Τμήμα Χρηματοοικονομικής &amp; Ελεγκτικής,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Δομές </a:t>
            </a:r>
            <a:r>
              <a:rPr lang="el-GR" sz="2800" b="1" dirty="0"/>
              <a:t>Δεδομένων και </a:t>
            </a:r>
            <a:r>
              <a:rPr lang="el-GR" sz="2800" b="1" dirty="0" smtClean="0"/>
              <a:t>αφηρημένοι </a:t>
            </a:r>
            <a:endParaRPr lang="en-US" sz="2800" b="1" dirty="0" smtClean="0"/>
          </a:p>
          <a:p>
            <a:r>
              <a:rPr lang="el-GR" sz="2800" b="1" dirty="0" smtClean="0"/>
              <a:t>τύποι </a:t>
            </a:r>
            <a:r>
              <a:rPr lang="el-GR" sz="2800" b="1" dirty="0"/>
              <a:t>δεδομένων</a:t>
            </a:r>
            <a:endParaRPr lang="el-GR" sz="2000" dirty="0" smtClean="0"/>
          </a:p>
          <a:p>
            <a:endParaRPr lang="en-US" sz="16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494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Εγγραφές (</a:t>
            </a:r>
            <a:r>
              <a:rPr lang="en-US" dirty="0"/>
              <a:t>records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755576" y="1465609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Μια εγγραφή είναι μια συλλογή από σχετικά μεταξύ τους στοιχεία, πιθανώς διαφορετικών τύπων, η οποία έχει ένα μοναδικό όνομα 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Κάθε στοιχείο μιας εγγραφής ονομάζεται πεδίο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Μια μεταβλητή μπορεί να λάβει ως τύπο δεδομένων τον τύπο της εγγραφής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Στο πρώτο παράδειγμα η εγγραφή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fraction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έχει δύο πεδία, τα οποία είναι και τα δύο ακέραιοι. 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Στο δεύτερο παράδειγμα η εγγραφή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student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έχει τρία πεδία τα οποία ανήκουν σε δύο διαφορετικούς τύπους.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425452"/>
            <a:ext cx="44175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54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Συνδεδεμένες λίστες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487962" y="1458114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Μια συνδεδεμένη λίστα είναι μια συλλογή δεδομένων στην οποία κάθε στοιχείο γνωρίζει την θέση του επόμενού του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Χρησιμοποιούνται για την αποθήκευση δεδομένων στα οποία πρόκειται να γίνουν πολλές εισαγωγές και διαγραφές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Δεν αποτελεί την καλύτερη λύση όταν πρέπει να εκτελούνται συχνά αναζητήσεις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7818" y="2353444"/>
            <a:ext cx="50495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3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B.,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Σταυρακούδης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Α. Εισαγωγή στις υπολογιστικές μεθόδους για τις οικονομικές και επιχειρησιακές σπουδές. Κλειδάριθμος (2012)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Β. Εισαγωγής τις βάσεις δεδομένων. Εκδότης Β.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(2009)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Γιαννακουδάκης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Σχεδιασμός και διαχείριση Βάσεων Δεδομένων. Εκδόσεις Ευγενία Σ. Μπένου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Πληροφοριακά συστήματα επιχειρήσεων II.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Πολλάλης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Γιαννακόπουλος, Δημόπουλος. Εκδόσεις Σταμούλη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0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eclass.teiep.gr/OpenClass/courses/ACC137/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Δομές Δεδομένων και αφηρημένοι τύποι δεδομένων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  <a:r>
              <a:rPr lang="en-US" b="1" dirty="0" smtClean="0"/>
              <a:t>I</a:t>
            </a:r>
            <a:endParaRPr lang="el-GR" b="1" dirty="0" smtClean="0"/>
          </a:p>
          <a:p>
            <a:pPr lvl="0" algn="l"/>
            <a:r>
              <a:rPr lang="el-GR" sz="2800" b="1" dirty="0" smtClean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 smtClean="0"/>
              <a:t>:</a:t>
            </a:r>
            <a:r>
              <a:rPr lang="en-US" sz="2800" b="1" dirty="0"/>
              <a:t> </a:t>
            </a:r>
            <a:r>
              <a:rPr lang="el-GR" sz="2800" dirty="0" smtClean="0"/>
              <a:t>Δομές </a:t>
            </a:r>
            <a:r>
              <a:rPr lang="el-GR" sz="2800" dirty="0"/>
              <a:t>Δεδομένων και αφηρημένοι τύποι </a:t>
            </a:r>
            <a:r>
              <a:rPr lang="el-GR" sz="2800" dirty="0" smtClean="0"/>
              <a:t>δεδομένων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Δεδομένων (</a:t>
            </a:r>
            <a:r>
              <a:rPr lang="en-US" dirty="0"/>
              <a:t>data structure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Δομή δεδομένων είναι μια συλλογή δεδομένων που έχουν μεταξύ τους μια συγκεκριμένη σχέση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Παραδείγματα δομών δεδομένων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Πίνακες (διανύσματα - συστοιχίες)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Εγγραφές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Συνδεδεμένες λίστες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Δένδρα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Γράφοι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37343" y="1051667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Πίνακας είναι μια σειριακή δομή στοιχείων του ίδιου τύπου στην οποία η αναφορά σε κάθε στοιχείο γίνεται με ένα δείκτη που υποδηλώνει την θέση του στοιχείου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Στην γλώσσα C και σε πολλές άλλες γλώσσες  το πρώτο στοιχείο ενός μονοδιάστατου πίνακα έχει ως δείκτη την τιμή 0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181365"/>
            <a:ext cx="4320480" cy="408588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60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Πολυδιάστατοι πίνακες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827584" y="1181365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Υπάρχουν πίνακες πολλών διαστάσεων αλλά συνήθως χρησιμοποιούνται μόνο οι δισδιάστατοι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Οι δισδιάστατοι πίνακες έχουν γραμμές και στήλες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Ένας πίνακας 5Χ4 έχει 5 γραμμές και 4 στήλες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Συνήθως χρησιμοποιούνται ένθετες εντολές επανάληψης for για να αναφερθούμε στα στοιχεία του πίνακα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     for (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int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i=0;i&lt;5;i++)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	for (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int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j=0;j&lt;4;j++)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	    {…a[i][j]…}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561356"/>
            <a:ext cx="45424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5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μνήμης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611560" y="1188848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Οι αριθμοδείκτες σε μια μονοδιάστατη συστοιχία ορίζουν άμεσα τη σχετική θέση των στοιχείων στην πραγματική μνήμη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218" y="1921396"/>
            <a:ext cx="425203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23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λειτουργίες σε πίνακες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971600" y="134533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Άθροισμα στοιχείων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Εύρεση Μεγίστου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Αναζήτηση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Ταξινόμηση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Συγχώνευση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Διαχωρισμός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5 - Θέση περιεχομένου"/>
          <p:cNvSpPr txBox="1">
            <a:spLocks/>
          </p:cNvSpPr>
          <p:nvPr/>
        </p:nvSpPr>
        <p:spPr>
          <a:xfrm>
            <a:off x="4574336" y="1345331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Παρόλο που η αναζήτηση, η ανάκτηση, και η διάσχιση μιας συστοιχίας γίνονται εύκολα, η εισαγωγή και η διαγραφή είναι χρονοβόρες. Αυτό συμβαίνει επειδή τα στοιχεία πρέπει να μετατοπίζονται προς τα κάτω πριν από μια εισαγωγή και προς τα πάνω μετά από μια διαγραφή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4725</TotalTime>
  <Words>786</Words>
  <Application>Microsoft Office PowerPoint</Application>
  <PresentationFormat>Προβολή στην οθόνη (16:10)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Calibri</vt:lpstr>
      <vt:lpstr>Century Gothic</vt:lpstr>
      <vt:lpstr>Times New Roman</vt:lpstr>
      <vt:lpstr>Wingdings</vt:lpstr>
      <vt:lpstr>Wingdings 2</vt:lpstr>
      <vt:lpstr>Θέμα του Office</vt:lpstr>
      <vt:lpstr>Πληροφορική II</vt:lpstr>
      <vt:lpstr>Παρουσίαση του PowerPoint</vt:lpstr>
      <vt:lpstr>Άδειες Χρήσης</vt:lpstr>
      <vt:lpstr>Χρηματοδότηση</vt:lpstr>
      <vt:lpstr>Δομή Δεδομένων (data structure)</vt:lpstr>
      <vt:lpstr>Πίνακες</vt:lpstr>
      <vt:lpstr>Πολυδιάστατοι πίνακες</vt:lpstr>
      <vt:lpstr>Διάταξη μνήμης </vt:lpstr>
      <vt:lpstr>Βασικές λειτουργίες σε πίνακες</vt:lpstr>
      <vt:lpstr>Εγγραφές (records)</vt:lpstr>
      <vt:lpstr>Συνδεδεμένες λίστες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296</cp:revision>
  <dcterms:created xsi:type="dcterms:W3CDTF">2012-09-06T09:03:05Z</dcterms:created>
  <dcterms:modified xsi:type="dcterms:W3CDTF">2015-09-23T17:57:05Z</dcterms:modified>
</cp:coreProperties>
</file>