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308" r:id="rId5"/>
    <p:sldId id="309" r:id="rId6"/>
    <p:sldId id="259" r:id="rId7"/>
    <p:sldId id="260" r:id="rId8"/>
    <p:sldId id="262" r:id="rId9"/>
    <p:sldId id="263" r:id="rId10"/>
    <p:sldId id="310" r:id="rId11"/>
    <p:sldId id="311" r:id="rId12"/>
    <p:sldId id="312" r:id="rId13"/>
    <p:sldId id="313" r:id="rId14"/>
    <p:sldId id="314" r:id="rId15"/>
    <p:sldId id="264" r:id="rId16"/>
    <p:sldId id="315" r:id="rId17"/>
    <p:sldId id="316" r:id="rId18"/>
    <p:sldId id="317" r:id="rId19"/>
    <p:sldId id="274" r:id="rId20"/>
    <p:sldId id="276" r:id="rId21"/>
    <p:sldId id="277" r:id="rId22"/>
    <p:sldId id="318" r:id="rId23"/>
    <p:sldId id="319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OpenClass/courses/COMP11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</a:t>
            </a:r>
            <a:r>
              <a:rPr lang="el-GR" b="1" dirty="0" err="1" smtClean="0"/>
              <a:t>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Σύστημα </a:t>
            </a:r>
            <a:r>
              <a:rPr lang="el-GR" sz="2800" b="1" dirty="0" err="1" smtClean="0">
                <a:solidFill>
                  <a:schemeClr val="tx1"/>
                </a:solidFill>
              </a:rPr>
              <a:t>Τηλεκπαίδευσης</a:t>
            </a:r>
            <a:r>
              <a:rPr lang="el-GR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Moodle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ΙΙΙ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b="1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1"/>
                </a:solidFill>
              </a:rPr>
              <a:t>Λιαροκάπης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Ρυθμίσεις Ενότητας (Μαθήματος)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01580"/>
            <a:ext cx="835292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Όνομα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Διαθέσιμος Χρόνος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Ερωτήσεις βαθμολόγησης δεν λογαριάζονται μετά την λήξη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Ημερομηνία Διαθεσιμότητας / Λήξης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Μέγιστος Αριθμός απαντήσεων/Διακλαδώσεων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Επιλογές Βαθμολόγησης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Μάθημα Εξάσκησης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Μάθημα με βαθμολόγηση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Δυνατός αριθμός προσπαθειών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Διαχείριση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842493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Πίνακας Διακλάδωσης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Content Page</a:t>
            </a:r>
            <a:r>
              <a:rPr lang="el-GR" dirty="0" smtClean="0"/>
              <a:t>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889612"/>
            <a:ext cx="835292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Η σελίδα περιέχει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Τίτλο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Περιεχόμενο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Σειρά επιλογών</a:t>
            </a:r>
            <a:r>
              <a:rPr lang="el-GR" sz="2800" dirty="0" smtClean="0"/>
              <a:t> (κουμπιών) για να μεταφερθεί ο σπουδαστής σε κάποια άλλη σελίδα.</a:t>
            </a:r>
          </a:p>
          <a:p>
            <a:pPr lvl="3">
              <a:buFont typeface="Wingdings" pitchFamily="2" charset="2"/>
              <a:buChar char="§"/>
            </a:pPr>
            <a:r>
              <a:rPr lang="el-GR" sz="2400" b="1" dirty="0" smtClean="0"/>
              <a:t>Σχετικές Μεταπηδήσεις</a:t>
            </a:r>
          </a:p>
          <a:p>
            <a:pPr lvl="4">
              <a:buFont typeface="Wingdings" pitchFamily="2" charset="2"/>
              <a:buChar char="ü"/>
            </a:pPr>
            <a:r>
              <a:rPr lang="el-GR" sz="800" b="1" dirty="0" smtClean="0"/>
              <a:t> </a:t>
            </a:r>
            <a:r>
              <a:rPr lang="el-GR" b="1" dirty="0" smtClean="0"/>
              <a:t>Επόμενη</a:t>
            </a:r>
          </a:p>
          <a:p>
            <a:pPr lvl="4">
              <a:buFont typeface="Wingdings" pitchFamily="2" charset="2"/>
              <a:buChar char="ü"/>
            </a:pPr>
            <a:r>
              <a:rPr lang="el-GR" b="1" dirty="0" smtClean="0"/>
              <a:t>Προηγούμενη</a:t>
            </a:r>
          </a:p>
          <a:p>
            <a:pPr lvl="4">
              <a:buFont typeface="Wingdings" pitchFamily="2" charset="2"/>
              <a:buChar char="ü"/>
            </a:pPr>
            <a:r>
              <a:rPr lang="el-GR" b="1" dirty="0" smtClean="0"/>
              <a:t>Τέλος Ενότητας</a:t>
            </a:r>
          </a:p>
          <a:p>
            <a:pPr lvl="3">
              <a:buFont typeface="Wingdings" pitchFamily="2" charset="2"/>
              <a:buChar char="§"/>
            </a:pPr>
            <a:r>
              <a:rPr lang="el-GR" sz="2400" b="1" dirty="0" smtClean="0"/>
              <a:t>Απόλυτες Μεταπηδήσεις</a:t>
            </a:r>
          </a:p>
          <a:p>
            <a:pPr lvl="4">
              <a:buFont typeface="Wingdings" pitchFamily="2" charset="2"/>
              <a:buChar char="ü"/>
            </a:pPr>
            <a:r>
              <a:rPr lang="el-GR" b="1" dirty="0" smtClean="0"/>
              <a:t>Τίτλος Σελίδας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Διακλαδώσεις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86409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Σελίδα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1560" y="1416833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Υπάρχουν διάφορα Είδη Ερωτήσεων</a:t>
            </a:r>
          </a:p>
          <a:p>
            <a:r>
              <a:rPr lang="el-GR" sz="2800" dirty="0" smtClean="0"/>
              <a:t>● Πολλαπλής Επιλογής </a:t>
            </a:r>
            <a:r>
              <a:rPr lang="el-GR" sz="2800" b="1" dirty="0" smtClean="0"/>
              <a:t>(Μ</a:t>
            </a:r>
            <a:r>
              <a:rPr lang="en-US" sz="2800" b="1" dirty="0" err="1" smtClean="0"/>
              <a:t>ultichoice</a:t>
            </a:r>
            <a:r>
              <a:rPr lang="en-US" sz="2800" b="1" dirty="0" smtClean="0"/>
              <a:t>)</a:t>
            </a:r>
            <a:endParaRPr lang="el-GR" sz="2800" b="1" dirty="0" smtClean="0"/>
          </a:p>
          <a:p>
            <a:endParaRPr lang="en-US" sz="2800" dirty="0" smtClean="0"/>
          </a:p>
          <a:p>
            <a:r>
              <a:rPr lang="el-GR" sz="2800" dirty="0" smtClean="0"/>
              <a:t>● Ταιριάσματος </a:t>
            </a:r>
            <a:r>
              <a:rPr lang="el-GR" sz="2800" b="1" dirty="0" smtClean="0"/>
              <a:t>(</a:t>
            </a:r>
            <a:r>
              <a:rPr lang="en-US" sz="2800" b="1" dirty="0" smtClean="0"/>
              <a:t>Matching)</a:t>
            </a:r>
            <a:endParaRPr lang="el-GR" sz="2800" b="1" dirty="0" smtClean="0"/>
          </a:p>
          <a:p>
            <a:endParaRPr lang="en-US" sz="2800" dirty="0" smtClean="0"/>
          </a:p>
          <a:p>
            <a:r>
              <a:rPr lang="el-GR" sz="2800" dirty="0" smtClean="0"/>
              <a:t>● Σύντομης Απάντησης </a:t>
            </a:r>
            <a:r>
              <a:rPr lang="el-GR" sz="2800" b="1" dirty="0" smtClean="0"/>
              <a:t>(</a:t>
            </a:r>
            <a:r>
              <a:rPr lang="en-US" sz="2800" b="1" dirty="0" smtClean="0"/>
              <a:t>Short Answer)</a:t>
            </a:r>
            <a:endParaRPr lang="el-GR" sz="2800" b="1" dirty="0" smtClean="0"/>
          </a:p>
          <a:p>
            <a:endParaRPr lang="en-US" sz="2800" dirty="0" smtClean="0"/>
          </a:p>
          <a:p>
            <a:r>
              <a:rPr lang="el-GR" sz="2800" dirty="0" smtClean="0"/>
              <a:t>● Αληθές/</a:t>
            </a:r>
            <a:r>
              <a:rPr lang="el-GR" sz="2800" dirty="0" err="1" smtClean="0"/>
              <a:t>Ψευδες</a:t>
            </a:r>
            <a:r>
              <a:rPr lang="el-GR" sz="2800" dirty="0" smtClean="0"/>
              <a:t> </a:t>
            </a:r>
            <a:r>
              <a:rPr lang="el-GR" sz="2800" b="1" dirty="0" smtClean="0"/>
              <a:t>(</a:t>
            </a:r>
            <a:r>
              <a:rPr lang="en-US" sz="2800" b="1" dirty="0" smtClean="0"/>
              <a:t>True/False)</a:t>
            </a:r>
            <a:endParaRPr lang="el-GR" sz="2800" b="1" dirty="0" smtClean="0"/>
          </a:p>
          <a:p>
            <a:endParaRPr lang="en-US" sz="2800" dirty="0" smtClean="0"/>
          </a:p>
          <a:p>
            <a:r>
              <a:rPr lang="el-GR" sz="2800" dirty="0" smtClean="0"/>
              <a:t>● Ανάπτυξης </a:t>
            </a:r>
            <a:r>
              <a:rPr lang="el-GR" sz="2800" b="1" dirty="0" smtClean="0"/>
              <a:t>(</a:t>
            </a:r>
            <a:r>
              <a:rPr lang="en-US" sz="2800" b="1" dirty="0" smtClean="0"/>
              <a:t>Essay)</a:t>
            </a:r>
            <a:endParaRPr lang="el-GR" sz="2800" b="1" dirty="0" smtClean="0"/>
          </a:p>
          <a:p>
            <a:endParaRPr lang="en-US" sz="2800" dirty="0" smtClean="0"/>
          </a:p>
          <a:p>
            <a:r>
              <a:rPr lang="el-GR" sz="2800" dirty="0" smtClean="0"/>
              <a:t>● Αριθμητική </a:t>
            </a:r>
            <a:r>
              <a:rPr lang="el-GR" sz="2800" b="1" dirty="0" smtClean="0"/>
              <a:t>(</a:t>
            </a:r>
            <a:r>
              <a:rPr lang="en-US" sz="2800" b="1" dirty="0" smtClean="0"/>
              <a:t>Numerical)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Σελίδα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628800"/>
            <a:ext cx="8964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Σελίδα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7"/>
            <a:ext cx="8892479" cy="532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 smtClean="0"/>
              <a:t>Παραδείγματα Διακλαδώσεων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520" y="119675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C1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00B0F0"/>
                </a:solidFill>
              </a:rPr>
              <a:t>C2, C3, C4, C5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C6, C7, C8, C9, C10</a:t>
            </a:r>
            <a:r>
              <a:rPr lang="en-US" sz="3200" b="1" dirty="0" smtClean="0"/>
              <a:t>, End of Lesson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C1 </a:t>
            </a:r>
            <a:r>
              <a:rPr lang="el-GR" sz="2800" dirty="0" smtClean="0"/>
              <a:t>πίνακας περιεχομένων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Έχει δύο κουμπιά το ένα πηγαίνει στο C2 το άλλο στο C6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Οι σελίδες C5 και C10 έχουν διακλαδώσεις για το C1</a:t>
            </a:r>
          </a:p>
          <a:p>
            <a:pPr lvl="1"/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C1,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Q1, C5, C6, C7, C8, C9, C10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00B0F0"/>
                </a:solidFill>
              </a:rPr>
              <a:t>C2, C3, Q2, C4, </a:t>
            </a:r>
            <a:r>
              <a:rPr lang="en-US" sz="3200" b="1" dirty="0" smtClean="0"/>
              <a:t>End of</a:t>
            </a:r>
            <a:r>
              <a:rPr lang="el-GR" sz="3200" b="1" dirty="0" smtClean="0"/>
              <a:t> </a:t>
            </a:r>
            <a:r>
              <a:rPr lang="en-US" sz="3200" dirty="0" smtClean="0"/>
              <a:t>Lesson</a:t>
            </a: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C1, </a:t>
            </a:r>
            <a:r>
              <a:rPr lang="fr-FR" sz="3200" b="1" dirty="0" smtClean="0">
                <a:solidFill>
                  <a:srgbClr val="FF0000"/>
                </a:solidFill>
              </a:rPr>
              <a:t>Q1, C5, C6, C7, C8, C9, C10</a:t>
            </a:r>
            <a:r>
              <a:rPr lang="fr-FR" sz="3200" b="1" dirty="0" smtClean="0"/>
              <a:t>, C2, C3, Q2, C4,</a:t>
            </a:r>
            <a:r>
              <a:rPr lang="fr-FR" sz="3200" b="1" dirty="0" smtClean="0">
                <a:solidFill>
                  <a:srgbClr val="FF0066"/>
                </a:solidFill>
              </a:rPr>
              <a:t>C11, Q3, Q4,</a:t>
            </a:r>
            <a:r>
              <a:rPr lang="el-GR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</a:rPr>
              <a:t>Q5, Q6</a:t>
            </a:r>
            <a:r>
              <a:rPr lang="en-US" sz="3200" b="1" dirty="0" smtClean="0"/>
              <a:t>, End of Lesson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http://eclass.teiep.gr/OpenClass/courses/COMP119/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</a:t>
            </a:r>
            <a:r>
              <a:rPr lang="el-GR" b="1" dirty="0" err="1" smtClean="0">
                <a:solidFill>
                  <a:schemeClr val="tx1"/>
                </a:solidFill>
              </a:rPr>
              <a:t>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Σύστημα </a:t>
            </a:r>
            <a:r>
              <a:rPr lang="el-GR" sz="2800" dirty="0" err="1" smtClean="0">
                <a:solidFill>
                  <a:schemeClr val="tx1"/>
                </a:solidFill>
              </a:rPr>
              <a:t>Τηλεκπαίδευσης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Moodle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ΙΙΙ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Λιαροκάπης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67544" y="1268760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3200" dirty="0" smtClean="0"/>
              <a:t>Εισαγωγή στην Δραστηριότητα Ενότητας (</a:t>
            </a:r>
            <a:r>
              <a:rPr lang="en-US" sz="3200" dirty="0" smtClean="0"/>
              <a:t>Lesson Activity</a:t>
            </a:r>
            <a:r>
              <a:rPr lang="el-GR" sz="3200" dirty="0" smtClean="0"/>
              <a:t>)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Ενότητα (</a:t>
            </a:r>
            <a:r>
              <a:rPr lang="en-US" sz="3200" dirty="0" smtClean="0"/>
              <a:t>Lesson) 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Προσαρμοστικότητα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Ρυθμίσεις Ενότητας (Μαθήματος) 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Διαχείριση Ενότητας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Πίνακας Διακλάδωσης (</a:t>
            </a:r>
            <a:r>
              <a:rPr lang="en-US" sz="3200" dirty="0" smtClean="0"/>
              <a:t>Content Page</a:t>
            </a:r>
            <a:r>
              <a:rPr lang="el-GR" sz="3200" dirty="0" smtClean="0"/>
              <a:t>)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Διακλαδώσεις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Σελίδα Ερώτησης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Παραδείγματα Διακλαδώσεων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pPr indent="-342900">
              <a:spcBef>
                <a:spcPct val="20000"/>
              </a:spcBef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l-GR" dirty="0" err="1" smtClean="0"/>
              <a:t>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</a:t>
            </a:r>
            <a:r>
              <a:rPr lang="en-US" dirty="0" err="1" smtClean="0"/>
              <a:t>Moodle</a:t>
            </a:r>
            <a:r>
              <a:rPr lang="el-GR" smtClean="0"/>
              <a:t> </a:t>
            </a:r>
            <a:r>
              <a:rPr lang="el-GR" smtClean="0"/>
              <a:t>ΙΙΙ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Ενότητα (</a:t>
            </a:r>
            <a:r>
              <a:rPr lang="en-US" dirty="0" smtClean="0"/>
              <a:t>Lesson)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0158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Παρουσιάζει μια σειρά από HTML σελίδες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τέλος κάθε σελίδας υπάρχει μια επιλογή για την σελίδα στην οποία ο χρήστης μπορεί να</a:t>
            </a:r>
          </a:p>
          <a:p>
            <a:r>
              <a:rPr lang="el-GR" sz="3200" dirty="0" smtClean="0"/>
              <a:t>Μεταπηδήσει.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Δύο </a:t>
            </a:r>
            <a:r>
              <a:rPr lang="el-GR" sz="3200" dirty="0" err="1" smtClean="0"/>
              <a:t>βασικ</a:t>
            </a:r>
            <a:r>
              <a:rPr lang="en-US" sz="3200" dirty="0" smtClean="0"/>
              <a:t>o</a:t>
            </a:r>
            <a:r>
              <a:rPr lang="el-GR" sz="3200" dirty="0" smtClean="0"/>
              <a:t>ί τύποι σελίδων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Σελίδες Περιεχομένου / Διακλάδωσης (</a:t>
            </a:r>
            <a:r>
              <a:rPr lang="en-US" sz="2800" dirty="0" smtClean="0"/>
              <a:t>Content</a:t>
            </a:r>
            <a:r>
              <a:rPr lang="el-GR" sz="2800" dirty="0" smtClean="0"/>
              <a:t> </a:t>
            </a:r>
            <a:r>
              <a:rPr lang="en-US" sz="2800" dirty="0" smtClean="0"/>
              <a:t>pages)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Σελίδες Ερωτήσεων (</a:t>
            </a:r>
            <a:r>
              <a:rPr lang="en-US" sz="2800" dirty="0" smtClean="0"/>
              <a:t>Question pages)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Προσαρμοστικότητα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0158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Δίνεται η δυνατότητα στο μαθητή να επιλέξει την ροή του μαθήματος.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Δίνεται η δυνατότητα στον εκπαιδευτή να</a:t>
            </a:r>
          </a:p>
          <a:p>
            <a:r>
              <a:rPr lang="el-GR" sz="3200" dirty="0" smtClean="0"/>
              <a:t>οδηγήσει το μαθητή σε περιεχόμενο ανάλογα με τις απαντήσεις του σε ερωτήσεις.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Πρέπει να γίνει προσεκτικός σχεδιασμός για τις</a:t>
            </a:r>
          </a:p>
          <a:p>
            <a:r>
              <a:rPr lang="el-GR" sz="3200" dirty="0" smtClean="0"/>
              <a:t>πιθανές ροές του μαθήματος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1070</Words>
  <Application>Microsoft Office PowerPoint</Application>
  <PresentationFormat>Προβολή στην οθόνη (4:3)</PresentationFormat>
  <Paragraphs>180</Paragraphs>
  <Slides>23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Συστήματα Τηλεκπαίδευσης</vt:lpstr>
      <vt:lpstr>Ενότητα (Lesson)</vt:lpstr>
      <vt:lpstr>Προσαρμοστικότητα</vt:lpstr>
      <vt:lpstr>Ρυθμίσεις Ενότητας (Μαθήματος)</vt:lpstr>
      <vt:lpstr>Διαχείριση Ενότητας</vt:lpstr>
      <vt:lpstr>Πίνακας Διακλάδωσης (Content Page)</vt:lpstr>
      <vt:lpstr>Διακλαδώσεις</vt:lpstr>
      <vt:lpstr>Σελίδα Ερώτησης</vt:lpstr>
      <vt:lpstr>Σελίδα Ερώτησης</vt:lpstr>
      <vt:lpstr>Σελίδα Ερώτησης</vt:lpstr>
      <vt:lpstr>Παραδείγματα Διακλαδώσεων</vt:lpstr>
      <vt:lpstr>Σημείωμα Αναφοράς</vt:lpstr>
      <vt:lpstr>Σημείωμα Αδειοδότησης</vt:lpstr>
      <vt:lpstr>Διαφάνεια 20</vt:lpstr>
      <vt:lpstr>Σημείωμα Αδειοδότησης</vt:lpstr>
      <vt:lpstr>Διαφάνεια 22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82</cp:revision>
  <dcterms:created xsi:type="dcterms:W3CDTF">2015-04-14T16:45:01Z</dcterms:created>
  <dcterms:modified xsi:type="dcterms:W3CDTF">2015-11-08T22:09:47Z</dcterms:modified>
</cp:coreProperties>
</file>