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452" r:id="rId7"/>
    <p:sldId id="457" r:id="rId8"/>
    <p:sldId id="458" r:id="rId9"/>
    <p:sldId id="459" r:id="rId10"/>
    <p:sldId id="460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9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68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lEaP3YNMI" TargetMode="External"/><Relationship Id="rId2" Type="http://schemas.openxmlformats.org/officeDocument/2006/relationships/hyperlink" Target="https://www.youtube.com/watch?v=aZZBlxuZVK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1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2xFv7Dc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RRaC-99r0" TargetMode="External"/><Relationship Id="rId2" Type="http://schemas.openxmlformats.org/officeDocument/2006/relationships/hyperlink" Target="https://www.youtube.com/watch?v=fhOotNCqg2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3L6Nwr8fp8" TargetMode="External"/><Relationship Id="rId2" Type="http://schemas.openxmlformats.org/officeDocument/2006/relationships/hyperlink" Target="https://www.youtube.com/watch?v=F5YubjEqbZ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Ψυχοπαθολογία Ενηλίκων</a:t>
            </a:r>
            <a:endParaRPr lang="el-GR" sz="3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11: </a:t>
            </a:r>
            <a:r>
              <a:rPr lang="el-GR" sz="2800" b="1" dirty="0" smtClean="0"/>
              <a:t>Παρουσιάσεις </a:t>
            </a:r>
            <a:r>
              <a:rPr lang="en-US" sz="2800" b="1" dirty="0" smtClean="0"/>
              <a:t>videos </a:t>
            </a:r>
            <a:r>
              <a:rPr lang="el-GR" sz="2800" b="1" dirty="0" smtClean="0"/>
              <a:t>που αφορούν την ψυχοπαθολογία ενηλίκων</a:t>
            </a:r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Αγχώδεις διαταραχές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www.youtube.com/watch?v=aZZBlxuZVKQ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www.youtube.com/watch?v=WslEaP3YNMI</a:t>
            </a:r>
            <a:endParaRPr lang="en-US" dirty="0" smtClean="0"/>
          </a:p>
          <a:p>
            <a:r>
              <a:rPr lang="en-US" dirty="0"/>
              <a:t>https://www.youtube.com/watch?v=438AeHsvrGk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&lt;Σιαφάκα Βασιλική&gt;.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&lt;Ψυχοπαθολογία Ενηλίκων&gt;.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&lt;Ιωάννινα&gt;,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eclass.teiep.gr/courses/LOGO10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1773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ΨΥΧΟΠΑΘΟΛΟΓΙΑ ΕΝΗΛΙΚΩΝ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 11,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ΨΥΧΟΠΑΘΟΛΟΓΙΑ ΕΝΗΛΙΚΩΝ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>
                <a:solidFill>
                  <a:schemeClr val="bg1"/>
                </a:solidFill>
              </a:rPr>
              <a:t>Ενότητα </a:t>
            </a:r>
            <a:r>
              <a:rPr lang="el-GR" sz="1200" smtClean="0">
                <a:solidFill>
                  <a:schemeClr val="bg1"/>
                </a:solidFill>
              </a:rPr>
              <a:t>12,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11:</a:t>
            </a:r>
            <a:r>
              <a:rPr lang="en-US" sz="2800" dirty="0" smtClean="0"/>
              <a:t> </a:t>
            </a:r>
            <a:r>
              <a:rPr lang="el-GR" sz="2800" dirty="0"/>
              <a:t>Παρουσιάσεις </a:t>
            </a:r>
            <a:r>
              <a:rPr lang="el-GR" sz="2800" dirty="0" err="1"/>
              <a:t>videos</a:t>
            </a:r>
            <a:r>
              <a:rPr lang="el-GR" sz="2800" dirty="0"/>
              <a:t> που αφορούν την ψυχοπαθολογία ενηλίκων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Βασιλική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Στο τέλος της ενότητας οι φοιτητές πρέπει να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Εξοικειωθούν με κάποιες από τις διαταραχές της ψυχοπαθολογίας ενηλίκων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Παρουσιάσεις </a:t>
            </a:r>
            <a:r>
              <a:rPr lang="el-GR" sz="4400" dirty="0" err="1"/>
              <a:t>videos</a:t>
            </a:r>
            <a:r>
              <a:rPr lang="el-GR" sz="4400" dirty="0"/>
              <a:t> που αφορούν την ψυχοπαθολογία ενηλίκων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SEX, </a:t>
            </a:r>
            <a:r>
              <a:rPr lang="el-GR" dirty="0" smtClean="0"/>
              <a:t>εγκέφαλος και ψυχοπαθολογία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www.youtube.com/watch?v=mk2xFv7Dc38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1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προσωπικότητας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www.youtube.com/watch?v=fhOotNCqg2E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www.youtube.com/watch?v=J2RRaC-99r0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778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www.youtube.com/watch?v=F5YubjEqbZ8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www.youtube.com/watch?v=J3L6Nwr8fp8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1774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2919</TotalTime>
  <Words>462</Words>
  <Application>Microsoft Office PowerPoint</Application>
  <PresentationFormat>Προβολή στην οθόνη (16:10)</PresentationFormat>
  <Paragraphs>85</Paragraphs>
  <Slides>16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Παρουσιάσεις videos που αφορούν την ψυχοπαθολογία ενηλίκων</vt:lpstr>
      <vt:lpstr>SEX, εγκέφαλος και ψυχοπαθολογία</vt:lpstr>
      <vt:lpstr>Διαταραχές προσωπικότητας</vt:lpstr>
      <vt:lpstr>Κατάθλιψη</vt:lpstr>
      <vt:lpstr>Αγχώδεις διαταραχές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Ελένη Τσάνταλη</cp:lastModifiedBy>
  <cp:revision>302</cp:revision>
  <dcterms:created xsi:type="dcterms:W3CDTF">2012-09-06T09:03:05Z</dcterms:created>
  <dcterms:modified xsi:type="dcterms:W3CDTF">2015-11-11T15:37:12Z</dcterms:modified>
</cp:coreProperties>
</file>