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257" r:id="rId4"/>
    <p:sldId id="259" r:id="rId5"/>
    <p:sldId id="261" r:id="rId6"/>
    <p:sldId id="452" r:id="rId7"/>
    <p:sldId id="457" r:id="rId8"/>
    <p:sldId id="458" r:id="rId9"/>
    <p:sldId id="459" r:id="rId10"/>
    <p:sldId id="460" r:id="rId11"/>
    <p:sldId id="291" r:id="rId12"/>
    <p:sldId id="292" r:id="rId13"/>
    <p:sldId id="293" r:id="rId14"/>
    <p:sldId id="294" r:id="rId15"/>
    <p:sldId id="295" r:id="rId16"/>
    <p:sldId id="280" r:id="rId17"/>
  </p:sldIdLst>
  <p:sldSz cx="9144000" cy="5715000" type="screen16x10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3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8" autoAdjust="0"/>
    <p:restoredTop sz="99309" autoAdjust="0"/>
  </p:normalViewPr>
  <p:slideViewPr>
    <p:cSldViewPr>
      <p:cViewPr varScale="1">
        <p:scale>
          <a:sx n="89" d="100"/>
          <a:sy n="89" d="100"/>
        </p:scale>
        <p:origin x="9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16/09/2015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16/09/2015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68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slEaP3YNMI" TargetMode="External"/><Relationship Id="rId2" Type="http://schemas.openxmlformats.org/officeDocument/2006/relationships/hyperlink" Target="https://www.youtube.com/watch?v=aZZBlxuZVK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1/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k2xFv7Dc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2RRaC-99r0" TargetMode="External"/><Relationship Id="rId2" Type="http://schemas.openxmlformats.org/officeDocument/2006/relationships/hyperlink" Target="https://www.youtube.com/watch?v=fhOotNCqg2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3L6Nwr8fp8" TargetMode="External"/><Relationship Id="rId2" Type="http://schemas.openxmlformats.org/officeDocument/2006/relationships/hyperlink" Target="https://www.youtube.com/watch?v=F5YubjEqbZ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800" dirty="0" smtClean="0"/>
              <a:t>Ψυχοπαθολογία Ενηλίκων</a:t>
            </a:r>
            <a:endParaRPr lang="el-GR" sz="3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11: </a:t>
            </a:r>
            <a:r>
              <a:rPr lang="el-GR" sz="2800" b="1" dirty="0" smtClean="0"/>
              <a:t>Παρουσιάσεις </a:t>
            </a:r>
            <a:r>
              <a:rPr lang="en-US" sz="2800" b="1" dirty="0" smtClean="0"/>
              <a:t>videos </a:t>
            </a:r>
            <a:r>
              <a:rPr lang="el-GR" sz="2800" b="1" dirty="0" smtClean="0"/>
              <a:t>που αφορούν την ψυχοπαθολογία ενηλίκων</a:t>
            </a:r>
          </a:p>
          <a:p>
            <a:r>
              <a:rPr lang="el-GR" sz="2800" dirty="0" smtClean="0"/>
              <a:t>Σιαφάκα Βασιλική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Αγχώδεις διαταραχές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www.youtube.com/watch?v=aZZBlxuZVKQ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www.youtube.com/watch?v=WslEaP3YNMI</a:t>
            </a:r>
            <a:endParaRPr lang="en-US" dirty="0" smtClean="0"/>
          </a:p>
          <a:p>
            <a:r>
              <a:rPr lang="en-US" dirty="0"/>
              <a:t>https://www.youtube.com/watch?v=438AeHsvrGk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2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ΜΑΘΗΣΙΑΚΕΣ ΔΥΣΚΟΛΙΕΣ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1,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&lt;Σιαφάκα Βασιλική&gt;.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&lt;Ψυχοπαθολογία Ενηλίκων&gt;.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&lt;Ιωάννινα&gt;,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eclass.teiep.gr/courses/LOGO10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&lt;Ιωάννινα&gt;,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1773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ΨΥΧΟΠΑΘΟΛΟΓΙΑ ΕΝΗΛΙΚΩΝ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 11,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smtClean="0">
                <a:solidFill>
                  <a:schemeClr val="bg1"/>
                </a:solidFill>
              </a:rPr>
              <a:t>ΨΥΧΟΠΑΘΟΛΟΓΙΑ ΕΝΗΛΙΚΩΝ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>
                <a:solidFill>
                  <a:schemeClr val="bg1"/>
                </a:solidFill>
              </a:rPr>
              <a:t>Ενότητα </a:t>
            </a:r>
            <a:r>
              <a:rPr lang="el-GR" sz="1200" smtClean="0">
                <a:solidFill>
                  <a:schemeClr val="bg1"/>
                </a:solidFill>
              </a:rPr>
              <a:t>12,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Ψυχοπαθολογία Ενηλίκων</a:t>
            </a:r>
            <a:endParaRPr lang="el-GR" b="1" dirty="0"/>
          </a:p>
          <a:p>
            <a:pPr algn="l"/>
            <a:r>
              <a:rPr lang="el-GR" sz="2800" b="1" dirty="0" smtClean="0"/>
              <a:t>Ενότητα 11:</a:t>
            </a:r>
            <a:r>
              <a:rPr lang="en-US" sz="2800" dirty="0" smtClean="0"/>
              <a:t> </a:t>
            </a:r>
            <a:r>
              <a:rPr lang="el-GR" sz="2800" dirty="0"/>
              <a:t>Παρουσιάσεις </a:t>
            </a:r>
            <a:r>
              <a:rPr lang="el-GR" sz="2800" dirty="0" err="1"/>
              <a:t>videos</a:t>
            </a:r>
            <a:r>
              <a:rPr lang="el-GR" sz="2800" dirty="0"/>
              <a:t> που αφορούν την ψυχοπαθολογία ενηλίκων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Σιαφάκα Βασιλική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Στο τέλος της ενότητας οι φοιτητές πρέπει να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Εξοικειωθούν με κάποιες από τις διαταραχές της ψυχοπαθολογίας ενηλίκων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Παρουσιάσεις </a:t>
            </a:r>
            <a:r>
              <a:rPr lang="el-GR" sz="4400" dirty="0" err="1"/>
              <a:t>videos</a:t>
            </a:r>
            <a:r>
              <a:rPr lang="el-GR" sz="4400" dirty="0"/>
              <a:t> που αφορούν την ψυχοπαθολογία ενηλίκων</a:t>
            </a:r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9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SEX, </a:t>
            </a:r>
            <a:r>
              <a:rPr lang="el-GR" dirty="0" smtClean="0"/>
              <a:t>εγκέφαλος και ψυχοπαθολογία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www.youtube.com/watch?v=mk2xFv7Dc38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310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Διαταραχές προσωπικότητας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www.youtube.com/watch?v=fhOotNCqg2E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www.youtube.com/watch?v=J2RRaC-99r0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778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Κατάθλιψη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www.youtube.com/watch?v=F5YubjEqbZ8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www.youtube.com/watch?v=J3L6Nwr8fp8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17748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2919</TotalTime>
  <Words>462</Words>
  <Application>Microsoft Office PowerPoint</Application>
  <PresentationFormat>Προβολή στην οθόνη (16:10)</PresentationFormat>
  <Paragraphs>85</Paragraphs>
  <Slides>16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Θέμα του Office</vt:lpstr>
      <vt:lpstr>Ψυχοπαθολογία Ενηλίκων</vt:lpstr>
      <vt:lpstr>Παρουσίαση του PowerPoint</vt:lpstr>
      <vt:lpstr>Άδειες Χρήσης</vt:lpstr>
      <vt:lpstr>Χρηματοδότηση</vt:lpstr>
      <vt:lpstr>Σκοποί  ενότητας </vt:lpstr>
      <vt:lpstr>Παρουσιάσεις videos που αφορούν την ψυχοπαθολογία ενηλίκων</vt:lpstr>
      <vt:lpstr>SEX, εγκέφαλος και ψυχοπαθολογία</vt:lpstr>
      <vt:lpstr>Διαταραχές προσωπικότητας</vt:lpstr>
      <vt:lpstr>Κατάθλιψη</vt:lpstr>
      <vt:lpstr>Αγχώδεις διαταραχές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Ελένη Τσάνταλη</cp:lastModifiedBy>
  <cp:revision>302</cp:revision>
  <dcterms:created xsi:type="dcterms:W3CDTF">2012-09-06T09:03:05Z</dcterms:created>
  <dcterms:modified xsi:type="dcterms:W3CDTF">2015-09-16T09:47:24Z</dcterms:modified>
</cp:coreProperties>
</file>