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57" r:id="rId4"/>
    <p:sldId id="259" r:id="rId5"/>
    <p:sldId id="411" r:id="rId6"/>
    <p:sldId id="412" r:id="rId7"/>
    <p:sldId id="413" r:id="rId8"/>
    <p:sldId id="414" r:id="rId9"/>
    <p:sldId id="415" r:id="rId10"/>
    <p:sldId id="416" r:id="rId11"/>
    <p:sldId id="417" r:id="rId12"/>
    <p:sldId id="418" r:id="rId13"/>
    <p:sldId id="419" r:id="rId14"/>
    <p:sldId id="420" r:id="rId15"/>
    <p:sldId id="421" r:id="rId16"/>
    <p:sldId id="391" r:id="rId17"/>
    <p:sldId id="291" r:id="rId18"/>
    <p:sldId id="292" r:id="rId19"/>
    <p:sldId id="293" r:id="rId20"/>
    <p:sldId id="280" r:id="rId21"/>
  </p:sldIdLst>
  <p:sldSz cx="9144000" cy="5715000" type="screen16x10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8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26/06/2015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26/6/2015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4316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1520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1393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7356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36932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31840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63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4232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2633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6081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2972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</a:t>
            </a:r>
            <a:r>
              <a:rPr lang="el-GR" sz="1000" b="1" dirty="0" smtClean="0">
                <a:solidFill>
                  <a:schemeClr val="bg1"/>
                </a:solidFill>
              </a:rPr>
              <a:t>Αρχεία στην </a:t>
            </a:r>
            <a:r>
              <a:rPr lang="en-US" sz="1000" b="1" dirty="0" smtClean="0">
                <a:solidFill>
                  <a:schemeClr val="bg1"/>
                </a:solidFill>
              </a:rPr>
              <a:t>Java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7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Αρχεία στην </a:t>
            </a:r>
            <a:r>
              <a:rPr lang="en-US" sz="2800" b="1" dirty="0"/>
              <a:t>Java</a:t>
            </a:r>
            <a:endParaRPr lang="el-GR" sz="2800" b="1" dirty="0"/>
          </a:p>
          <a:p>
            <a:endParaRPr lang="el-GR" sz="2800" b="1" dirty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Αρχεία </a:t>
            </a:r>
            <a:r>
              <a:rPr lang="el-GR" dirty="0" smtClean="0"/>
              <a:t>δεδομένων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6868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b="1" dirty="0" smtClean="0"/>
              <a:t>Οι </a:t>
            </a:r>
            <a:r>
              <a:rPr lang="el-GR" sz="2000" b="1" dirty="0"/>
              <a:t>κατηγορίες </a:t>
            </a:r>
            <a:r>
              <a:rPr lang="en-US" sz="2000" b="1" dirty="0" err="1"/>
              <a:t>DatalnputStream</a:t>
            </a:r>
            <a:r>
              <a:rPr lang="en-US" sz="2000" b="1" dirty="0"/>
              <a:t> </a:t>
            </a:r>
            <a:r>
              <a:rPr lang="el-GR" sz="2000" b="1" dirty="0"/>
              <a:t>και </a:t>
            </a:r>
            <a:r>
              <a:rPr lang="en-US" sz="2000" b="1" dirty="0" err="1" smtClean="0"/>
              <a:t>DataOutputStream</a:t>
            </a:r>
            <a:endParaRPr lang="en-US" sz="2000" b="1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κατηγορία </a:t>
            </a:r>
            <a:r>
              <a:rPr lang="el-GR" sz="1800" dirty="0" err="1"/>
              <a:t>DatalnputStream</a:t>
            </a:r>
            <a:r>
              <a:rPr lang="el-GR" sz="1800" dirty="0"/>
              <a:t> χρησιμοποιείται για την ανάγνωση απλών δεδομένων από αρχεία </a:t>
            </a:r>
            <a:r>
              <a:rPr lang="el-GR" sz="1800" dirty="0" smtClean="0"/>
              <a:t>εισόδου</a:t>
            </a:r>
            <a:r>
              <a:rPr lang="en-US" sz="1800" dirty="0" smtClean="0"/>
              <a:t>.</a:t>
            </a:r>
            <a:r>
              <a:rPr lang="el-GR" sz="1800" dirty="0" smtClean="0"/>
              <a:t> </a:t>
            </a:r>
            <a:endParaRPr lang="en-US" sz="18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 smtClean="0"/>
              <a:t>Στην </a:t>
            </a:r>
            <a:r>
              <a:rPr lang="el-GR" sz="1800" dirty="0"/>
              <a:t>συνάρτηση δημιουργίας της παίρνει σαν όρισμα ένα αντικείμενο της κατηγορίας </a:t>
            </a:r>
            <a:r>
              <a:rPr lang="el-GR" sz="1800" dirty="0" err="1"/>
              <a:t>FilelnputStream</a:t>
            </a:r>
            <a:r>
              <a:rPr lang="el-GR" sz="1800" dirty="0"/>
              <a:t>.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char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readChar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 smtClean="0"/>
              <a:t> </a:t>
            </a:r>
            <a:r>
              <a:rPr lang="el-GR" sz="1800" dirty="0"/>
              <a:t>Διαβάζει και επιστρέφει έναν χαρακτήρα.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readlnt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smtClean="0"/>
              <a:t>Διαβάζει </a:t>
            </a:r>
            <a:r>
              <a:rPr lang="el-GR" sz="1800" dirty="0"/>
              <a:t>και επιστρέφει έναν </a:t>
            </a:r>
            <a:r>
              <a:rPr lang="el-GR" sz="1800" dirty="0" smtClean="0"/>
              <a:t>ακέραιο</a:t>
            </a:r>
            <a:r>
              <a:rPr lang="en-US" sz="1800" dirty="0" smtClean="0"/>
              <a:t>.</a:t>
            </a:r>
            <a:endParaRPr lang="el-GR" sz="1800" dirty="0"/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float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readFloat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/>
              <a:t>Διαβάζει και επιστρέφει έναν απλό δεκαδικό αριθμό.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double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readDouble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/>
              <a:t>ΔΙαβάζει</a:t>
            </a:r>
            <a:r>
              <a:rPr lang="el-GR" sz="1800" dirty="0"/>
              <a:t> και επιστρέφει έναν </a:t>
            </a:r>
            <a:r>
              <a:rPr lang="el-GR" sz="1800" dirty="0" err="1"/>
              <a:t>double</a:t>
            </a:r>
            <a:r>
              <a:rPr lang="el-GR" sz="1800" dirty="0"/>
              <a:t> δεκαδικό αριθμό.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readUTF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/>
              <a:t>Διαβάζει και επιστρέφει ένα αλφαριθμητικό σε πρότυπο UTF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skipBytes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/>
              <a:t>Παραλείπει η χαρακτήρες από την </a:t>
            </a:r>
            <a:r>
              <a:rPr lang="el-GR" sz="1800" dirty="0" smtClean="0"/>
              <a:t>είσοδο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105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Αρχεία δεδομένων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6868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Παρόμοια με την κατηγορία </a:t>
            </a:r>
            <a:r>
              <a:rPr lang="el-GR" sz="2000" dirty="0" err="1"/>
              <a:t>DatalnputStream</a:t>
            </a:r>
            <a:r>
              <a:rPr lang="el-GR" sz="2000" dirty="0"/>
              <a:t> υπάρχει και η κατηγορία </a:t>
            </a:r>
            <a:r>
              <a:rPr lang="el-GR" sz="2000" dirty="0" err="1"/>
              <a:t>DataOutputStream</a:t>
            </a:r>
            <a:r>
              <a:rPr lang="el-GR" sz="2000" dirty="0"/>
              <a:t> που χρησιμοποιείται για την αποθήκευση δεδομένων σε κάποιο αρχείο.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writeChar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char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Αποθηκεύει έναν χαρακτήρα στο αρχείο.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writelnt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Αποθηκεύει έναν ακέραιο στο αρχείο.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writeFloat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float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Αποθηκεύει έναν απλό δεκαδικό στο αρχείο.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writeDouble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double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Αποθηκεύει έναν </a:t>
            </a:r>
            <a:r>
              <a:rPr lang="el-GR" sz="2000" dirty="0" err="1"/>
              <a:t>double</a:t>
            </a:r>
            <a:r>
              <a:rPr lang="el-GR" sz="2000" dirty="0"/>
              <a:t> αριθμό στο αρχείο.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writeUTF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Αποθηκεύει ένα αλφαριθμητικό σε πρότυπο UTF στο αρχείο.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165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7611" y="1173230"/>
            <a:ext cx="4988777" cy="4428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Αρχεία δεδομένων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095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/>
          <a:srcRect t="1266"/>
          <a:stretch/>
        </p:blipFill>
        <p:spPr>
          <a:xfrm>
            <a:off x="3851920" y="1372959"/>
            <a:ext cx="5019213" cy="3924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Αρχεία </a:t>
            </a:r>
            <a:r>
              <a:rPr lang="el-GR" dirty="0" smtClean="0"/>
              <a:t>δεδομένων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178696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b="1" dirty="0"/>
              <a:t>Ανάγνωση </a:t>
            </a:r>
            <a:r>
              <a:rPr lang="el-GR" sz="2000" b="1" dirty="0" smtClean="0"/>
              <a:t>κειμένου</a:t>
            </a:r>
            <a:endParaRPr lang="en-US" sz="2000" b="1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l-GR" sz="2000" dirty="0"/>
              <a:t>Τα προηγούμενα παραδείγματα μπορούν να χρησιμοποιηθούν για να διαβάσουμε δεδομένα σε δυαδική μορφή αλλά δεν μπορούν να χρησιμοποιηθούν για να διαβάσουμε δεδομένα σε απλή </a:t>
            </a:r>
            <a:r>
              <a:rPr lang="el-GR" sz="2000" dirty="0" smtClean="0"/>
              <a:t>μορφή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705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κατηγορία </a:t>
            </a:r>
            <a:r>
              <a:rPr lang="en-US" dirty="0"/>
              <a:t>File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6868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 smtClean="0"/>
              <a:t>X</a:t>
            </a:r>
            <a:r>
              <a:rPr lang="el-GR" sz="1800" dirty="0" err="1" smtClean="0"/>
              <a:t>ρησιμοποιείται</a:t>
            </a:r>
            <a:r>
              <a:rPr lang="el-GR" sz="1800" dirty="0" smtClean="0"/>
              <a:t> </a:t>
            </a:r>
            <a:r>
              <a:rPr lang="el-GR" sz="1800" dirty="0"/>
              <a:t>όχι για να διαβάσουμε ή να γράψουμε δεδομένα σε ένα αρχείο αλλά για να λάβουμε πληροφορίες για αυτό ή για πιο σύνθετες εργασίες όπως διαγραφή του </a:t>
            </a:r>
            <a:r>
              <a:rPr lang="el-GR" sz="1800" dirty="0" smtClean="0"/>
              <a:t>αρχείου</a:t>
            </a:r>
            <a:r>
              <a:rPr lang="en-US" sz="1800" dirty="0" smtClean="0"/>
              <a:t>.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File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name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/>
              <a:t>Χρησιμοποιεί το </a:t>
            </a:r>
            <a:r>
              <a:rPr lang="el-GR" sz="1400" kern="0" dirty="0" err="1"/>
              <a:t>name</a:t>
            </a:r>
            <a:r>
              <a:rPr lang="el-GR" sz="1400" kern="0" dirty="0"/>
              <a:t> σαν όνομα του αρχείου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File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directory,String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name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/>
              <a:t>Χρησιμοποιεί το </a:t>
            </a:r>
            <a:r>
              <a:rPr lang="el-GR" sz="1400" kern="0" dirty="0" err="1"/>
              <a:t>directory</a:t>
            </a:r>
            <a:r>
              <a:rPr lang="el-GR" sz="1400" kern="0" dirty="0"/>
              <a:t> σαν φάκελο μέσα στο οποίο θα υπάρχει το αρχείο με όνομα </a:t>
            </a:r>
            <a:r>
              <a:rPr lang="el-GR" sz="1400" kern="0" dirty="0" err="1"/>
              <a:t>name</a:t>
            </a:r>
            <a:r>
              <a:rPr lang="el-GR" sz="1400" kern="0" dirty="0"/>
              <a:t>.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exists</a:t>
            </a:r>
            <a:r>
              <a:rPr lang="el-GR" sz="1200" kern="0" dirty="0" smtClean="0"/>
              <a:t>()</a:t>
            </a:r>
            <a:r>
              <a:rPr lang="en-US" sz="1200" kern="0" dirty="0" smtClean="0"/>
              <a:t>: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/>
              <a:t>Επιστρέφει αληθές αν το αρχείο υπάρχει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isFile</a:t>
            </a:r>
            <a:r>
              <a:rPr lang="el-GR" sz="1200" kern="0" dirty="0" smtClean="0"/>
              <a:t>()</a:t>
            </a:r>
            <a:r>
              <a:rPr lang="en-US" sz="1200" kern="0" dirty="0" smtClean="0"/>
              <a:t>: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/>
              <a:t>Επιστρέφει αληθές αν το αρχείο είναι απλό αρχείο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isDirectory</a:t>
            </a:r>
            <a:r>
              <a:rPr lang="el-GR" sz="1200" kern="0" dirty="0"/>
              <a:t> </a:t>
            </a:r>
            <a:r>
              <a:rPr lang="el-GR" sz="1200" kern="0" dirty="0" smtClean="0"/>
              <a:t>()</a:t>
            </a:r>
            <a:r>
              <a:rPr lang="en-US" sz="1200" kern="0" dirty="0" smtClean="0"/>
              <a:t>: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/>
              <a:t>Επιστρέφει αληθές αν το αρχείο είναι κατάλογος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canRead</a:t>
            </a:r>
            <a:r>
              <a:rPr lang="el-GR" sz="1200" kern="0" dirty="0" smtClean="0"/>
              <a:t>()</a:t>
            </a:r>
            <a:r>
              <a:rPr lang="en-US" sz="1200" kern="0" dirty="0" smtClean="0"/>
              <a:t>: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/>
              <a:t>Επιστρέφει αληθές αν υπάρχουν δικαιώματα ανάγνωσης στο αρχείο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booean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canWrite</a:t>
            </a:r>
            <a:r>
              <a:rPr lang="el-GR" sz="1200" kern="0" dirty="0" smtClean="0"/>
              <a:t>()</a:t>
            </a:r>
            <a:r>
              <a:rPr lang="en-US" sz="1200" kern="0" dirty="0" smtClean="0"/>
              <a:t>:</a:t>
            </a:r>
            <a:r>
              <a:rPr lang="el-GR" sz="1200" kern="0" dirty="0" smtClean="0"/>
              <a:t> </a:t>
            </a:r>
            <a:r>
              <a:rPr lang="el-GR" sz="1400" kern="0" dirty="0" smtClean="0"/>
              <a:t>Επιστρέφει </a:t>
            </a:r>
            <a:r>
              <a:rPr lang="el-GR" sz="1400" kern="0" dirty="0"/>
              <a:t>αληθές αν υπάρχουν δικαιώματα εγγραφής στο αρχείο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delete</a:t>
            </a:r>
            <a:r>
              <a:rPr lang="el-GR" sz="1200" kern="0" dirty="0" smtClean="0"/>
              <a:t>()</a:t>
            </a:r>
            <a:r>
              <a:rPr lang="en-US" sz="1200" kern="0" dirty="0" smtClean="0"/>
              <a:t>: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/>
              <a:t>Προσπαθεί να διαγράψει το αρχείο Αν το επιτύχει επιστρέφει αληθές.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getName</a:t>
            </a:r>
            <a:r>
              <a:rPr lang="el-GR" sz="1200" kern="0" dirty="0" smtClean="0"/>
              <a:t>()</a:t>
            </a:r>
            <a:r>
              <a:rPr lang="en-US" sz="1200" kern="0" dirty="0" smtClean="0"/>
              <a:t>: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/>
              <a:t>Επιστρέφει το όνομα του αρχείου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getPath</a:t>
            </a:r>
            <a:r>
              <a:rPr lang="el-GR" sz="1200" kern="0" dirty="0" smtClean="0"/>
              <a:t>()</a:t>
            </a:r>
            <a:r>
              <a:rPr lang="en-US" sz="1200" kern="0" dirty="0" smtClean="0"/>
              <a:t>: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/>
              <a:t>Επιστρέφει το πλήρες μονοπάτι προς το αρχείο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getParent</a:t>
            </a:r>
            <a:r>
              <a:rPr lang="el-GR" sz="1200" kern="0" dirty="0" smtClean="0"/>
              <a:t>()</a:t>
            </a:r>
            <a:r>
              <a:rPr lang="en-US" sz="1200" kern="0" dirty="0" smtClean="0"/>
              <a:t>: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/>
              <a:t>Επιστρέφει το όνομα του καταλόγου στο οποίο βρίσκεται το αρχείο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list</a:t>
            </a:r>
            <a:r>
              <a:rPr lang="en-US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12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/>
              <a:t>Επιστρέφει τα ονόματα των αρχείων του καταλόγου (αν φυσικά το αρχείο είναι κατάλογος</a:t>
            </a:r>
            <a:r>
              <a:rPr lang="el-GR" sz="1400" kern="0" dirty="0" smtClean="0"/>
              <a:t>)</a:t>
            </a:r>
            <a:endParaRPr lang="en-US" sz="1400" kern="0" dirty="0" smtClean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long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length</a:t>
            </a:r>
            <a:r>
              <a:rPr lang="el-GR" sz="1200" kern="0" dirty="0" smtClean="0"/>
              <a:t>()</a:t>
            </a:r>
            <a:r>
              <a:rPr lang="en-US" sz="1200" kern="0" dirty="0"/>
              <a:t>: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 smtClean="0"/>
              <a:t>Επιστρέφει </a:t>
            </a:r>
            <a:r>
              <a:rPr lang="el-GR" sz="1400" kern="0" dirty="0"/>
              <a:t>το πλήθος των </a:t>
            </a:r>
            <a:r>
              <a:rPr lang="el-GR" sz="1400" kern="0" dirty="0" err="1"/>
              <a:t>bytes</a:t>
            </a:r>
            <a:r>
              <a:rPr lang="el-GR" sz="1400" kern="0" dirty="0"/>
              <a:t> στο αρχείο και 0 αν είναι κατάλογος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12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long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lastModified</a:t>
            </a:r>
            <a:r>
              <a:rPr lang="el-GR" sz="1200" kern="0" dirty="0"/>
              <a:t> ()</a:t>
            </a:r>
            <a:r>
              <a:rPr lang="en-US" sz="1200" kern="0" dirty="0"/>
              <a:t>:</a:t>
            </a:r>
            <a:r>
              <a:rPr lang="el-GR" sz="12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kern="0" dirty="0" smtClean="0"/>
              <a:t>Επιστρέφει </a:t>
            </a:r>
            <a:r>
              <a:rPr lang="el-GR" sz="1400" kern="0" dirty="0"/>
              <a:t>την τελευταία ημερομηνία αλλαγής του αρχείου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10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1150200"/>
            <a:ext cx="4577204" cy="45648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κατηγορία </a:t>
            </a:r>
            <a:r>
              <a:rPr lang="en-US" dirty="0"/>
              <a:t>File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950774" y="899696"/>
            <a:ext cx="74991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0000"/>
                </a:solidFill>
              </a:rPr>
              <a:t>Περιορισμένη </a:t>
            </a:r>
            <a:r>
              <a:rPr lang="el-GR" sz="1600" b="1" dirty="0">
                <a:solidFill>
                  <a:srgbClr val="000000"/>
                </a:solidFill>
              </a:rPr>
              <a:t>υλοποίηση του προγράμματος </a:t>
            </a:r>
            <a:r>
              <a:rPr lang="en-US" sz="1600" b="1" dirty="0">
                <a:solidFill>
                  <a:srgbClr val="000000"/>
                </a:solidFill>
              </a:rPr>
              <a:t>Is </a:t>
            </a:r>
            <a:r>
              <a:rPr lang="el-GR" sz="1600" b="1" dirty="0">
                <a:solidFill>
                  <a:srgbClr val="000000"/>
                </a:solidFill>
              </a:rPr>
              <a:t>του λειτουργικού συστήματος </a:t>
            </a:r>
            <a:r>
              <a:rPr lang="en-US" sz="1600" b="1" dirty="0">
                <a:solidFill>
                  <a:srgbClr val="000000"/>
                </a:solidFill>
              </a:rPr>
              <a:t>Linux</a:t>
            </a:r>
            <a:endParaRPr lang="el-GR" sz="1600" b="1" dirty="0"/>
          </a:p>
        </p:txBody>
      </p:sp>
    </p:spTree>
    <p:extLst>
      <p:ext uri="{BB962C8B-B14F-4D97-AF65-F5344CB8AC3E}">
        <p14:creationId xmlns:p14="http://schemas.microsoft.com/office/powerpoint/2010/main" val="103454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7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Αρχεία στην </a:t>
            </a:r>
            <a:r>
              <a:rPr lang="en-US" sz="2800" dirty="0"/>
              <a:t>Java</a:t>
            </a:r>
            <a:endParaRPr lang="el-GR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Αρχεία στην </a:t>
            </a:r>
            <a:r>
              <a:rPr lang="en-US" dirty="0"/>
              <a:t>Java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κατηγορία </a:t>
            </a:r>
            <a:r>
              <a:rPr lang="en-US" dirty="0" err="1"/>
              <a:t>InputStream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686800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 smtClean="0"/>
              <a:t>A</a:t>
            </a:r>
            <a:r>
              <a:rPr lang="el-GR" sz="2400" dirty="0" err="1" smtClean="0"/>
              <a:t>φηρημένη</a:t>
            </a:r>
            <a:r>
              <a:rPr lang="el-GR" sz="2400" dirty="0" smtClean="0"/>
              <a:t> </a:t>
            </a:r>
            <a:r>
              <a:rPr lang="el-GR" sz="2400" dirty="0"/>
              <a:t>κατηγορία και χρησιμοποιείται για την ανάγνωση δεδομένων στην </a:t>
            </a:r>
            <a:r>
              <a:rPr lang="el-GR" sz="2400" dirty="0" err="1"/>
              <a:t>Java</a:t>
            </a:r>
            <a:r>
              <a:rPr lang="el-GR" sz="2400" dirty="0"/>
              <a:t> από αρχεία </a:t>
            </a:r>
            <a:r>
              <a:rPr lang="el-GR" sz="2400" dirty="0" smtClean="0"/>
              <a:t>εισόδου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  <a:endParaRPr lang="en-US" sz="2400" dirty="0" smtClean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read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100" dirty="0"/>
              <a:t>Επιστρέφει με την μορφή ακεραίου τον επόμενο χαρακτήρα στην είσοδο Αν τα δεδομένα έχουν τελειώσει τότε επιστρέφει -1.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read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byte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[] b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100" dirty="0"/>
              <a:t>Διαβάζουμε από την είσοδο έναν πίνακα δεδομένων που έχει μέγιστο μέγεθος </a:t>
            </a:r>
            <a:r>
              <a:rPr lang="el-GR" sz="2100" dirty="0" err="1"/>
              <a:t>b.length</a:t>
            </a:r>
            <a:r>
              <a:rPr lang="el-GR" sz="2100" dirty="0"/>
              <a:t>. Αν τα δεδομένα έχουν τελειώσει επιστρέφει -1.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available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100" dirty="0" smtClean="0"/>
              <a:t> </a:t>
            </a:r>
            <a:r>
              <a:rPr lang="el-GR" sz="2100" dirty="0"/>
              <a:t>Επιστρέφει το πλήθος των συμβόλων που απομένουν για ανάγνωση στο αρχείο.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long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skip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long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100" dirty="0"/>
              <a:t>Παρακάμπτει </a:t>
            </a:r>
            <a:r>
              <a:rPr lang="el-GR" sz="2100" dirty="0" err="1"/>
              <a:t>count</a:t>
            </a:r>
            <a:r>
              <a:rPr lang="el-GR" sz="2100" dirty="0"/>
              <a:t> στοιχεία από την είσοδο.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close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100" dirty="0"/>
              <a:t>Κλείνει το αρχείο</a:t>
            </a:r>
            <a:r>
              <a:rPr lang="el-GR" sz="2100" dirty="0" smtClean="0"/>
              <a:t>.</a:t>
            </a:r>
            <a:endParaRPr lang="el-GR" sz="21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03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κατηγορία </a:t>
            </a:r>
            <a:r>
              <a:rPr lang="en-US" dirty="0" err="1"/>
              <a:t>InputStream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426632"/>
            <a:ext cx="6455537" cy="3491791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2068943" y="1057300"/>
            <a:ext cx="5006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rgbClr val="000000"/>
                </a:solidFill>
              </a:rPr>
              <a:t>Ανάγνωση αλφαριθμητικών </a:t>
            </a:r>
            <a:r>
              <a:rPr lang="el-GR" b="1" dirty="0" err="1">
                <a:solidFill>
                  <a:srgbClr val="000000"/>
                </a:solidFill>
              </a:rPr>
              <a:t>απο</a:t>
            </a:r>
            <a:r>
              <a:rPr lang="el-GR" b="1" dirty="0">
                <a:solidFill>
                  <a:srgbClr val="000000"/>
                </a:solidFill>
              </a:rPr>
              <a:t> το πληκτρολόγιο</a:t>
            </a:r>
            <a:endParaRPr lang="el-GR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10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376" y="1104362"/>
            <a:ext cx="4450424" cy="42696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κατηγορία </a:t>
            </a:r>
            <a:r>
              <a:rPr lang="en-US" dirty="0" err="1"/>
              <a:t>FilelnputStream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610744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 smtClean="0"/>
              <a:t>A</a:t>
            </a:r>
            <a:r>
              <a:rPr lang="el-GR" sz="2400" dirty="0" err="1" smtClean="0"/>
              <a:t>πογονική</a:t>
            </a:r>
            <a:r>
              <a:rPr lang="el-GR" sz="2400" dirty="0" smtClean="0"/>
              <a:t> </a:t>
            </a:r>
            <a:r>
              <a:rPr lang="el-GR" sz="2400" dirty="0"/>
              <a:t>κατηγορία της </a:t>
            </a:r>
            <a:r>
              <a:rPr lang="el-GR" sz="2400" dirty="0" err="1"/>
              <a:t>InputStream</a:t>
            </a:r>
            <a:r>
              <a:rPr lang="el-GR" sz="2400" dirty="0"/>
              <a:t> και χρησιμοποιείται για την ανάγνωση δεδομένων από φυσικά αρχεία στον </a:t>
            </a:r>
            <a:r>
              <a:rPr lang="el-GR" sz="2400" dirty="0" smtClean="0"/>
              <a:t>δίσκο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  <a:endParaRPr lang="en-US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784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κατηγορία </a:t>
            </a:r>
            <a:r>
              <a:rPr lang="en-US" dirty="0" err="1"/>
              <a:t>OutputStream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 smtClean="0"/>
              <a:t>A</a:t>
            </a:r>
            <a:r>
              <a:rPr lang="el-GR" sz="2400" dirty="0" err="1" smtClean="0"/>
              <a:t>φηρημένη</a:t>
            </a:r>
            <a:r>
              <a:rPr lang="el-GR" sz="2400" dirty="0" smtClean="0"/>
              <a:t> </a:t>
            </a:r>
            <a:r>
              <a:rPr lang="el-GR" sz="2400" dirty="0"/>
              <a:t>κατηγορία που χρησιμοποιείται για την εγγραφή δεδομένων σε αρχεία εξόδου ή ακόμα και σε συσκευές όπως η </a:t>
            </a:r>
            <a:r>
              <a:rPr lang="el-GR" sz="2400" dirty="0" smtClean="0"/>
              <a:t>οθόνη</a:t>
            </a:r>
            <a:r>
              <a:rPr lang="en-US" sz="2400" dirty="0" smtClean="0"/>
              <a:t>.</a:t>
            </a:r>
            <a:endParaRPr lang="el-GR" sz="2400" dirty="0"/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write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b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400" dirty="0"/>
              <a:t>Γράφει τον χαρακτήρα b στην έξοδο.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write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byte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b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400" dirty="0"/>
              <a:t>Γράφει τους χαρακτήρες που είναι αποθηκευμένοι στον πίνακα b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flush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400" dirty="0"/>
              <a:t>Αδειάζει την έξοδο.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close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400" dirty="0"/>
              <a:t>Κλείνει το αρχείο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371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κατηγορία </a:t>
            </a:r>
            <a:r>
              <a:rPr lang="en-US" dirty="0" err="1"/>
              <a:t>FileOutputStream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970784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000" dirty="0"/>
              <a:t>Η κατηγορία </a:t>
            </a:r>
            <a:r>
              <a:rPr lang="el-GR" sz="2000" dirty="0" err="1"/>
              <a:t>FileOutputStream</a:t>
            </a:r>
            <a:r>
              <a:rPr lang="el-GR" sz="2000" dirty="0"/>
              <a:t> χρησιμοποιείται για την εγγραφή δεδομένων σε φυσικά αρχεία που βρίσκονται στον </a:t>
            </a:r>
            <a:r>
              <a:rPr lang="el-GR" sz="2000" dirty="0" smtClean="0"/>
              <a:t>δίσκο</a:t>
            </a:r>
            <a:r>
              <a:rPr lang="en-US" sz="2000" dirty="0" smtClean="0"/>
              <a:t>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Το </a:t>
            </a:r>
            <a:r>
              <a:rPr lang="el-GR" sz="2000" dirty="0"/>
              <a:t>πρόγραμμα του </a:t>
            </a:r>
            <a:r>
              <a:rPr lang="el-GR" sz="2000" dirty="0" smtClean="0"/>
              <a:t>αλγορίθμου</a:t>
            </a:r>
            <a:r>
              <a:rPr lang="en-US" sz="2000" dirty="0" smtClean="0"/>
              <a:t> </a:t>
            </a:r>
            <a:r>
              <a:rPr lang="el-GR" sz="2000" dirty="0" smtClean="0"/>
              <a:t>ανοίγει </a:t>
            </a:r>
            <a:r>
              <a:rPr lang="el-GR" sz="2000" dirty="0"/>
              <a:t>πάλι το αρχείο test.dat και αντιγράφει τους χαρακτήρες που βρίσκονται σε αυτό στο αρχείο newtest.dat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051" y="1334040"/>
            <a:ext cx="4660967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3602</TotalTime>
  <Words>1178</Words>
  <Application>Microsoft Office PowerPoint</Application>
  <PresentationFormat>Προβολή στην οθόνη (16:10)</PresentationFormat>
  <Paragraphs>151</Paragraphs>
  <Slides>20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8" baseType="lpstr">
      <vt:lpstr>Arial Unicode MS</vt:lpstr>
      <vt:lpstr>Arial</vt:lpstr>
      <vt:lpstr>Calibri</vt:lpstr>
      <vt:lpstr>Consolas</vt:lpstr>
      <vt:lpstr>Courier New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Η κατηγορία InputStream</vt:lpstr>
      <vt:lpstr>Η κατηγορία InputStream</vt:lpstr>
      <vt:lpstr>Η κατηγορία FilelnputStream</vt:lpstr>
      <vt:lpstr>Η κατηγορία OutputStream</vt:lpstr>
      <vt:lpstr>Η κατηγορία FileOutputStream</vt:lpstr>
      <vt:lpstr>Αρχεία δεδομένων</vt:lpstr>
      <vt:lpstr>Αρχεία δεδομένων</vt:lpstr>
      <vt:lpstr>Αρχεία δεδομένων</vt:lpstr>
      <vt:lpstr>Αρχεία δεδομένων</vt:lpstr>
      <vt:lpstr>Η κατηγορία File</vt:lpstr>
      <vt:lpstr>Η κατηγορία File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271</cp:revision>
  <dcterms:created xsi:type="dcterms:W3CDTF">2012-09-06T09:03:05Z</dcterms:created>
  <dcterms:modified xsi:type="dcterms:W3CDTF">2015-06-25T22:34:12Z</dcterms:modified>
</cp:coreProperties>
</file>