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261" r:id="rId6"/>
    <p:sldId id="262" r:id="rId7"/>
    <p:sldId id="318" r:id="rId8"/>
    <p:sldId id="306" r:id="rId9"/>
    <p:sldId id="307" r:id="rId10"/>
    <p:sldId id="308" r:id="rId11"/>
    <p:sldId id="309" r:id="rId12"/>
    <p:sldId id="310" r:id="rId13"/>
    <p:sldId id="319" r:id="rId14"/>
    <p:sldId id="311" r:id="rId15"/>
    <p:sldId id="312" r:id="rId16"/>
    <p:sldId id="313" r:id="rId17"/>
    <p:sldId id="314" r:id="rId18"/>
    <p:sldId id="315" r:id="rId19"/>
    <p:sldId id="316" r:id="rId20"/>
    <p:sldId id="320" r:id="rId21"/>
    <p:sldId id="321" r:id="rId22"/>
    <p:sldId id="292" r:id="rId23"/>
    <p:sldId id="293" r:id="rId24"/>
    <p:sldId id="294" r:id="rId25"/>
    <p:sldId id="295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70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40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0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47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err="1" smtClean="0">
                <a:solidFill>
                  <a:schemeClr val="bg1"/>
                </a:solidFill>
              </a:rPr>
              <a:t>Ωτοακουστικές</a:t>
            </a:r>
            <a:r>
              <a:rPr lang="el-GR" sz="1000" baseline="0" dirty="0" smtClean="0">
                <a:solidFill>
                  <a:schemeClr val="bg1"/>
                </a:solidFill>
              </a:rPr>
              <a:t> εκπομπές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err="1" smtClean="0">
                <a:solidFill>
                  <a:schemeClr val="bg1"/>
                </a:solidFill>
              </a:rPr>
              <a:t>Ωτοακουστικές</a:t>
            </a:r>
            <a:r>
              <a:rPr lang="el-GR" sz="1000" baseline="0" dirty="0" smtClean="0">
                <a:solidFill>
                  <a:schemeClr val="bg1"/>
                </a:solidFill>
              </a:rPr>
              <a:t> εκπομπές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Ωτοακουστικές</a:t>
            </a:r>
            <a:r>
              <a:rPr lang="el-GR" sz="2800" b="1" dirty="0" smtClean="0"/>
              <a:t> εκπομπές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Β’)</a:t>
            </a:r>
          </a:p>
          <a:p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Συσκευή </a:t>
            </a:r>
            <a:r>
              <a:rPr lang="el-GR" dirty="0" err="1"/>
              <a:t>ωτοακουστικών</a:t>
            </a:r>
            <a:r>
              <a:rPr lang="el-GR" dirty="0"/>
              <a:t> εκπομπών τύπου προϊόντων παραμόρφωσης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27554"/>
            <a:ext cx="5495466" cy="33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Ηλεκτρονικός υπολογιστής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15" y="1280323"/>
            <a:ext cx="4339369" cy="2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 b="11416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Ακοογράφος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</a:t>
            </a:r>
            <a:r>
              <a:rPr lang="en-US" dirty="0"/>
              <a:t> </a:t>
            </a:r>
            <a:r>
              <a:rPr lang="en-US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DPOEAs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52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DP-gram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97" y="1182000"/>
            <a:ext cx="6285606" cy="28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ηλικίας στην ένταση των DPOAE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80" y="1277888"/>
            <a:ext cx="4833040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ηλικίας στην ένταση των </a:t>
            </a:r>
            <a:r>
              <a:rPr lang="el-GR" dirty="0" smtClean="0"/>
              <a:t>DPOAE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36463"/>
            <a:ext cx="4761060" cy="38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του φύλου στην ένταση των </a:t>
            </a:r>
            <a:r>
              <a:rPr lang="el-GR" dirty="0" smtClean="0"/>
              <a:t>DPOAE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35459"/>
            <a:ext cx="4752528" cy="38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του φύλου στην ένταση των </a:t>
            </a:r>
            <a:r>
              <a:rPr lang="el-GR" dirty="0" smtClean="0"/>
              <a:t>DPOAE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82610"/>
            <a:ext cx="4827136" cy="38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πλευράς στην ένταση των DPOAE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26" y="1243116"/>
            <a:ext cx="4871348" cy="39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Ωτοακουστικές</a:t>
            </a:r>
            <a:r>
              <a:rPr lang="el-GR" sz="2800" dirty="0" smtClean="0"/>
              <a:t> εκπομπές (Μέρος Β’)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 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8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5,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5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5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αντικειμενική μέθοδος ανίχνευσης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Μηχανισμός </a:t>
            </a:r>
            <a:r>
              <a:rPr lang="el-GR" altLang="en-US" sz="2800" dirty="0"/>
              <a:t>παραγωγής </a:t>
            </a:r>
            <a:r>
              <a:rPr lang="el-GR" altLang="en-US" sz="2800" dirty="0" err="1"/>
              <a:t>ωτοακουστικών</a:t>
            </a:r>
            <a:r>
              <a:rPr lang="el-GR" altLang="en-US" sz="2800" dirty="0"/>
              <a:t> εκπομπών </a:t>
            </a:r>
            <a:endParaRPr lang="en-US" altLang="en-US" sz="2800" dirty="0" smtClean="0"/>
          </a:p>
          <a:p>
            <a:r>
              <a:rPr lang="en-US" altLang="en-US" sz="2800" dirty="0" smtClean="0"/>
              <a:t>DPOAEs</a:t>
            </a:r>
            <a:endParaRPr lang="el-GR" altLang="en-US" sz="28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997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 τύπου προϊόντων παραμόρφωσης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</a:t>
            </a:r>
            <a:r>
              <a:rPr lang="el-GR" dirty="0" smtClean="0"/>
              <a:t>εκπομπών</a:t>
            </a:r>
            <a:endParaRPr lang="en-US" dirty="0"/>
          </a:p>
        </p:txBody>
      </p:sp>
      <p:pic>
        <p:nvPicPr>
          <p:cNvPr id="736" name="Εικόνα 7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61766"/>
            <a:ext cx="4890730" cy="33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εκπομπών τύπου προϊόντων παραμόρφωσης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παραγωγής </a:t>
            </a:r>
            <a:r>
              <a:rPr lang="el-GR" dirty="0" err="1"/>
              <a:t>ωτοακουστικών</a:t>
            </a:r>
            <a:r>
              <a:rPr lang="el-GR" dirty="0"/>
              <a:t> </a:t>
            </a:r>
            <a:r>
              <a:rPr lang="el-GR" dirty="0" smtClean="0"/>
              <a:t>εκπομπών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4" y="1260830"/>
            <a:ext cx="6528468" cy="28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9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1259</TotalTime>
  <Words>623</Words>
  <Application>Microsoft Office PowerPoint</Application>
  <PresentationFormat>Προβολή στην οθόνη (16:10)</PresentationFormat>
  <Paragraphs>113</Paragraphs>
  <Slides>26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Μηχανισμός παραγωγής ωτοακουστικών εκπομπών</vt:lpstr>
      <vt:lpstr>Μηχανισμός παραγωγής ωτοακουστικών εκπομπών</vt:lpstr>
      <vt:lpstr>Μηχανισμός παραγωγής ωτοακουστικών εκπομπών (2)</vt:lpstr>
      <vt:lpstr>Μηχανισμός παραγωγής ωτοακουστικών εκπομπών (3)</vt:lpstr>
      <vt:lpstr>Μηχανισμός παραγωγής ωτοακουστικών εκπομπών (4)</vt:lpstr>
      <vt:lpstr>Μηχανισμός παραγωγής ωτοακουστικών εκπομπών (5)</vt:lpstr>
      <vt:lpstr>DPOEAs</vt:lpstr>
      <vt:lpstr>Το DP-gram</vt:lpstr>
      <vt:lpstr>Επίδραση της ηλικίας στην ένταση των DPOAE</vt:lpstr>
      <vt:lpstr>Επίδραση της ηλικίας στην ένταση των DPOAE (2)</vt:lpstr>
      <vt:lpstr>Επίδραση του φύλου στην ένταση των DPOAE</vt:lpstr>
      <vt:lpstr>Επίδραση του φύλου στην ένταση των DPOAE (2)</vt:lpstr>
      <vt:lpstr>Επίδραση της πλευράς στην ένταση των DPOAE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242</cp:revision>
  <dcterms:created xsi:type="dcterms:W3CDTF">2012-09-06T09:03:05Z</dcterms:created>
  <dcterms:modified xsi:type="dcterms:W3CDTF">2015-11-22T18:24:50Z</dcterms:modified>
</cp:coreProperties>
</file>