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9" r:id="rId3"/>
    <p:sldId id="257" r:id="rId4"/>
    <p:sldId id="259" r:id="rId5"/>
    <p:sldId id="412" r:id="rId6"/>
    <p:sldId id="391" r:id="rId7"/>
    <p:sldId id="291" r:id="rId8"/>
    <p:sldId id="292" r:id="rId9"/>
    <p:sldId id="293" r:id="rId10"/>
    <p:sldId id="280" r:id="rId11"/>
  </p:sldIdLst>
  <p:sldSz cx="9144000" cy="5715000" type="screen16x10"/>
  <p:notesSz cx="6858000" cy="9144000"/>
  <p:custDataLst>
    <p:tags r:id="rId1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01/07/2015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5352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Προγραμματισμός Διαδικτύου – Ασκήσεις με δυναμικούς τύπους δεδομένων και αρχεία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Προγραμματισμός Διαδικτύου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10 </a:t>
            </a:r>
            <a:r>
              <a:rPr lang="el-GR" sz="2800" dirty="0" smtClean="0"/>
              <a:t>:</a:t>
            </a:r>
            <a:r>
              <a:rPr lang="el-GR" sz="2800" b="1" dirty="0"/>
              <a:t> Ασκήσεις με δυναμικούς τύπους δεδομένων και αρχεία</a:t>
            </a:r>
            <a:endParaRPr lang="el-GR" sz="2800" b="1" dirty="0" smtClean="0"/>
          </a:p>
          <a:p>
            <a:endParaRPr lang="el-GR" sz="1600" dirty="0" smtClean="0"/>
          </a:p>
          <a:p>
            <a:r>
              <a:rPr lang="el-GR" sz="2800" dirty="0" smtClean="0"/>
              <a:t>Ιωάννης </a:t>
            </a:r>
            <a:r>
              <a:rPr lang="el-GR" sz="2800" dirty="0" err="1" smtClean="0"/>
              <a:t>Τσούλος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Ασκήσεις με δυναμικούς τύπους δεδομένων και αρχεία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Προγραμματισμός </a:t>
            </a:r>
            <a:r>
              <a:rPr lang="el-GR" b="1" dirty="0" smtClean="0"/>
              <a:t>Διαδικτύου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10 </a:t>
            </a:r>
            <a:r>
              <a:rPr lang="el-GR" sz="2800" b="1" dirty="0" smtClean="0"/>
              <a:t>:</a:t>
            </a:r>
            <a:r>
              <a:rPr lang="el-GR" sz="2800" dirty="0"/>
              <a:t> Ασκήσεις με δυναμικούς τύπους δεδομένων και αρχεία</a:t>
            </a:r>
            <a:endParaRPr lang="el-GR" sz="2800" dirty="0" smtClean="0"/>
          </a:p>
          <a:p>
            <a:pPr algn="l"/>
            <a:endParaRPr lang="el-G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 1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Υπό διαμόρφωση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7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Πλήρες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Εγχειρίδιο της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2 Platform, Laura Lemay &amp; Rogers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Cadenhead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Ελληνική έκδοση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</a:t>
            </a: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Προγραμματισμός, 6η έκδοση,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Harvey M.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Paul J.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.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Μ.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στη γλώσσα προγραμματισμού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Εμμ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Σκορδαλάκης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Εργαστήριο Λογισμικού Ομάδα Τεχνολογίας Λογισμικού ΕΜΠ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UML,  Else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Lervik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Vegard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Havdal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Κλειδάριθμος,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Γιάννη Κάβουρα, Εκδόσεις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Κλειθάριθμος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a nutshell, Deluxe Edition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Examples in a Nutshell, David Flanagan,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OReilly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Collections An Introduction to ADTs, Data Structures and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Algorithms,David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Watt,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Deryck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Brown, John 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Wiley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 Sons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Thinking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Java (3rd edition),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Eckel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Pearson Prentice Hall,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Introduction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to Java Programming (5th edition), Y. Daniel Liang, Pearson Prentice Hall, 2005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Προγραμματισμός Διαδικτύου.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eclass.teiep.gr/OpenClass/courses/COMP114/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3643</TotalTime>
  <Words>485</Words>
  <Application>Microsoft Office PowerPoint</Application>
  <PresentationFormat>Προβολή στην οθόνη (16:10)</PresentationFormat>
  <Paragraphs>64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Calibri</vt:lpstr>
      <vt:lpstr>Times New Roman</vt:lpstr>
      <vt:lpstr>Wingdings</vt:lpstr>
      <vt:lpstr>Θέμα του Office</vt:lpstr>
      <vt:lpstr>Προγραμματισμός Διαδικτύου</vt:lpstr>
      <vt:lpstr>Παρουσίαση του PowerPoint</vt:lpstr>
      <vt:lpstr>Άδειες Χρήσης</vt:lpstr>
      <vt:lpstr>Χρηματοδότηση</vt:lpstr>
      <vt:lpstr>Άσκηση 1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283</cp:revision>
  <dcterms:created xsi:type="dcterms:W3CDTF">2012-09-06T09:03:05Z</dcterms:created>
  <dcterms:modified xsi:type="dcterms:W3CDTF">2015-07-01T13:24:21Z</dcterms:modified>
</cp:coreProperties>
</file>