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6ECEA-8C65-4719-B441-0B32BBD2C65D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C70AD-378C-44F7-89BC-41804AFF94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2212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Σύγχρονη Παιδιατρική 2η έκδοση,2011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Lissauer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T.,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Clayden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G.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Εκδ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Broken Hill Publishers LTD</a:t>
            </a:r>
            <a:endParaRPr lang="el-G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Επίτομη παιδιατρική, 2010 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Ματσανιώτης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Νικόλαος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Σ.,Καρπάθιος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Θεμιστοκλής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Ε.,Νικολαΐδου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Καρπαθίου Πολυξένη Ιατρικές εκδόσεις  Λίτσας 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C70AD-378C-44F7-89BC-41804AFF94ED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3198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C70AD-378C-44F7-89BC-41804AFF94ED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753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C70AD-378C-44F7-89BC-41804AFF94ED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5512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168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543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1276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2841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086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8796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2534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52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96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975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669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9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4884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697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2296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4488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87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Αυτοεξυπηρέτηση Κοινωνικότητα</a:t>
            </a:r>
            <a:br>
              <a:rPr lang="el-GR" dirty="0" smtClean="0"/>
            </a:b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Γρίβα Ευαγγελία</a:t>
            </a:r>
          </a:p>
          <a:p>
            <a:r>
              <a:rPr lang="el-GR" altLang="el-GR" dirty="0"/>
              <a:t>Παιδίατρος – </a:t>
            </a:r>
            <a:r>
              <a:rPr lang="el-GR" altLang="el-GR" dirty="0" err="1"/>
              <a:t>Νεογνολόγος</a:t>
            </a:r>
            <a:endParaRPr lang="el-GR" altLang="el-GR" dirty="0"/>
          </a:p>
          <a:p>
            <a:r>
              <a:rPr lang="el-GR" altLang="el-GR" dirty="0"/>
              <a:t>Καθηγήτρια ΤΕΙ Ηπείρου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583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Αυτοεξυπηρέτηση Κοινωνικότητα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4ετών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01276340"/>
              </p:ext>
            </p:extLst>
          </p:nvPr>
        </p:nvGraphicFramePr>
        <p:xfrm>
          <a:off x="2589213" y="2549525"/>
          <a:ext cx="4343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Χρησιμοποιεί επιδέξια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πηρούνι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κουτάλι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Πλένει τα χέρια,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βουρτσίζει τα δόντια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Ντύνεται, ξεντύνεται μόνο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του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Περιμένει τη σειρά του στο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παιγνίδι Μοιράζεται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899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Αυτοεξυπηρέτηση Κοινωνικότητα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5 ετών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83592523"/>
              </p:ext>
            </p:extLst>
          </p:nvPr>
        </p:nvGraphicFramePr>
        <p:xfrm>
          <a:off x="2589213" y="2549525"/>
          <a:ext cx="4343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Χρησιμοποιεί μαχαίρι,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πηρούνι</a:t>
                      </a:r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Κάνει πολύπλοκο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φανταστικό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παιχνίδι  Ακολουθεί κανόνες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Διαλέγει τους φίλους του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Έχει αίσθηση του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χιούμορ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Τρυφερό και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προστατευτικό προς τα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μικρότερα παιδιά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625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Αυτοεξυπηρέτηση Κοινωνικότητα</a:t>
            </a:r>
            <a:br>
              <a:rPr lang="el-GR" dirty="0"/>
            </a:br>
            <a:r>
              <a:rPr lang="el-GR" dirty="0"/>
              <a:t> 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1 μηνός</a:t>
            </a:r>
            <a:endParaRPr lang="el-GR" b="1" dirty="0"/>
          </a:p>
        </p:txBody>
      </p:sp>
      <p:graphicFrame>
        <p:nvGraphicFramePr>
          <p:cNvPr id="9" name="Θέση περιεχομένου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26505081"/>
              </p:ext>
            </p:extLst>
          </p:nvPr>
        </p:nvGraphicFramePr>
        <p:xfrm>
          <a:off x="2589213" y="2549525"/>
          <a:ext cx="4343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Κοινωνικό χαμόγελο την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4η-6η εβδομάδα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Σταματάει να κλαίει όταν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το παίρνουν αγκαλιά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Αναγνωρίζει τη μητέρα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Θέση κειμένου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" name="Picture 4" descr="Untitled-3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83" t="5163" r="54205" b="75357"/>
          <a:stretch/>
        </p:blipFill>
        <p:spPr>
          <a:xfrm>
            <a:off x="7506629" y="2921328"/>
            <a:ext cx="2357797" cy="216131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250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Αυτοεξυπηρέτηση Κοινωνικότητα</a:t>
            </a:r>
            <a:br>
              <a:rPr lang="el-GR" dirty="0"/>
            </a:br>
            <a:r>
              <a:rPr lang="el-GR" dirty="0"/>
              <a:t> 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3 μηνών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38323496"/>
              </p:ext>
            </p:extLst>
          </p:nvPr>
        </p:nvGraphicFramePr>
        <p:xfrm>
          <a:off x="2589213" y="2549525"/>
          <a:ext cx="4343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Εκφράζει τη χαρά του με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φωνές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Ανταποκρίνεται σε οικεία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πρόσωπα με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ευχαρίστηση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Απολαμβάνει το μπάνιο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και γενικά τη φροντίδα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919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Αυτοεξυπηρέτηση Κοινωνικότητα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6 μηνών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19280523"/>
              </p:ext>
            </p:extLst>
          </p:nvPr>
        </p:nvGraphicFramePr>
        <p:xfrm>
          <a:off x="2589213" y="2549525"/>
          <a:ext cx="4343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Γελάει στο είδωλο του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στον καθρέπτη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Βγάζει τη γλώσσα του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μιμούμενο ενήλικο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Αρχίζει να γίνεται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«ντροπαλό» στους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ξένους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16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Αυτοεξυπηρέτηση Κοινωνικότητα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9 μηνών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07419349"/>
              </p:ext>
            </p:extLst>
          </p:nvPr>
        </p:nvGraphicFramePr>
        <p:xfrm>
          <a:off x="2589213" y="2549525"/>
          <a:ext cx="43434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Κρατάει και μασάει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μπισκότο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Προσφέρει παιχνίδι σε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ενήλικο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Αναγνωρίζει τους ξένους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και προσκολλάται στα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οικεία πρόσωπα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Παίζει «</a:t>
                      </a:r>
                      <a:r>
                        <a:rPr lang="el-GR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κού-κου-τσα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Μιμείται παλαμάκια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Picture 4" descr="Untitled-3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52" t="7642" r="8287" b="77128"/>
          <a:stretch/>
        </p:blipFill>
        <p:spPr>
          <a:xfrm>
            <a:off x="7684716" y="3289464"/>
            <a:ext cx="3204958" cy="250569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104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Αυτοεξυπηρέτηση Κοινωνικότητα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12 μηνών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68959503"/>
              </p:ext>
            </p:extLst>
          </p:nvPr>
        </p:nvGraphicFramePr>
        <p:xfrm>
          <a:off x="2589213" y="2549525"/>
          <a:ext cx="43434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Φέρνει το κουτάλι στο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στόμα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Πίνει από φλιτζάνι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Βοηθάει στο ντύσιμο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Γνέφει «αντίο»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Δείχνει τρυφερότητα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προς οικεία πρόσωπα</a:t>
                      </a:r>
                    </a:p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Picture 4" descr="Untitled-3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1" t="29957" r="55736" b="52688"/>
          <a:stretch/>
        </p:blipFill>
        <p:spPr>
          <a:xfrm>
            <a:off x="7190096" y="3749756"/>
            <a:ext cx="3675826" cy="290508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Picture 4" descr="Untitled-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6" t="29957" r="5485" b="51688"/>
          <a:stretch/>
        </p:blipFill>
        <p:spPr>
          <a:xfrm>
            <a:off x="7190096" y="1252079"/>
            <a:ext cx="3675826" cy="249767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65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4339181" cy="1280890"/>
          </a:xfrm>
        </p:spPr>
        <p:txBody>
          <a:bodyPr>
            <a:normAutofit fontScale="90000"/>
          </a:bodyPr>
          <a:lstStyle/>
          <a:p>
            <a:r>
              <a:rPr lang="el-GR" dirty="0"/>
              <a:t>Αυτοεξυπηρέτηση Κοινωνικότητα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18 μηνών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91840241"/>
              </p:ext>
            </p:extLst>
          </p:nvPr>
        </p:nvGraphicFramePr>
        <p:xfrm>
          <a:off x="2589213" y="2549525"/>
          <a:ext cx="4343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Πίνει από κύπελλο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Αρχίζει να τρώει λίγο με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κουτάλι μόνο του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Μιμείται το γονιό σε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δουλειές του σπιτιού (π.χ.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σκούπισμα)  Ταΐζει, κοιμίζει κούκλα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Picture 4" descr="Untitled-3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26" t="52344" r="62149" b="28947"/>
          <a:stretch/>
        </p:blipFill>
        <p:spPr>
          <a:xfrm>
            <a:off x="7506629" y="87712"/>
            <a:ext cx="2995666" cy="3332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Picture 4" descr="Untitled-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69" t="52467" r="4239" b="26234"/>
          <a:stretch/>
        </p:blipFill>
        <p:spPr>
          <a:xfrm>
            <a:off x="7255824" y="3484862"/>
            <a:ext cx="4393870" cy="32557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890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Αυτοεξυπηρέτηση Κοινωνικότητα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2 ετών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7976840"/>
              </p:ext>
            </p:extLst>
          </p:nvPr>
        </p:nvGraphicFramePr>
        <p:xfrm>
          <a:off x="2589213" y="2549525"/>
          <a:ext cx="4343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Χρησιμοποιεί κουτάλι,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πηρούνι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ποτήρι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Ανοίγει πόρτες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Βάζει καπέλο, παπούτσια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Μένει στεγνό την ημέρα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Παιχνίδι προσποίησης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(π.χ. με κούκλες,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αυτοκινητάκια)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Παίζει παράλληλα με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συνομήλικα παιδιά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Picture 4" descr="Untitled-3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84" t="76709" r="56653"/>
          <a:stretch/>
        </p:blipFill>
        <p:spPr>
          <a:xfrm>
            <a:off x="7888224" y="2745914"/>
            <a:ext cx="2550186" cy="37423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933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3 ετών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22431595"/>
              </p:ext>
            </p:extLst>
          </p:nvPr>
        </p:nvGraphicFramePr>
        <p:xfrm>
          <a:off x="2589213" y="2549525"/>
          <a:ext cx="4343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Τρώει καλά με </a:t>
                      </a:r>
                      <a:r>
                        <a:rPr lang="el-GR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πηρούνι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και κουτάλι  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Πλένει και σκουπίζει τα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χέρια του με βοήθεια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Παίζει ομαδικά παιγνίδια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Συμβολικό παιγνίδι με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συνομήλικα παιδιά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Μοιράζεται τα παιγνίδια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του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Picture 4" descr="Untitled-3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33" t="78835" r="6756" b="3456"/>
          <a:stretch/>
        </p:blipFill>
        <p:spPr>
          <a:xfrm>
            <a:off x="7778338" y="2610212"/>
            <a:ext cx="3420094" cy="34200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40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242</TotalTime>
  <Words>322</Words>
  <Application>Microsoft Office PowerPoint</Application>
  <PresentationFormat>Ευρεία οθόνη</PresentationFormat>
  <Paragraphs>110</Paragraphs>
  <Slides>11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Wisp</vt:lpstr>
      <vt:lpstr>Αυτοεξυπηρέτηση Κοινωνικότητα  </vt:lpstr>
      <vt:lpstr>Αυτοεξυπηρέτηση Κοινωνικότητα  </vt:lpstr>
      <vt:lpstr>Αυτοεξυπηρέτηση Κοινωνικότητα  </vt:lpstr>
      <vt:lpstr>Αυτοεξυπηρέτηση Κοινωνικότητα </vt:lpstr>
      <vt:lpstr>Αυτοεξυπηρέτηση Κοινωνικότητα </vt:lpstr>
      <vt:lpstr>Αυτοεξυπηρέτηση Κοινωνικότητα </vt:lpstr>
      <vt:lpstr>Αυτοεξυπηρέτηση Κοινωνικότητα </vt:lpstr>
      <vt:lpstr>Αυτοεξυπηρέτηση Κοινωνικότητα </vt:lpstr>
      <vt:lpstr>Παρουσίαση του PowerPoint</vt:lpstr>
      <vt:lpstr>Αυτοεξυπηρέτηση Κοινωνικότητα </vt:lpstr>
      <vt:lpstr>Αυτοεξυπηρέτηση Κοινωνικότητα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Αυτοεξυπηρέτηση Κοινωνικότητα  </dc:title>
  <dc:creator>Evangelia Griva</dc:creator>
  <cp:lastModifiedBy>Evangelia Griva</cp:lastModifiedBy>
  <cp:revision>33</cp:revision>
  <dcterms:created xsi:type="dcterms:W3CDTF">2015-04-17T08:02:14Z</dcterms:created>
  <dcterms:modified xsi:type="dcterms:W3CDTF">2015-09-25T06:08:42Z</dcterms:modified>
</cp:coreProperties>
</file>