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6ECEA-8C65-4719-B441-0B32BBD2C65D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C70AD-378C-44F7-89BC-41804AFF94E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2212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Σύγχρονη Παιδιατρική 2η έκδοση,2011  </a:t>
            </a:r>
            <a:r>
              <a:rPr lang="el-G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Lissauer</a:t>
            </a: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T., </a:t>
            </a:r>
            <a:r>
              <a:rPr lang="el-G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Clayden</a:t>
            </a: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G. </a:t>
            </a:r>
            <a:r>
              <a:rPr lang="el-G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Εκδ</a:t>
            </a: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Broken Hill Publishers LTD</a:t>
            </a:r>
            <a:endParaRPr lang="el-G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Επίτομη παιδιατρική, 2010   </a:t>
            </a:r>
            <a:r>
              <a:rPr lang="el-G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Ματσανιώτης</a:t>
            </a: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Νικόλαος </a:t>
            </a:r>
            <a:r>
              <a:rPr lang="el-G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Σ.,Καρπάθιος</a:t>
            </a: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Θεμιστοκλής </a:t>
            </a:r>
            <a:r>
              <a:rPr lang="el-G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Ε.,Νικολαΐδου</a:t>
            </a: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Καρπαθίου Πολυξένη Ιατρικές εκδόσεις  Λίτσας 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C70AD-378C-44F7-89BC-41804AFF94ED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3198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C70AD-378C-44F7-89BC-41804AFF94ED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753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C70AD-378C-44F7-89BC-41804AFF94ED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05512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3D68-C10D-44D4-B2D0-FE5B4E74B539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92EDCFD-0997-4502-9D53-5462896C53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168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3D68-C10D-44D4-B2D0-FE5B4E74B539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92EDCFD-0997-4502-9D53-5462896C53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5436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3D68-C10D-44D4-B2D0-FE5B4E74B539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92EDCFD-0997-4502-9D53-5462896C5374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1276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3D68-C10D-44D4-B2D0-FE5B4E74B539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2EDCFD-0997-4502-9D53-5462896C53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2841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3D68-C10D-44D4-B2D0-FE5B4E74B539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2EDCFD-0997-4502-9D53-5462896C5374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9086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3D68-C10D-44D4-B2D0-FE5B4E74B539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2EDCFD-0997-4502-9D53-5462896C53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8796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3D68-C10D-44D4-B2D0-FE5B4E74B539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DCFD-0997-4502-9D53-5462896C53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2534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3D68-C10D-44D4-B2D0-FE5B4E74B539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DCFD-0997-4502-9D53-5462896C53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52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3D68-C10D-44D4-B2D0-FE5B4E74B539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DCFD-0997-4502-9D53-5462896C53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6968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3D68-C10D-44D4-B2D0-FE5B4E74B539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92EDCFD-0997-4502-9D53-5462896C53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975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3D68-C10D-44D4-B2D0-FE5B4E74B539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92EDCFD-0997-4502-9D53-5462896C53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669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3D68-C10D-44D4-B2D0-FE5B4E74B539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92EDCFD-0997-4502-9D53-5462896C53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899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3D68-C10D-44D4-B2D0-FE5B4E74B539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DCFD-0997-4502-9D53-5462896C53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4884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3D68-C10D-44D4-B2D0-FE5B4E74B539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DCFD-0997-4502-9D53-5462896C53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6977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3D68-C10D-44D4-B2D0-FE5B4E74B539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DCFD-0997-4502-9D53-5462896C53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2296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3D68-C10D-44D4-B2D0-FE5B4E74B539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2EDCFD-0997-4502-9D53-5462896C53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4488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83D68-C10D-44D4-B2D0-FE5B4E74B539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92EDCFD-0997-4502-9D53-5462896C53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878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Αυτοεξυπηρέτηση Κοινωνικότητα</a:t>
            </a:r>
            <a:br>
              <a:rPr lang="el-GR" dirty="0" smtClean="0"/>
            </a:b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l-GR" dirty="0"/>
              <a:t>Γρίβα Ευαγγελία</a:t>
            </a:r>
          </a:p>
          <a:p>
            <a:r>
              <a:rPr lang="el-GR" altLang="el-GR" dirty="0"/>
              <a:t>Παιδίατρος – </a:t>
            </a:r>
            <a:r>
              <a:rPr lang="el-GR" altLang="el-GR" dirty="0" err="1"/>
              <a:t>Νεογνολόγος</a:t>
            </a:r>
            <a:endParaRPr lang="el-GR" altLang="el-GR" dirty="0"/>
          </a:p>
          <a:p>
            <a:r>
              <a:rPr lang="el-GR" altLang="el-GR" dirty="0"/>
              <a:t>Καθηγήτρια ΤΕΙ Ηπείρου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1583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Αυτοεξυπηρέτηση Κοινωνικότητα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b="1" dirty="0" smtClean="0"/>
              <a:t>4ετών</a:t>
            </a:r>
            <a:endParaRPr lang="el-GR" b="1" dirty="0"/>
          </a:p>
        </p:txBody>
      </p:sp>
      <p:graphicFrame>
        <p:nvGraphicFramePr>
          <p:cNvPr id="7" name="Θέση περιεχομένου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01276340"/>
              </p:ext>
            </p:extLst>
          </p:nvPr>
        </p:nvGraphicFramePr>
        <p:xfrm>
          <a:off x="2589213" y="2549525"/>
          <a:ext cx="43434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Χρησιμοποιεί επιδέξια</a:t>
                      </a:r>
                      <a:r>
                        <a:rPr lang="el-GR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πηρούνι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κουτάλι </a:t>
                      </a:r>
                    </a:p>
                    <a:p>
                      <a:endParaRPr lang="el-GR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Πλένει τα χέρια,</a:t>
                      </a:r>
                      <a:r>
                        <a:rPr lang="el-GR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βουρτσίζει τα δόντια </a:t>
                      </a:r>
                    </a:p>
                    <a:p>
                      <a:endParaRPr lang="el-GR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Ντύνεται, ξεντύνεται μόνο</a:t>
                      </a:r>
                      <a:r>
                        <a:rPr lang="el-GR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του </a:t>
                      </a:r>
                    </a:p>
                    <a:p>
                      <a:endParaRPr lang="el-GR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Περιμένει τη σειρά του στο</a:t>
                      </a:r>
                      <a:r>
                        <a:rPr lang="el-GR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παιγνίδι Μοιράζεται</a:t>
                      </a: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899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Αυτοεξυπηρέτηση Κοινωνικότητα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b="1" dirty="0" smtClean="0"/>
              <a:t>5 ετών</a:t>
            </a:r>
            <a:endParaRPr lang="el-GR" b="1" dirty="0"/>
          </a:p>
        </p:txBody>
      </p:sp>
      <p:graphicFrame>
        <p:nvGraphicFramePr>
          <p:cNvPr id="7" name="Θέση περιεχομένου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83592523"/>
              </p:ext>
            </p:extLst>
          </p:nvPr>
        </p:nvGraphicFramePr>
        <p:xfrm>
          <a:off x="2589213" y="2549525"/>
          <a:ext cx="43434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Χρησιμοποιεί μαχαίρι,</a:t>
                      </a:r>
                      <a:r>
                        <a:rPr lang="el-GR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πηρούνι</a:t>
                      </a:r>
                      <a:endParaRPr lang="el-GR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l-GR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Κάνει πολύπλοκο</a:t>
                      </a:r>
                      <a:r>
                        <a:rPr lang="el-GR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φανταστικό</a:t>
                      </a:r>
                      <a:r>
                        <a:rPr lang="el-GR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παιχνίδι  Ακολουθεί κανόνες</a:t>
                      </a:r>
                    </a:p>
                    <a:p>
                      <a:endParaRPr lang="el-GR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Διαλέγει τους φίλους του</a:t>
                      </a:r>
                    </a:p>
                    <a:p>
                      <a:endParaRPr lang="el-GR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Έχει αίσθηση του</a:t>
                      </a:r>
                      <a:r>
                        <a:rPr lang="el-GR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χιούμορ </a:t>
                      </a:r>
                    </a:p>
                    <a:p>
                      <a:endParaRPr lang="el-GR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Τρυφερό και</a:t>
                      </a:r>
                      <a:r>
                        <a:rPr lang="el-GR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προστατευτικό προς τα</a:t>
                      </a: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μικρότερα παιδιά</a:t>
                      </a: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625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Αυτοεξυπηρέτηση Κοινωνικότητα</a:t>
            </a:r>
            <a:br>
              <a:rPr lang="el-GR" dirty="0"/>
            </a:br>
            <a:r>
              <a:rPr lang="el-GR" dirty="0"/>
              <a:t> 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b="1" dirty="0" smtClean="0"/>
              <a:t>1 μηνός</a:t>
            </a:r>
            <a:endParaRPr lang="el-GR" b="1" dirty="0"/>
          </a:p>
        </p:txBody>
      </p:sp>
      <p:graphicFrame>
        <p:nvGraphicFramePr>
          <p:cNvPr id="9" name="Θέση περιεχομένου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26505081"/>
              </p:ext>
            </p:extLst>
          </p:nvPr>
        </p:nvGraphicFramePr>
        <p:xfrm>
          <a:off x="2589213" y="2549525"/>
          <a:ext cx="43434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Κοινωνικό χαμόγελο την</a:t>
                      </a:r>
                      <a:r>
                        <a:rPr lang="el-GR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4η-6η εβδομάδα</a:t>
                      </a:r>
                    </a:p>
                    <a:p>
                      <a:endParaRPr lang="el-GR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Σταματάει να κλαίει όταν</a:t>
                      </a:r>
                      <a:r>
                        <a:rPr lang="el-GR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το παίρνουν αγκαλιά</a:t>
                      </a:r>
                    </a:p>
                    <a:p>
                      <a:endParaRPr lang="el-GR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Αναγνωρίζει τη μητέρα</a:t>
                      </a: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Θέση κειμένου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" name="Picture 4" descr="Untitled-3"/>
          <p:cNvPicPr>
            <a:picLocks noGrp="1" noChangeAspect="1" noChangeArrowheads="1"/>
          </p:cNvPicPr>
          <p:nvPr>
            <p:ph sz="quarter" idx="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83" t="5163" r="54205" b="75357"/>
          <a:stretch/>
        </p:blipFill>
        <p:spPr>
          <a:xfrm>
            <a:off x="7506629" y="2921328"/>
            <a:ext cx="2357797" cy="216131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250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Αυτοεξυπηρέτηση Κοινωνικότητα</a:t>
            </a:r>
            <a:br>
              <a:rPr lang="el-GR" dirty="0"/>
            </a:br>
            <a:r>
              <a:rPr lang="el-GR" dirty="0"/>
              <a:t> 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b="1" dirty="0" smtClean="0"/>
              <a:t>3 μηνών</a:t>
            </a:r>
            <a:endParaRPr lang="el-GR" b="1" dirty="0"/>
          </a:p>
        </p:txBody>
      </p:sp>
      <p:graphicFrame>
        <p:nvGraphicFramePr>
          <p:cNvPr id="7" name="Θέση περιεχομένου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38323496"/>
              </p:ext>
            </p:extLst>
          </p:nvPr>
        </p:nvGraphicFramePr>
        <p:xfrm>
          <a:off x="2589213" y="2549525"/>
          <a:ext cx="43434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Εκφράζει τη χαρά του με</a:t>
                      </a:r>
                      <a:r>
                        <a:rPr lang="el-GR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φωνές </a:t>
                      </a:r>
                    </a:p>
                    <a:p>
                      <a:endParaRPr lang="el-GR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Ανταποκρίνεται σε οικεία</a:t>
                      </a:r>
                      <a:r>
                        <a:rPr lang="el-GR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πρόσωπα με</a:t>
                      </a:r>
                      <a:r>
                        <a:rPr lang="el-GR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ευχαρίστηση </a:t>
                      </a:r>
                    </a:p>
                    <a:p>
                      <a:endParaRPr lang="el-GR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Απολαμβάνει το μπάνιο</a:t>
                      </a:r>
                      <a:r>
                        <a:rPr lang="el-GR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και γενικά τη φροντίδα</a:t>
                      </a: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3919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Αυτοεξυπηρέτηση Κοινωνικότητα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b="1" dirty="0" smtClean="0"/>
              <a:t>6 μηνών</a:t>
            </a:r>
            <a:endParaRPr lang="el-GR" b="1" dirty="0"/>
          </a:p>
        </p:txBody>
      </p:sp>
      <p:graphicFrame>
        <p:nvGraphicFramePr>
          <p:cNvPr id="7" name="Θέση περιεχομένου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19280523"/>
              </p:ext>
            </p:extLst>
          </p:nvPr>
        </p:nvGraphicFramePr>
        <p:xfrm>
          <a:off x="2589213" y="2549525"/>
          <a:ext cx="43434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Γελάει στο είδωλο του</a:t>
                      </a:r>
                      <a:r>
                        <a:rPr lang="el-GR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στον καθρέπτη </a:t>
                      </a:r>
                    </a:p>
                    <a:p>
                      <a:endParaRPr lang="el-GR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Βγάζει τη γλώσσα του</a:t>
                      </a:r>
                      <a:r>
                        <a:rPr lang="el-GR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μιμούμενο ενήλικο </a:t>
                      </a:r>
                    </a:p>
                    <a:p>
                      <a:endParaRPr lang="el-GR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Αρχίζει να γίνεται</a:t>
                      </a:r>
                      <a:r>
                        <a:rPr lang="el-GR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«ντροπαλό» στους</a:t>
                      </a: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ξένους</a:t>
                      </a: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016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Αυτοεξυπηρέτηση Κοινωνικότητα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b="1" dirty="0" smtClean="0"/>
              <a:t>9 μηνών</a:t>
            </a:r>
            <a:endParaRPr lang="el-GR" b="1" dirty="0"/>
          </a:p>
        </p:txBody>
      </p:sp>
      <p:graphicFrame>
        <p:nvGraphicFramePr>
          <p:cNvPr id="7" name="Θέση περιεχομένου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07419349"/>
              </p:ext>
            </p:extLst>
          </p:nvPr>
        </p:nvGraphicFramePr>
        <p:xfrm>
          <a:off x="2589213" y="2549525"/>
          <a:ext cx="43434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Κρατάει και μασάει</a:t>
                      </a:r>
                      <a:r>
                        <a:rPr lang="el-GR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μπισκότο </a:t>
                      </a:r>
                    </a:p>
                    <a:p>
                      <a:endParaRPr lang="el-GR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Προσφέρει παιχνίδι σε</a:t>
                      </a:r>
                      <a:r>
                        <a:rPr lang="el-GR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ενήλικο </a:t>
                      </a:r>
                    </a:p>
                    <a:p>
                      <a:endParaRPr lang="el-GR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Αναγνωρίζει τους ξένους</a:t>
                      </a:r>
                      <a:r>
                        <a:rPr lang="el-GR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και προσκολλάται στα</a:t>
                      </a:r>
                      <a:r>
                        <a:rPr lang="el-GR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οικεία πρόσωπα </a:t>
                      </a:r>
                    </a:p>
                    <a:p>
                      <a:endParaRPr lang="el-GR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Παίζει «</a:t>
                      </a:r>
                      <a:r>
                        <a:rPr lang="el-GR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κού-κου-τσα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</a:t>
                      </a: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Μιμείται παλαμάκια</a:t>
                      </a: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l-GR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8" name="Picture 4" descr="Untitled-3"/>
          <p:cNvPicPr>
            <a:picLocks noGrp="1" noChangeAspect="1" noChangeArrowheads="1"/>
          </p:cNvPicPr>
          <p:nvPr>
            <p:ph sz="quarter" idx="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52" t="7642" r="8287" b="77128"/>
          <a:stretch/>
        </p:blipFill>
        <p:spPr>
          <a:xfrm>
            <a:off x="7684716" y="3289464"/>
            <a:ext cx="3204958" cy="250569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04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Αυτοεξυπηρέτηση Κοινωνικότητα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b="1" dirty="0" smtClean="0"/>
              <a:t>12 μηνών</a:t>
            </a:r>
            <a:endParaRPr lang="el-GR" b="1" dirty="0"/>
          </a:p>
        </p:txBody>
      </p:sp>
      <p:graphicFrame>
        <p:nvGraphicFramePr>
          <p:cNvPr id="7" name="Θέση περιεχομένου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68959503"/>
              </p:ext>
            </p:extLst>
          </p:nvPr>
        </p:nvGraphicFramePr>
        <p:xfrm>
          <a:off x="2589213" y="2549525"/>
          <a:ext cx="43434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Φέρνει το κουτάλι στο</a:t>
                      </a:r>
                      <a:r>
                        <a:rPr lang="el-GR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στόμα</a:t>
                      </a: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Πίνει από φλιτζάνι</a:t>
                      </a:r>
                    </a:p>
                    <a:p>
                      <a:endParaRPr lang="el-GR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Βοηθάει στο ντύσιμο</a:t>
                      </a:r>
                    </a:p>
                    <a:p>
                      <a:endParaRPr lang="el-GR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Γνέφει «αντίο»</a:t>
                      </a:r>
                    </a:p>
                    <a:p>
                      <a:endParaRPr lang="el-GR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Δείχνει τρυφερότητα</a:t>
                      </a:r>
                      <a:r>
                        <a:rPr lang="el-GR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προς οικεία πρόσωπα</a:t>
                      </a:r>
                    </a:p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8" name="Picture 4" descr="Untitled-3"/>
          <p:cNvPicPr>
            <a:picLocks noGrp="1" noChangeAspect="1" noChangeArrowheads="1"/>
          </p:cNvPicPr>
          <p:nvPr>
            <p:ph sz="quarter" idx="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31" t="29957" r="55736" b="52688"/>
          <a:stretch/>
        </p:blipFill>
        <p:spPr>
          <a:xfrm>
            <a:off x="7190096" y="3749756"/>
            <a:ext cx="3675826" cy="290508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" name="Picture 4" descr="Untitled-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16" t="29957" r="5485" b="51688"/>
          <a:stretch/>
        </p:blipFill>
        <p:spPr>
          <a:xfrm>
            <a:off x="7190096" y="1252079"/>
            <a:ext cx="3675826" cy="249767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965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4339181" cy="1280890"/>
          </a:xfrm>
        </p:spPr>
        <p:txBody>
          <a:bodyPr>
            <a:normAutofit fontScale="90000"/>
          </a:bodyPr>
          <a:lstStyle/>
          <a:p>
            <a:r>
              <a:rPr lang="el-GR" dirty="0"/>
              <a:t>Αυτοεξυπηρέτηση Κοινωνικότητα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b="1" dirty="0" smtClean="0"/>
              <a:t>18 μηνών</a:t>
            </a:r>
            <a:endParaRPr lang="el-GR" b="1" dirty="0"/>
          </a:p>
        </p:txBody>
      </p:sp>
      <p:graphicFrame>
        <p:nvGraphicFramePr>
          <p:cNvPr id="7" name="Θέση περιεχομένου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91840241"/>
              </p:ext>
            </p:extLst>
          </p:nvPr>
        </p:nvGraphicFramePr>
        <p:xfrm>
          <a:off x="2589213" y="2549525"/>
          <a:ext cx="43434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Πίνει από κύπελλο </a:t>
                      </a: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Αρχίζει να τρώει λίγο με</a:t>
                      </a:r>
                      <a:r>
                        <a:rPr lang="el-GR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κουτάλι μόνο του</a:t>
                      </a:r>
                    </a:p>
                    <a:p>
                      <a:endParaRPr lang="el-GR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Μιμείται το γονιό σε</a:t>
                      </a:r>
                      <a:r>
                        <a:rPr lang="el-GR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δουλειές του σπιτιού (π.χ.</a:t>
                      </a:r>
                      <a:r>
                        <a:rPr lang="el-GR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σκούπισμα)  Ταΐζει, κοιμίζει κούκλα</a:t>
                      </a: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8" name="Picture 4" descr="Untitled-3"/>
          <p:cNvPicPr>
            <a:picLocks noGrp="1" noChangeAspect="1" noChangeArrowheads="1"/>
          </p:cNvPicPr>
          <p:nvPr>
            <p:ph sz="quarter" idx="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26" t="52344" r="62149" b="28947"/>
          <a:stretch/>
        </p:blipFill>
        <p:spPr>
          <a:xfrm>
            <a:off x="7506629" y="87712"/>
            <a:ext cx="2995666" cy="3332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" name="Picture 4" descr="Untitled-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69" t="52467" r="4239" b="26234"/>
          <a:stretch/>
        </p:blipFill>
        <p:spPr>
          <a:xfrm>
            <a:off x="7255824" y="3484862"/>
            <a:ext cx="4393870" cy="32557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890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Αυτοεξυπηρέτηση Κοινωνικότητα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b="1" dirty="0" smtClean="0"/>
              <a:t>2 ετών</a:t>
            </a:r>
            <a:endParaRPr lang="el-GR" b="1" dirty="0"/>
          </a:p>
        </p:txBody>
      </p:sp>
      <p:graphicFrame>
        <p:nvGraphicFramePr>
          <p:cNvPr id="7" name="Θέση περιεχομένου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7976840"/>
              </p:ext>
            </p:extLst>
          </p:nvPr>
        </p:nvGraphicFramePr>
        <p:xfrm>
          <a:off x="2589213" y="2549525"/>
          <a:ext cx="43434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Χρησιμοποιεί κουτάλι,</a:t>
                      </a:r>
                      <a:r>
                        <a:rPr lang="el-GR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πηρούνι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ποτήρι </a:t>
                      </a:r>
                    </a:p>
                    <a:p>
                      <a:endParaRPr lang="el-GR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Ανοίγει πόρτες</a:t>
                      </a:r>
                    </a:p>
                    <a:p>
                      <a:endParaRPr lang="el-GR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Βάζει καπέλο, παπούτσια </a:t>
                      </a:r>
                    </a:p>
                    <a:p>
                      <a:endParaRPr lang="el-GR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Μένει στεγνό την ημέρα </a:t>
                      </a:r>
                    </a:p>
                    <a:p>
                      <a:endParaRPr lang="el-GR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Παιχνίδι προσποίησης</a:t>
                      </a:r>
                      <a:r>
                        <a:rPr lang="el-GR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(π.χ. με κούκλες,</a:t>
                      </a:r>
                      <a:r>
                        <a:rPr lang="el-GR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αυτοκινητάκια)</a:t>
                      </a:r>
                    </a:p>
                    <a:p>
                      <a:endParaRPr lang="el-GR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Παίζει παράλληλα με</a:t>
                      </a:r>
                      <a:r>
                        <a:rPr lang="el-GR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συνομήλικα παιδιά</a:t>
                      </a: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8" name="Picture 4" descr="Untitled-3"/>
          <p:cNvPicPr>
            <a:picLocks noGrp="1" noChangeAspect="1" noChangeArrowheads="1"/>
          </p:cNvPicPr>
          <p:nvPr>
            <p:ph sz="quarter" idx="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84" t="76709" r="56653"/>
          <a:stretch/>
        </p:blipFill>
        <p:spPr>
          <a:xfrm>
            <a:off x="7888224" y="2745914"/>
            <a:ext cx="2550186" cy="374234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933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b="1" dirty="0" smtClean="0"/>
              <a:t>3 ετών</a:t>
            </a:r>
            <a:endParaRPr lang="el-GR" b="1" dirty="0"/>
          </a:p>
        </p:txBody>
      </p:sp>
      <p:graphicFrame>
        <p:nvGraphicFramePr>
          <p:cNvPr id="7" name="Θέση περιεχομένου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22431595"/>
              </p:ext>
            </p:extLst>
          </p:nvPr>
        </p:nvGraphicFramePr>
        <p:xfrm>
          <a:off x="2589213" y="2549525"/>
          <a:ext cx="43434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Τρώει καλά με </a:t>
                      </a:r>
                      <a:r>
                        <a:rPr lang="el-GR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πηρούνι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και κουτάλι   </a:t>
                      </a:r>
                    </a:p>
                    <a:p>
                      <a:endParaRPr lang="el-GR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Πλένει και σκουπίζει τα</a:t>
                      </a:r>
                      <a:r>
                        <a:rPr lang="el-GR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χέρια του με βοήθεια</a:t>
                      </a:r>
                    </a:p>
                    <a:p>
                      <a:endParaRPr lang="el-GR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Παίζει ομαδικά παιγνίδια </a:t>
                      </a: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Συμβολικό παιγνίδι με</a:t>
                      </a:r>
                      <a:r>
                        <a:rPr lang="el-GR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συνομήλικα παιδιά </a:t>
                      </a: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Μοιράζεται τα παιγνίδια</a:t>
                      </a:r>
                      <a:r>
                        <a:rPr lang="el-GR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του</a:t>
                      </a:r>
                    </a:p>
                    <a:p>
                      <a: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l-G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8" name="Picture 4" descr="Untitled-3"/>
          <p:cNvPicPr>
            <a:picLocks noGrp="1" noChangeAspect="1" noChangeArrowheads="1"/>
          </p:cNvPicPr>
          <p:nvPr>
            <p:ph sz="quarter" idx="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33" t="78835" r="6756" b="3456"/>
          <a:stretch/>
        </p:blipFill>
        <p:spPr>
          <a:xfrm>
            <a:off x="7778338" y="2610212"/>
            <a:ext cx="3420094" cy="342008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240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242</TotalTime>
  <Words>322</Words>
  <Application>Microsoft Office PowerPoint</Application>
  <PresentationFormat>Ευρεία οθόνη</PresentationFormat>
  <Paragraphs>110</Paragraphs>
  <Slides>11</Slides>
  <Notes>3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Wisp</vt:lpstr>
      <vt:lpstr>Αυτοεξυπηρέτηση Κοινωνικότητα  </vt:lpstr>
      <vt:lpstr>Αυτοεξυπηρέτηση Κοινωνικότητα  </vt:lpstr>
      <vt:lpstr>Αυτοεξυπηρέτηση Κοινωνικότητα  </vt:lpstr>
      <vt:lpstr>Αυτοεξυπηρέτηση Κοινωνικότητα </vt:lpstr>
      <vt:lpstr>Αυτοεξυπηρέτηση Κοινωνικότητα </vt:lpstr>
      <vt:lpstr>Αυτοεξυπηρέτηση Κοινωνικότητα </vt:lpstr>
      <vt:lpstr>Αυτοεξυπηρέτηση Κοινωνικότητα </vt:lpstr>
      <vt:lpstr>Αυτοεξυπηρέτηση Κοινωνικότητα </vt:lpstr>
      <vt:lpstr>Παρουσίαση του PowerPoint</vt:lpstr>
      <vt:lpstr>Αυτοεξυπηρέτηση Κοινωνικότητα </vt:lpstr>
      <vt:lpstr>Αυτοεξυπηρέτηση Κοινωνικότητα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Αυτοεξυπηρέτηση Κοινωνικότητα  </dc:title>
  <dc:creator>Evangelia Griva</dc:creator>
  <cp:lastModifiedBy>Evangelia Griva</cp:lastModifiedBy>
  <cp:revision>33</cp:revision>
  <dcterms:created xsi:type="dcterms:W3CDTF">2015-04-17T08:02:14Z</dcterms:created>
  <dcterms:modified xsi:type="dcterms:W3CDTF">2015-09-25T06:08:42Z</dcterms:modified>
</cp:coreProperties>
</file>