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57" r:id="rId4"/>
    <p:sldId id="259" r:id="rId5"/>
    <p:sldId id="412" r:id="rId6"/>
    <p:sldId id="391" r:id="rId7"/>
    <p:sldId id="291" r:id="rId8"/>
    <p:sldId id="292" r:id="rId9"/>
    <p:sldId id="293" r:id="rId10"/>
    <p:sldId id="280" r:id="rId11"/>
  </p:sldIdLst>
  <p:sldSz cx="9144000" cy="5715000" type="screen16x10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Ασκήσεις με αρχεία και το γραφικό περιβάλλον AWT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8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l-GR" sz="2800" b="1" dirty="0" smtClean="0"/>
              <a:t> </a:t>
            </a:r>
            <a:r>
              <a:rPr lang="el-GR" sz="2800" b="1" dirty="0"/>
              <a:t>Ασκήσεις με αρχεία και το γραφικό περιβάλλον AWT</a:t>
            </a:r>
          </a:p>
          <a:p>
            <a:endParaRPr lang="el-GR" sz="1600" dirty="0" smtClean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Ασκήσεις </a:t>
            </a:r>
            <a:r>
              <a:rPr lang="el-GR" dirty="0"/>
              <a:t>με αρχεία και το γραφικό περιβάλλον AWT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8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l-GR" sz="2800" dirty="0" smtClean="0"/>
              <a:t> </a:t>
            </a:r>
            <a:r>
              <a:rPr lang="el-GR" sz="2800" dirty="0"/>
              <a:t>Ασκήσεις με αρχεία και το γραφικό περιβάλλον </a:t>
            </a:r>
            <a:r>
              <a:rPr lang="el-GR" sz="2800" dirty="0" smtClean="0"/>
              <a:t>AWT</a:t>
            </a:r>
          </a:p>
          <a:p>
            <a:pPr algn="l"/>
            <a:endParaRPr lang="el-GR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1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Υπό διαμόρφωση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3604</TotalTime>
  <Words>488</Words>
  <Application>Microsoft Office PowerPoint</Application>
  <PresentationFormat>Προβολή στην οθόνη (16:10)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Άσκηση 1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275</cp:revision>
  <dcterms:created xsi:type="dcterms:W3CDTF">2012-09-06T09:03:05Z</dcterms:created>
  <dcterms:modified xsi:type="dcterms:W3CDTF">2015-07-01T13:22:39Z</dcterms:modified>
</cp:coreProperties>
</file>