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300" r:id="rId7"/>
    <p:sldId id="299" r:id="rId8"/>
    <p:sldId id="298" r:id="rId9"/>
    <p:sldId id="304" r:id="rId10"/>
    <p:sldId id="29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2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802F1-FB4E-4AF1-8734-F54A4A67B40E}" type="doc">
      <dgm:prSet loTypeId="urn:microsoft.com/office/officeart/2005/8/layout/radial5" loCatId="relationship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DB66D113-5CB5-4E92-8CA7-C95DC25486A7}">
      <dgm:prSet phldrT="[Κείμενο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Όργανα κατάρτι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-</a:t>
          </a:r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σης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C6EEB27-7347-4015-A543-B4AECFFDCA5D}" type="parTrans" cxnId="{27E706A9-0AAF-424B-BF9F-C8DF4D1A9CDD}">
      <dgm:prSet/>
      <dgm:spPr/>
      <dgm:t>
        <a:bodyPr/>
        <a:lstStyle/>
        <a:p>
          <a:endParaRPr lang="el-GR"/>
        </a:p>
      </dgm:t>
    </dgm:pt>
    <dgm:pt modelId="{B0F918BD-B180-4B10-BD0B-12429663B11D}" type="sibTrans" cxnId="{27E706A9-0AAF-424B-BF9F-C8DF4D1A9CDD}">
      <dgm:prSet/>
      <dgm:spPr/>
      <dgm:t>
        <a:bodyPr/>
        <a:lstStyle/>
        <a:p>
          <a:endParaRPr lang="el-GR"/>
        </a:p>
      </dgm:t>
    </dgm:pt>
    <dgm:pt modelId="{2A1F7018-589A-4411-8032-CB85E01396E7}">
      <dgm:prSet phldrT="[Κείμενο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Επιτροπή Διεθνούς Ερμηνείας Χρηματοοικονομικών Αναφορών (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I.F.R.I.C.)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AD2D00-8C9F-4202-8E78-4578A9D7B6BE}" type="parTrans" cxnId="{1E54B095-0C6B-4E94-A2A8-B5839251070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l-GR" dirty="0"/>
        </a:p>
      </dgm:t>
    </dgm:pt>
    <dgm:pt modelId="{A8D65B1B-D76E-4621-B33A-4CF5C38EB112}" type="sibTrans" cxnId="{1E54B095-0C6B-4E94-A2A8-B58392510704}">
      <dgm:prSet/>
      <dgm:spPr/>
      <dgm:t>
        <a:bodyPr/>
        <a:lstStyle/>
        <a:p>
          <a:endParaRPr lang="el-GR"/>
        </a:p>
      </dgm:t>
    </dgm:pt>
    <dgm:pt modelId="{2B077AD2-7555-4160-90AF-2448D8174053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Επιτροπή Διεθνών Λογιστικών Προτύπων (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I.A.S.C.)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CF6CDA-8953-497A-A910-D0C5923C3C1C}" type="parTrans" cxnId="{B844743E-71B3-4F86-ADD4-B0C5DE4D267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l-GR" dirty="0"/>
        </a:p>
      </dgm:t>
    </dgm:pt>
    <dgm:pt modelId="{D87135B8-19AB-4490-8265-D8ADBDC563BD}" type="sibTrans" cxnId="{B844743E-71B3-4F86-ADD4-B0C5DE4D267E}">
      <dgm:prSet/>
      <dgm:spPr/>
      <dgm:t>
        <a:bodyPr/>
        <a:lstStyle/>
        <a:p>
          <a:endParaRPr lang="el-GR"/>
        </a:p>
      </dgm:t>
    </dgm:pt>
    <dgm:pt modelId="{EA71624E-9A5C-4E7E-A955-9510C3884D0F}">
      <dgm:prSet phldrT="[Κείμενο]" custT="1"/>
      <dgm:spPr>
        <a:solidFill>
          <a:schemeClr val="bg2"/>
        </a:solidFill>
      </dgm:spPr>
      <dgm:t>
        <a:bodyPr/>
        <a:lstStyle/>
        <a:p>
          <a:r>
            <a:rPr lang="el-G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Το Ίδρυμα Διεθνών Λογιστικών Προτύπων (</a:t>
          </a:r>
          <a:r>
            <a: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I.A.S.C Foundation)</a:t>
          </a:r>
          <a:endParaRPr lang="el-GR" sz="1800" dirty="0">
            <a:solidFill>
              <a:schemeClr val="tx1">
                <a:lumMod val="50000"/>
                <a:lumOff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3508EA-070D-4A5E-B036-AA8A186D04F1}" type="parTrans" cxnId="{21AD35A4-6C4E-4FFD-AAE9-B5D8AAE63F8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l-GR" dirty="0"/>
        </a:p>
      </dgm:t>
    </dgm:pt>
    <dgm:pt modelId="{3F58968F-33C4-4C33-B7CD-F279516B1773}" type="sibTrans" cxnId="{21AD35A4-6C4E-4FFD-AAE9-B5D8AAE63F8F}">
      <dgm:prSet/>
      <dgm:spPr/>
      <dgm:t>
        <a:bodyPr/>
        <a:lstStyle/>
        <a:p>
          <a:endParaRPr lang="el-GR"/>
        </a:p>
      </dgm:t>
    </dgm:pt>
    <dgm:pt modelId="{B9D8EBE6-6FD9-4F39-9523-DDE3385AF767}">
      <dgm:prSet phldrT="[Κείμενο]" custT="1"/>
      <dgm:spPr>
        <a:solidFill>
          <a:schemeClr val="bg2"/>
        </a:solidFill>
      </dgm:spPr>
      <dgm:t>
        <a:bodyPr/>
        <a:lstStyle/>
        <a:p>
          <a:r>
            <a:rPr lang="el-G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Συμβούλιο Διεθνών Λογιστικών Προτύπων</a:t>
          </a:r>
          <a:r>
            <a: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(I.A.S.B.)</a:t>
          </a:r>
          <a:endParaRPr lang="el-GR" sz="1800" dirty="0">
            <a:solidFill>
              <a:schemeClr val="tx1">
                <a:lumMod val="50000"/>
                <a:lumOff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7ACC31-DE3E-477C-8B51-51EA2B633A13}" type="sibTrans" cxnId="{5E3333ED-E1AC-451D-B782-4F615EE74668}">
      <dgm:prSet/>
      <dgm:spPr/>
      <dgm:t>
        <a:bodyPr/>
        <a:lstStyle/>
        <a:p>
          <a:endParaRPr lang="el-GR"/>
        </a:p>
      </dgm:t>
    </dgm:pt>
    <dgm:pt modelId="{025CB164-8F16-4C90-A6CF-8CC802109AFA}" type="parTrans" cxnId="{5E3333ED-E1AC-451D-B782-4F615EE7466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l-GR" dirty="0"/>
        </a:p>
      </dgm:t>
    </dgm:pt>
    <dgm:pt modelId="{D8365EFC-77E9-4579-BE2E-1DB021ABF82D}" type="pres">
      <dgm:prSet presAssocID="{091802F1-FB4E-4AF1-8734-F54A4A67B4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3D8FB53-A5C6-45D2-8FB0-FB09FDE27DF7}" type="pres">
      <dgm:prSet presAssocID="{DB66D113-5CB5-4E92-8CA7-C95DC25486A7}" presName="centerShape" presStyleLbl="node0" presStyleIdx="0" presStyleCnt="1"/>
      <dgm:spPr/>
      <dgm:t>
        <a:bodyPr/>
        <a:lstStyle/>
        <a:p>
          <a:endParaRPr lang="el-GR"/>
        </a:p>
      </dgm:t>
    </dgm:pt>
    <dgm:pt modelId="{E38E4BFE-FEB4-41A7-8A2A-F1354BB4C7D3}" type="pres">
      <dgm:prSet presAssocID="{94AD2D00-8C9F-4202-8E78-4578A9D7B6BE}" presName="parTrans" presStyleLbl="sibTrans2D1" presStyleIdx="0" presStyleCnt="4"/>
      <dgm:spPr/>
      <dgm:t>
        <a:bodyPr/>
        <a:lstStyle/>
        <a:p>
          <a:endParaRPr lang="el-GR"/>
        </a:p>
      </dgm:t>
    </dgm:pt>
    <dgm:pt modelId="{45AE6D23-47DD-4E90-9D2F-7D1BFE4AB347}" type="pres">
      <dgm:prSet presAssocID="{94AD2D00-8C9F-4202-8E78-4578A9D7B6BE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33A940E0-7E41-4568-B236-9284892D5EFE}" type="pres">
      <dgm:prSet presAssocID="{2A1F7018-589A-4411-8032-CB85E01396E7}" presName="node" presStyleLbl="node1" presStyleIdx="0" presStyleCnt="4" custScaleX="2817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C545B-6DBE-4B92-8737-0BCD9D60F883}" type="pres">
      <dgm:prSet presAssocID="{025CB164-8F16-4C90-A6CF-8CC802109AFA}" presName="parTrans" presStyleLbl="sibTrans2D1" presStyleIdx="1" presStyleCnt="4"/>
      <dgm:spPr/>
      <dgm:t>
        <a:bodyPr/>
        <a:lstStyle/>
        <a:p>
          <a:endParaRPr lang="el-GR"/>
        </a:p>
      </dgm:t>
    </dgm:pt>
    <dgm:pt modelId="{2857FAED-1DE1-4991-B1AE-B16EBCDC85C0}" type="pres">
      <dgm:prSet presAssocID="{025CB164-8F16-4C90-A6CF-8CC802109AFA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5E1322BA-931E-4A65-8206-6B11BFB1A6C2}" type="pres">
      <dgm:prSet presAssocID="{B9D8EBE6-6FD9-4F39-9523-DDE3385AF767}" presName="node" presStyleLbl="node1" presStyleIdx="1" presStyleCnt="4" custScaleX="249855" custRadScaleRad="164385" custRadScaleInc="4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6C98C0-CB1B-4A4D-A8D8-4E5C860FD836}" type="pres">
      <dgm:prSet presAssocID="{B8CF6CDA-8953-497A-A910-D0C5923C3C1C}" presName="parTrans" presStyleLbl="sibTrans2D1" presStyleIdx="2" presStyleCnt="4"/>
      <dgm:spPr/>
      <dgm:t>
        <a:bodyPr/>
        <a:lstStyle/>
        <a:p>
          <a:endParaRPr lang="el-GR"/>
        </a:p>
      </dgm:t>
    </dgm:pt>
    <dgm:pt modelId="{C40CCB46-530A-44F2-96CB-41B10750D2C5}" type="pres">
      <dgm:prSet presAssocID="{B8CF6CDA-8953-497A-A910-D0C5923C3C1C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7DF02CE9-E88F-447C-9610-71622A103AAF}" type="pres">
      <dgm:prSet presAssocID="{2B077AD2-7555-4160-90AF-2448D8174053}" presName="node" presStyleLbl="node1" presStyleIdx="2" presStyleCnt="4" custScaleX="3082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49B448-CC98-4211-9C8C-2CE0FA6FFCCF}" type="pres">
      <dgm:prSet presAssocID="{F63508EA-070D-4A5E-B036-AA8A186D04F1}" presName="parTrans" presStyleLbl="sibTrans2D1" presStyleIdx="3" presStyleCnt="4"/>
      <dgm:spPr/>
      <dgm:t>
        <a:bodyPr/>
        <a:lstStyle/>
        <a:p>
          <a:endParaRPr lang="el-GR"/>
        </a:p>
      </dgm:t>
    </dgm:pt>
    <dgm:pt modelId="{CF127F3C-6CC2-4EB3-B8BC-A0C2CDBA07F1}" type="pres">
      <dgm:prSet presAssocID="{F63508EA-070D-4A5E-B036-AA8A186D04F1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1EC5DA63-7B46-48DA-899C-E51E7C58D04F}" type="pres">
      <dgm:prSet presAssocID="{EA71624E-9A5C-4E7E-A955-9510C3884D0F}" presName="node" presStyleLbl="node1" presStyleIdx="3" presStyleCnt="4" custScaleX="247445" custScaleY="101764" custRadScaleRad="137594" custRadScaleInc="31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609E3B-26D6-4C11-A704-ECE358A8072D}" type="presOf" srcId="{F63508EA-070D-4A5E-B036-AA8A186D04F1}" destId="{9349B448-CC98-4211-9C8C-2CE0FA6FFCCF}" srcOrd="0" destOrd="0" presId="urn:microsoft.com/office/officeart/2005/8/layout/radial5"/>
    <dgm:cxn modelId="{E99BDD83-0013-44D3-B38C-9F8DF3334625}" type="presOf" srcId="{2B077AD2-7555-4160-90AF-2448D8174053}" destId="{7DF02CE9-E88F-447C-9610-71622A103AAF}" srcOrd="0" destOrd="0" presId="urn:microsoft.com/office/officeart/2005/8/layout/radial5"/>
    <dgm:cxn modelId="{3338F19E-E28C-44F0-AF54-30CDB315EE2B}" type="presOf" srcId="{DB66D113-5CB5-4E92-8CA7-C95DC25486A7}" destId="{D3D8FB53-A5C6-45D2-8FB0-FB09FDE27DF7}" srcOrd="0" destOrd="0" presId="urn:microsoft.com/office/officeart/2005/8/layout/radial5"/>
    <dgm:cxn modelId="{351D636A-F2F5-4BA4-BD84-D7B0877E6B6F}" type="presOf" srcId="{025CB164-8F16-4C90-A6CF-8CC802109AFA}" destId="{2857FAED-1DE1-4991-B1AE-B16EBCDC85C0}" srcOrd="1" destOrd="0" presId="urn:microsoft.com/office/officeart/2005/8/layout/radial5"/>
    <dgm:cxn modelId="{83100921-9003-4A7E-A0C0-1AA124E04BE0}" type="presOf" srcId="{F63508EA-070D-4A5E-B036-AA8A186D04F1}" destId="{CF127F3C-6CC2-4EB3-B8BC-A0C2CDBA07F1}" srcOrd="1" destOrd="0" presId="urn:microsoft.com/office/officeart/2005/8/layout/radial5"/>
    <dgm:cxn modelId="{1E54B095-0C6B-4E94-A2A8-B58392510704}" srcId="{DB66D113-5CB5-4E92-8CA7-C95DC25486A7}" destId="{2A1F7018-589A-4411-8032-CB85E01396E7}" srcOrd="0" destOrd="0" parTransId="{94AD2D00-8C9F-4202-8E78-4578A9D7B6BE}" sibTransId="{A8D65B1B-D76E-4621-B33A-4CF5C38EB112}"/>
    <dgm:cxn modelId="{39561DF9-E70B-4CDC-95CE-9E556A60C737}" type="presOf" srcId="{2A1F7018-589A-4411-8032-CB85E01396E7}" destId="{33A940E0-7E41-4568-B236-9284892D5EFE}" srcOrd="0" destOrd="0" presId="urn:microsoft.com/office/officeart/2005/8/layout/radial5"/>
    <dgm:cxn modelId="{27E706A9-0AAF-424B-BF9F-C8DF4D1A9CDD}" srcId="{091802F1-FB4E-4AF1-8734-F54A4A67B40E}" destId="{DB66D113-5CB5-4E92-8CA7-C95DC25486A7}" srcOrd="0" destOrd="0" parTransId="{BC6EEB27-7347-4015-A543-B4AECFFDCA5D}" sibTransId="{B0F918BD-B180-4B10-BD0B-12429663B11D}"/>
    <dgm:cxn modelId="{3FEBF9ED-F6CC-4196-8E97-5385AB35A78C}" type="presOf" srcId="{94AD2D00-8C9F-4202-8E78-4578A9D7B6BE}" destId="{E38E4BFE-FEB4-41A7-8A2A-F1354BB4C7D3}" srcOrd="0" destOrd="0" presId="urn:microsoft.com/office/officeart/2005/8/layout/radial5"/>
    <dgm:cxn modelId="{5E3333ED-E1AC-451D-B782-4F615EE74668}" srcId="{DB66D113-5CB5-4E92-8CA7-C95DC25486A7}" destId="{B9D8EBE6-6FD9-4F39-9523-DDE3385AF767}" srcOrd="1" destOrd="0" parTransId="{025CB164-8F16-4C90-A6CF-8CC802109AFA}" sibTransId="{D47ACC31-DE3E-477C-8B51-51EA2B633A13}"/>
    <dgm:cxn modelId="{7B623D11-67C3-42ED-B784-24024CD5ED8A}" type="presOf" srcId="{EA71624E-9A5C-4E7E-A955-9510C3884D0F}" destId="{1EC5DA63-7B46-48DA-899C-E51E7C58D04F}" srcOrd="0" destOrd="0" presId="urn:microsoft.com/office/officeart/2005/8/layout/radial5"/>
    <dgm:cxn modelId="{7B1568EE-F6E3-45F5-957E-5041A31C319D}" type="presOf" srcId="{025CB164-8F16-4C90-A6CF-8CC802109AFA}" destId="{30FC545B-6DBE-4B92-8737-0BCD9D60F883}" srcOrd="0" destOrd="0" presId="urn:microsoft.com/office/officeart/2005/8/layout/radial5"/>
    <dgm:cxn modelId="{B6C84570-758B-42A1-A95F-D68D1DE77A93}" type="presOf" srcId="{B8CF6CDA-8953-497A-A910-D0C5923C3C1C}" destId="{C40CCB46-530A-44F2-96CB-41B10750D2C5}" srcOrd="1" destOrd="0" presId="urn:microsoft.com/office/officeart/2005/8/layout/radial5"/>
    <dgm:cxn modelId="{B844743E-71B3-4F86-ADD4-B0C5DE4D267E}" srcId="{DB66D113-5CB5-4E92-8CA7-C95DC25486A7}" destId="{2B077AD2-7555-4160-90AF-2448D8174053}" srcOrd="2" destOrd="0" parTransId="{B8CF6CDA-8953-497A-A910-D0C5923C3C1C}" sibTransId="{D87135B8-19AB-4490-8265-D8ADBDC563BD}"/>
    <dgm:cxn modelId="{CAFE3C69-FC0C-4C06-B549-BFFB33EB7DC7}" type="presOf" srcId="{B8CF6CDA-8953-497A-A910-D0C5923C3C1C}" destId="{6E6C98C0-CB1B-4A4D-A8D8-4E5C860FD836}" srcOrd="0" destOrd="0" presId="urn:microsoft.com/office/officeart/2005/8/layout/radial5"/>
    <dgm:cxn modelId="{77BDEB01-8D6C-4DB1-BB37-3095D35EA6A4}" type="presOf" srcId="{94AD2D00-8C9F-4202-8E78-4578A9D7B6BE}" destId="{45AE6D23-47DD-4E90-9D2F-7D1BFE4AB347}" srcOrd="1" destOrd="0" presId="urn:microsoft.com/office/officeart/2005/8/layout/radial5"/>
    <dgm:cxn modelId="{21AD35A4-6C4E-4FFD-AAE9-B5D8AAE63F8F}" srcId="{DB66D113-5CB5-4E92-8CA7-C95DC25486A7}" destId="{EA71624E-9A5C-4E7E-A955-9510C3884D0F}" srcOrd="3" destOrd="0" parTransId="{F63508EA-070D-4A5E-B036-AA8A186D04F1}" sibTransId="{3F58968F-33C4-4C33-B7CD-F279516B1773}"/>
    <dgm:cxn modelId="{8FE028A4-4454-4B47-9820-8896A6EA5E21}" type="presOf" srcId="{B9D8EBE6-6FD9-4F39-9523-DDE3385AF767}" destId="{5E1322BA-931E-4A65-8206-6B11BFB1A6C2}" srcOrd="0" destOrd="0" presId="urn:microsoft.com/office/officeart/2005/8/layout/radial5"/>
    <dgm:cxn modelId="{B81F9BEB-ABE8-426D-8322-CFE2C58675F7}" type="presOf" srcId="{091802F1-FB4E-4AF1-8734-F54A4A67B40E}" destId="{D8365EFC-77E9-4579-BE2E-1DB021ABF82D}" srcOrd="0" destOrd="0" presId="urn:microsoft.com/office/officeart/2005/8/layout/radial5"/>
    <dgm:cxn modelId="{DE19656D-25F8-4DB9-8EB6-5F34706F55FE}" type="presParOf" srcId="{D8365EFC-77E9-4579-BE2E-1DB021ABF82D}" destId="{D3D8FB53-A5C6-45D2-8FB0-FB09FDE27DF7}" srcOrd="0" destOrd="0" presId="urn:microsoft.com/office/officeart/2005/8/layout/radial5"/>
    <dgm:cxn modelId="{92E8C0D4-C4EF-4822-978F-888AA04623C8}" type="presParOf" srcId="{D8365EFC-77E9-4579-BE2E-1DB021ABF82D}" destId="{E38E4BFE-FEB4-41A7-8A2A-F1354BB4C7D3}" srcOrd="1" destOrd="0" presId="urn:microsoft.com/office/officeart/2005/8/layout/radial5"/>
    <dgm:cxn modelId="{81001099-7BE7-491A-9A3D-2C1A790C1F67}" type="presParOf" srcId="{E38E4BFE-FEB4-41A7-8A2A-F1354BB4C7D3}" destId="{45AE6D23-47DD-4E90-9D2F-7D1BFE4AB347}" srcOrd="0" destOrd="0" presId="urn:microsoft.com/office/officeart/2005/8/layout/radial5"/>
    <dgm:cxn modelId="{54586F4D-315D-48ED-9941-065DDC1A19DF}" type="presParOf" srcId="{D8365EFC-77E9-4579-BE2E-1DB021ABF82D}" destId="{33A940E0-7E41-4568-B236-9284892D5EFE}" srcOrd="2" destOrd="0" presId="urn:microsoft.com/office/officeart/2005/8/layout/radial5"/>
    <dgm:cxn modelId="{99C6EC3E-E613-4546-8D91-E787EA9BC9F6}" type="presParOf" srcId="{D8365EFC-77E9-4579-BE2E-1DB021ABF82D}" destId="{30FC545B-6DBE-4B92-8737-0BCD9D60F883}" srcOrd="3" destOrd="0" presId="urn:microsoft.com/office/officeart/2005/8/layout/radial5"/>
    <dgm:cxn modelId="{CBEFFE2C-49A4-4427-A937-D8A1F8B83D84}" type="presParOf" srcId="{30FC545B-6DBE-4B92-8737-0BCD9D60F883}" destId="{2857FAED-1DE1-4991-B1AE-B16EBCDC85C0}" srcOrd="0" destOrd="0" presId="urn:microsoft.com/office/officeart/2005/8/layout/radial5"/>
    <dgm:cxn modelId="{BA47E1AD-9A2E-4C94-AFF3-F4258AD55595}" type="presParOf" srcId="{D8365EFC-77E9-4579-BE2E-1DB021ABF82D}" destId="{5E1322BA-931E-4A65-8206-6B11BFB1A6C2}" srcOrd="4" destOrd="0" presId="urn:microsoft.com/office/officeart/2005/8/layout/radial5"/>
    <dgm:cxn modelId="{BD0E912D-4122-46F2-855F-4906F60FEA10}" type="presParOf" srcId="{D8365EFC-77E9-4579-BE2E-1DB021ABF82D}" destId="{6E6C98C0-CB1B-4A4D-A8D8-4E5C860FD836}" srcOrd="5" destOrd="0" presId="urn:microsoft.com/office/officeart/2005/8/layout/radial5"/>
    <dgm:cxn modelId="{14C487F3-F102-4A55-8156-11E74A04DE4A}" type="presParOf" srcId="{6E6C98C0-CB1B-4A4D-A8D8-4E5C860FD836}" destId="{C40CCB46-530A-44F2-96CB-41B10750D2C5}" srcOrd="0" destOrd="0" presId="urn:microsoft.com/office/officeart/2005/8/layout/radial5"/>
    <dgm:cxn modelId="{300F8158-8458-40BD-B047-1B2AD5A85DFE}" type="presParOf" srcId="{D8365EFC-77E9-4579-BE2E-1DB021ABF82D}" destId="{7DF02CE9-E88F-447C-9610-71622A103AAF}" srcOrd="6" destOrd="0" presId="urn:microsoft.com/office/officeart/2005/8/layout/radial5"/>
    <dgm:cxn modelId="{631F4B6E-CC3A-4DBC-A1CA-099695B51269}" type="presParOf" srcId="{D8365EFC-77E9-4579-BE2E-1DB021ABF82D}" destId="{9349B448-CC98-4211-9C8C-2CE0FA6FFCCF}" srcOrd="7" destOrd="0" presId="urn:microsoft.com/office/officeart/2005/8/layout/radial5"/>
    <dgm:cxn modelId="{3BAB06F0-2FDC-43DB-804F-D5A660F8DCDC}" type="presParOf" srcId="{9349B448-CC98-4211-9C8C-2CE0FA6FFCCF}" destId="{CF127F3C-6CC2-4EB3-B8BC-A0C2CDBA07F1}" srcOrd="0" destOrd="0" presId="urn:microsoft.com/office/officeart/2005/8/layout/radial5"/>
    <dgm:cxn modelId="{7234315A-3564-458A-BC72-5FF52B3196C1}" type="presParOf" srcId="{D8365EFC-77E9-4579-BE2E-1DB021ABF82D}" destId="{1EC5DA63-7B46-48DA-899C-E51E7C58D04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381C9-01F1-4B39-AEBA-F648047EAF59}" type="doc">
      <dgm:prSet loTypeId="urn:microsoft.com/office/officeart/2005/8/layout/radial2" loCatId="relationship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l-GR"/>
        </a:p>
      </dgm:t>
    </dgm:pt>
    <dgm:pt modelId="{696196CD-763D-4D9B-BDB5-38D7C9D7B01A}">
      <dgm:prSet phldrT="[Κείμενο]" custT="1"/>
      <dgm:spPr>
        <a:solidFill>
          <a:schemeClr val="tx1">
            <a:lumMod val="65000"/>
            <a:lumOff val="35000"/>
          </a:schemeClr>
        </a:solidFill>
        <a:ln w="12700"/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Τα ΔΛΠ είναι 34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40BA0D-6027-467C-8FFF-0EA50EFC402B}" type="parTrans" cxnId="{A029A9C1-9E60-4394-9120-0C5B621A748C}">
      <dgm:prSet/>
      <dgm:spPr/>
      <dgm:t>
        <a:bodyPr/>
        <a:lstStyle/>
        <a:p>
          <a:endParaRPr lang="el-GR" dirty="0"/>
        </a:p>
      </dgm:t>
    </dgm:pt>
    <dgm:pt modelId="{B9024EDF-EAA6-4DA5-9EE0-654414D649A4}" type="sibTrans" cxnId="{A029A9C1-9E60-4394-9120-0C5B621A748C}">
      <dgm:prSet/>
      <dgm:spPr/>
      <dgm:t>
        <a:bodyPr/>
        <a:lstStyle/>
        <a:p>
          <a:endParaRPr lang="el-GR"/>
        </a:p>
      </dgm:t>
    </dgm:pt>
    <dgm:pt modelId="{4E7A0A56-4074-48B7-B3F1-113923BE34C2}">
      <dgm:prSet phldrT="[Κείμενο]" custT="1"/>
      <dgm:spPr/>
      <dgm:t>
        <a:bodyPr/>
        <a:lstStyle/>
        <a:p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FE769E3-3B0C-41FC-BA04-E37F2C3CAFD1}" type="parTrans" cxnId="{9A850A7A-AE05-4061-A2F3-15473F94215F}">
      <dgm:prSet/>
      <dgm:spPr/>
      <dgm:t>
        <a:bodyPr/>
        <a:lstStyle/>
        <a:p>
          <a:endParaRPr lang="el-GR"/>
        </a:p>
      </dgm:t>
    </dgm:pt>
    <dgm:pt modelId="{54C6E91E-10B7-4CDB-A657-C16D3019891A}" type="sibTrans" cxnId="{9A850A7A-AE05-4061-A2F3-15473F94215F}">
      <dgm:prSet/>
      <dgm:spPr/>
      <dgm:t>
        <a:bodyPr/>
        <a:lstStyle/>
        <a:p>
          <a:endParaRPr lang="el-GR"/>
        </a:p>
      </dgm:t>
    </dgm:pt>
    <dgm:pt modelId="{F80A6E33-E230-4A22-B3F2-711AC5968873}">
      <dgm:prSet phldrT="[Κείμενο]" custT="1"/>
      <dgm:spPr>
        <a:solidFill>
          <a:schemeClr val="tx1">
            <a:lumMod val="50000"/>
            <a:lumOff val="50000"/>
          </a:schemeClr>
        </a:solidFill>
        <a:ln w="12700"/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Ήρθαν στην Ελλάδα το 1974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B0A6B9-85DB-4DF9-B38F-6DC22220D7FA}" type="parTrans" cxnId="{598C49C2-3DD6-4E8D-8A66-3829AF0962D8}">
      <dgm:prSet/>
      <dgm:spPr/>
      <dgm:t>
        <a:bodyPr/>
        <a:lstStyle/>
        <a:p>
          <a:endParaRPr lang="el-GR" dirty="0"/>
        </a:p>
      </dgm:t>
    </dgm:pt>
    <dgm:pt modelId="{8FE8ADEE-8BDF-4405-82A8-25E5855BF313}" type="sibTrans" cxnId="{598C49C2-3DD6-4E8D-8A66-3829AF0962D8}">
      <dgm:prSet/>
      <dgm:spPr/>
      <dgm:t>
        <a:bodyPr/>
        <a:lstStyle/>
        <a:p>
          <a:endParaRPr lang="el-GR"/>
        </a:p>
      </dgm:t>
    </dgm:pt>
    <dgm:pt modelId="{7F8043F6-3A11-4E61-8925-ED07F656BD56}">
      <dgm:prSet phldrT="[Κείμενο]" custT="1"/>
      <dgm:spPr/>
      <dgm:t>
        <a:bodyPr/>
        <a:lstStyle/>
        <a:p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17C13C-CA98-4409-901A-83AE59EC3F28}" type="parTrans" cxnId="{76CB07FF-1D79-4EE5-9BA6-AC8C78972A65}">
      <dgm:prSet/>
      <dgm:spPr/>
      <dgm:t>
        <a:bodyPr/>
        <a:lstStyle/>
        <a:p>
          <a:endParaRPr lang="el-GR"/>
        </a:p>
      </dgm:t>
    </dgm:pt>
    <dgm:pt modelId="{97EFAAB6-1E45-4FD1-8175-81207469BB4C}" type="sibTrans" cxnId="{76CB07FF-1D79-4EE5-9BA6-AC8C78972A65}">
      <dgm:prSet/>
      <dgm:spPr/>
      <dgm:t>
        <a:bodyPr/>
        <a:lstStyle/>
        <a:p>
          <a:endParaRPr lang="el-GR"/>
        </a:p>
      </dgm:t>
    </dgm:pt>
    <dgm:pt modelId="{12AE5752-6DBF-4EC9-9168-05DAD677C183}">
      <dgm:prSet phldrT="[Κείμενο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Υιοθετήθηκαν από 1</a:t>
          </a:r>
          <a:r>
            <a:rPr lang="el-GR" sz="18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η</a:t>
          </a:r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Ιανουαρίου 2005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D92E94-0302-498A-8E38-24108D621F66}" type="parTrans" cxnId="{F233A966-2F52-4CCC-B3F2-FD9E18765B95}">
      <dgm:prSet/>
      <dgm:spPr/>
      <dgm:t>
        <a:bodyPr/>
        <a:lstStyle/>
        <a:p>
          <a:endParaRPr lang="el-GR" dirty="0"/>
        </a:p>
      </dgm:t>
    </dgm:pt>
    <dgm:pt modelId="{13D1A4A0-FD9A-4618-9424-D3B95F2FAB49}" type="sibTrans" cxnId="{F233A966-2F52-4CCC-B3F2-FD9E18765B95}">
      <dgm:prSet/>
      <dgm:spPr/>
      <dgm:t>
        <a:bodyPr/>
        <a:lstStyle/>
        <a:p>
          <a:endParaRPr lang="el-GR"/>
        </a:p>
      </dgm:t>
    </dgm:pt>
    <dgm:pt modelId="{AB9E9A5E-DBAE-457E-B4BD-E0513FE72EAD}">
      <dgm:prSet phldrT="[Κείμενο]" custT="1"/>
      <dgm:spPr/>
      <dgm:t>
        <a:bodyPr/>
        <a:lstStyle/>
        <a:p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9679F2-0386-4BE2-9CC6-016E97CB3BFF}" type="parTrans" cxnId="{7F606872-90B7-470E-B257-B91970F9E21F}">
      <dgm:prSet/>
      <dgm:spPr/>
      <dgm:t>
        <a:bodyPr/>
        <a:lstStyle/>
        <a:p>
          <a:endParaRPr lang="el-GR"/>
        </a:p>
      </dgm:t>
    </dgm:pt>
    <dgm:pt modelId="{7B077E8B-2D2C-4585-B382-A98441988CD9}" type="sibTrans" cxnId="{7F606872-90B7-470E-B257-B91970F9E21F}">
      <dgm:prSet/>
      <dgm:spPr/>
      <dgm:t>
        <a:bodyPr/>
        <a:lstStyle/>
        <a:p>
          <a:endParaRPr lang="el-GR"/>
        </a:p>
      </dgm:t>
    </dgm:pt>
    <dgm:pt modelId="{901BF838-762B-4189-8039-C9E28AA55941}" type="pres">
      <dgm:prSet presAssocID="{DD3381C9-01F1-4B39-AEBA-F648047EAF5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070207-F444-42FA-B723-B7A4541731B9}" type="pres">
      <dgm:prSet presAssocID="{DD3381C9-01F1-4B39-AEBA-F648047EAF59}" presName="cycle" presStyleCnt="0"/>
      <dgm:spPr/>
      <dgm:t>
        <a:bodyPr/>
        <a:lstStyle/>
        <a:p>
          <a:endParaRPr lang="el-GR"/>
        </a:p>
      </dgm:t>
    </dgm:pt>
    <dgm:pt modelId="{75F7D74C-0A8B-439E-B164-723C18508BCB}" type="pres">
      <dgm:prSet presAssocID="{DD3381C9-01F1-4B39-AEBA-F648047EAF59}" presName="centerShape" presStyleCnt="0"/>
      <dgm:spPr/>
      <dgm:t>
        <a:bodyPr/>
        <a:lstStyle/>
        <a:p>
          <a:endParaRPr lang="el-GR"/>
        </a:p>
      </dgm:t>
    </dgm:pt>
    <dgm:pt modelId="{A9659AE2-B1E0-47E3-A97C-6B2CB6A5FED5}" type="pres">
      <dgm:prSet presAssocID="{DD3381C9-01F1-4B39-AEBA-F648047EAF59}" presName="connSite" presStyleLbl="node1" presStyleIdx="0" presStyleCnt="4"/>
      <dgm:spPr/>
      <dgm:t>
        <a:bodyPr/>
        <a:lstStyle/>
        <a:p>
          <a:endParaRPr lang="el-GR"/>
        </a:p>
      </dgm:t>
    </dgm:pt>
    <dgm:pt modelId="{0D63051E-5323-4B82-AB33-F060F09F5489}" type="pres">
      <dgm:prSet presAssocID="{DD3381C9-01F1-4B39-AEBA-F648047EAF59}" presName="visible" presStyleLbl="node1" presStyleIdx="0" presStyleCnt="4" custLinFactNeighborX="-16936" custLinFactNeighborY="-3859"/>
      <dgm:spPr>
        <a:solidFill>
          <a:schemeClr val="bg1">
            <a:lumMod val="7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endParaRPr lang="el-GR"/>
        </a:p>
      </dgm:t>
    </dgm:pt>
    <dgm:pt modelId="{168051C5-B977-44E9-873E-10194554AA02}" type="pres">
      <dgm:prSet presAssocID="{2C40BA0D-6027-467C-8FFF-0EA50EFC402B}" presName="Name25" presStyleLbl="parChTrans1D1" presStyleIdx="0" presStyleCnt="3"/>
      <dgm:spPr/>
      <dgm:t>
        <a:bodyPr/>
        <a:lstStyle/>
        <a:p>
          <a:endParaRPr lang="el-GR"/>
        </a:p>
      </dgm:t>
    </dgm:pt>
    <dgm:pt modelId="{8066ABCA-8F0F-4B05-A76C-3AD3FA21770E}" type="pres">
      <dgm:prSet presAssocID="{696196CD-763D-4D9B-BDB5-38D7C9D7B01A}" presName="node" presStyleCnt="0"/>
      <dgm:spPr/>
      <dgm:t>
        <a:bodyPr/>
        <a:lstStyle/>
        <a:p>
          <a:endParaRPr lang="el-GR"/>
        </a:p>
      </dgm:t>
    </dgm:pt>
    <dgm:pt modelId="{58F6C7AA-B2B6-49B4-BAAE-C1C36AC3F7BB}" type="pres">
      <dgm:prSet presAssocID="{696196CD-763D-4D9B-BDB5-38D7C9D7B01A}" presName="parentNode" presStyleLbl="node1" presStyleIdx="1" presStyleCnt="4" custScaleX="138849" custScaleY="115640" custLinFactNeighborX="29486" custLinFactNeighborY="718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2D57C9-8D50-44E2-B845-766EB15EE165}" type="pres">
      <dgm:prSet presAssocID="{696196CD-763D-4D9B-BDB5-38D7C9D7B01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4AD815-FE06-4CF9-A102-4691705023BC}" type="pres">
      <dgm:prSet presAssocID="{10B0A6B9-85DB-4DF9-B38F-6DC22220D7FA}" presName="Name25" presStyleLbl="parChTrans1D1" presStyleIdx="1" presStyleCnt="3"/>
      <dgm:spPr/>
      <dgm:t>
        <a:bodyPr/>
        <a:lstStyle/>
        <a:p>
          <a:endParaRPr lang="el-GR"/>
        </a:p>
      </dgm:t>
    </dgm:pt>
    <dgm:pt modelId="{9460E884-A9E0-4EFC-8048-0A7DDE2E9532}" type="pres">
      <dgm:prSet presAssocID="{F80A6E33-E230-4A22-B3F2-711AC5968873}" presName="node" presStyleCnt="0"/>
      <dgm:spPr/>
      <dgm:t>
        <a:bodyPr/>
        <a:lstStyle/>
        <a:p>
          <a:endParaRPr lang="el-GR"/>
        </a:p>
      </dgm:t>
    </dgm:pt>
    <dgm:pt modelId="{BA2A6669-B953-4D33-96C0-77A4596773F4}" type="pres">
      <dgm:prSet presAssocID="{F80A6E33-E230-4A22-B3F2-711AC5968873}" presName="parentNode" presStyleLbl="node1" presStyleIdx="2" presStyleCnt="4" custFlipHor="1" custScaleX="148784" custScaleY="9289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ADEC1C-99AA-4F26-89A7-2AF06B454F8D}" type="pres">
      <dgm:prSet presAssocID="{F80A6E33-E230-4A22-B3F2-711AC596887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6F5106-905A-4CC1-AD5A-36ABF76D19C1}" type="pres">
      <dgm:prSet presAssocID="{14D92E94-0302-498A-8E38-24108D621F66}" presName="Name25" presStyleLbl="parChTrans1D1" presStyleIdx="2" presStyleCnt="3"/>
      <dgm:spPr/>
      <dgm:t>
        <a:bodyPr/>
        <a:lstStyle/>
        <a:p>
          <a:endParaRPr lang="el-GR"/>
        </a:p>
      </dgm:t>
    </dgm:pt>
    <dgm:pt modelId="{24A5D4D2-488B-490B-8A7F-2396BA19315C}" type="pres">
      <dgm:prSet presAssocID="{12AE5752-6DBF-4EC9-9168-05DAD677C183}" presName="node" presStyleCnt="0"/>
      <dgm:spPr/>
      <dgm:t>
        <a:bodyPr/>
        <a:lstStyle/>
        <a:p>
          <a:endParaRPr lang="el-GR"/>
        </a:p>
      </dgm:t>
    </dgm:pt>
    <dgm:pt modelId="{DBB68343-F0DA-4241-8469-96D95BDE91F1}" type="pres">
      <dgm:prSet presAssocID="{12AE5752-6DBF-4EC9-9168-05DAD677C183}" presName="parentNode" presStyleLbl="node1" presStyleIdx="3" presStyleCnt="4" custScaleX="211099" custScaleY="97762" custLinFactNeighborX="22807" custLinFactNeighborY="-124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1832B2-B6BD-4FE0-B2B3-E7FE5FDDC3E5}" type="pres">
      <dgm:prSet presAssocID="{12AE5752-6DBF-4EC9-9168-05DAD677C18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755327-6A17-4EB1-907C-9129A7AE0F2E}" type="presOf" srcId="{DD3381C9-01F1-4B39-AEBA-F648047EAF59}" destId="{901BF838-762B-4189-8039-C9E28AA55941}" srcOrd="0" destOrd="0" presId="urn:microsoft.com/office/officeart/2005/8/layout/radial2"/>
    <dgm:cxn modelId="{6BBE64B9-44D3-4A20-8DF6-F5A5AE944F73}" type="presOf" srcId="{2C40BA0D-6027-467C-8FFF-0EA50EFC402B}" destId="{168051C5-B977-44E9-873E-10194554AA02}" srcOrd="0" destOrd="0" presId="urn:microsoft.com/office/officeart/2005/8/layout/radial2"/>
    <dgm:cxn modelId="{76CB07FF-1D79-4EE5-9BA6-AC8C78972A65}" srcId="{F80A6E33-E230-4A22-B3F2-711AC5968873}" destId="{7F8043F6-3A11-4E61-8925-ED07F656BD56}" srcOrd="0" destOrd="0" parTransId="{6317C13C-CA98-4409-901A-83AE59EC3F28}" sibTransId="{97EFAAB6-1E45-4FD1-8175-81207469BB4C}"/>
    <dgm:cxn modelId="{A029A9C1-9E60-4394-9120-0C5B621A748C}" srcId="{DD3381C9-01F1-4B39-AEBA-F648047EAF59}" destId="{696196CD-763D-4D9B-BDB5-38D7C9D7B01A}" srcOrd="0" destOrd="0" parTransId="{2C40BA0D-6027-467C-8FFF-0EA50EFC402B}" sibTransId="{B9024EDF-EAA6-4DA5-9EE0-654414D649A4}"/>
    <dgm:cxn modelId="{F233A966-2F52-4CCC-B3F2-FD9E18765B95}" srcId="{DD3381C9-01F1-4B39-AEBA-F648047EAF59}" destId="{12AE5752-6DBF-4EC9-9168-05DAD677C183}" srcOrd="2" destOrd="0" parTransId="{14D92E94-0302-498A-8E38-24108D621F66}" sibTransId="{13D1A4A0-FD9A-4618-9424-D3B95F2FAB49}"/>
    <dgm:cxn modelId="{B0A2B479-B226-4FE6-A8DB-D645AAC0A4D6}" type="presOf" srcId="{4E7A0A56-4074-48B7-B3F1-113923BE34C2}" destId="{852D57C9-8D50-44E2-B845-766EB15EE165}" srcOrd="0" destOrd="0" presId="urn:microsoft.com/office/officeart/2005/8/layout/radial2"/>
    <dgm:cxn modelId="{598C49C2-3DD6-4E8D-8A66-3829AF0962D8}" srcId="{DD3381C9-01F1-4B39-AEBA-F648047EAF59}" destId="{F80A6E33-E230-4A22-B3F2-711AC5968873}" srcOrd="1" destOrd="0" parTransId="{10B0A6B9-85DB-4DF9-B38F-6DC22220D7FA}" sibTransId="{8FE8ADEE-8BDF-4405-82A8-25E5855BF313}"/>
    <dgm:cxn modelId="{C59D1054-E974-4138-B705-A84854F3C165}" type="presOf" srcId="{F80A6E33-E230-4A22-B3F2-711AC5968873}" destId="{BA2A6669-B953-4D33-96C0-77A4596773F4}" srcOrd="0" destOrd="0" presId="urn:microsoft.com/office/officeart/2005/8/layout/radial2"/>
    <dgm:cxn modelId="{66F83797-E117-4DE4-B321-6128AA75FDE3}" type="presOf" srcId="{12AE5752-6DBF-4EC9-9168-05DAD677C183}" destId="{DBB68343-F0DA-4241-8469-96D95BDE91F1}" srcOrd="0" destOrd="0" presId="urn:microsoft.com/office/officeart/2005/8/layout/radial2"/>
    <dgm:cxn modelId="{6016585A-65F6-4DAA-A057-778406184177}" type="presOf" srcId="{10B0A6B9-85DB-4DF9-B38F-6DC22220D7FA}" destId="{A84AD815-FE06-4CF9-A102-4691705023BC}" srcOrd="0" destOrd="0" presId="urn:microsoft.com/office/officeart/2005/8/layout/radial2"/>
    <dgm:cxn modelId="{7F606872-90B7-470E-B257-B91970F9E21F}" srcId="{12AE5752-6DBF-4EC9-9168-05DAD677C183}" destId="{AB9E9A5E-DBAE-457E-B4BD-E0513FE72EAD}" srcOrd="0" destOrd="0" parTransId="{3E9679F2-0386-4BE2-9CC6-016E97CB3BFF}" sibTransId="{7B077E8B-2D2C-4585-B382-A98441988CD9}"/>
    <dgm:cxn modelId="{0809CAB9-1DA6-4C11-9866-2835193B56C6}" type="presOf" srcId="{696196CD-763D-4D9B-BDB5-38D7C9D7B01A}" destId="{58F6C7AA-B2B6-49B4-BAAE-C1C36AC3F7BB}" srcOrd="0" destOrd="0" presId="urn:microsoft.com/office/officeart/2005/8/layout/radial2"/>
    <dgm:cxn modelId="{A7AE7520-149A-4D8C-B3F2-E40F9A8179C9}" type="presOf" srcId="{7F8043F6-3A11-4E61-8925-ED07F656BD56}" destId="{7EADEC1C-99AA-4F26-89A7-2AF06B454F8D}" srcOrd="0" destOrd="0" presId="urn:microsoft.com/office/officeart/2005/8/layout/radial2"/>
    <dgm:cxn modelId="{54BF3FF2-158B-40E5-A2AF-2F2C5469A71F}" type="presOf" srcId="{AB9E9A5E-DBAE-457E-B4BD-E0513FE72EAD}" destId="{261832B2-B6BD-4FE0-B2B3-E7FE5FDDC3E5}" srcOrd="0" destOrd="0" presId="urn:microsoft.com/office/officeart/2005/8/layout/radial2"/>
    <dgm:cxn modelId="{9A850A7A-AE05-4061-A2F3-15473F94215F}" srcId="{696196CD-763D-4D9B-BDB5-38D7C9D7B01A}" destId="{4E7A0A56-4074-48B7-B3F1-113923BE34C2}" srcOrd="0" destOrd="0" parTransId="{5FE769E3-3B0C-41FC-BA04-E37F2C3CAFD1}" sibTransId="{54C6E91E-10B7-4CDB-A657-C16D3019891A}"/>
    <dgm:cxn modelId="{D9D075B3-92D3-4040-92BB-35B2A0BEEC7D}" type="presOf" srcId="{14D92E94-0302-498A-8E38-24108D621F66}" destId="{6C6F5106-905A-4CC1-AD5A-36ABF76D19C1}" srcOrd="0" destOrd="0" presId="urn:microsoft.com/office/officeart/2005/8/layout/radial2"/>
    <dgm:cxn modelId="{7A84108D-0042-4E4A-AE05-8B6C49324920}" type="presParOf" srcId="{901BF838-762B-4189-8039-C9E28AA55941}" destId="{B8070207-F444-42FA-B723-B7A4541731B9}" srcOrd="0" destOrd="0" presId="urn:microsoft.com/office/officeart/2005/8/layout/radial2"/>
    <dgm:cxn modelId="{C9255282-D76B-4773-AD34-510722B13D81}" type="presParOf" srcId="{B8070207-F444-42FA-B723-B7A4541731B9}" destId="{75F7D74C-0A8B-439E-B164-723C18508BCB}" srcOrd="0" destOrd="0" presId="urn:microsoft.com/office/officeart/2005/8/layout/radial2"/>
    <dgm:cxn modelId="{0EB2F51A-22FE-49DB-8FB8-C05065FCE986}" type="presParOf" srcId="{75F7D74C-0A8B-439E-B164-723C18508BCB}" destId="{A9659AE2-B1E0-47E3-A97C-6B2CB6A5FED5}" srcOrd="0" destOrd="0" presId="urn:microsoft.com/office/officeart/2005/8/layout/radial2"/>
    <dgm:cxn modelId="{3002D12F-875B-41CF-ADF2-EF1D7E6A6528}" type="presParOf" srcId="{75F7D74C-0A8B-439E-B164-723C18508BCB}" destId="{0D63051E-5323-4B82-AB33-F060F09F5489}" srcOrd="1" destOrd="0" presId="urn:microsoft.com/office/officeart/2005/8/layout/radial2"/>
    <dgm:cxn modelId="{D2D611BD-27B0-481E-B3E3-F102D7D54508}" type="presParOf" srcId="{B8070207-F444-42FA-B723-B7A4541731B9}" destId="{168051C5-B977-44E9-873E-10194554AA02}" srcOrd="1" destOrd="0" presId="urn:microsoft.com/office/officeart/2005/8/layout/radial2"/>
    <dgm:cxn modelId="{98F7C072-8A79-40D5-A383-5996A5028ED3}" type="presParOf" srcId="{B8070207-F444-42FA-B723-B7A4541731B9}" destId="{8066ABCA-8F0F-4B05-A76C-3AD3FA21770E}" srcOrd="2" destOrd="0" presId="urn:microsoft.com/office/officeart/2005/8/layout/radial2"/>
    <dgm:cxn modelId="{8DD33074-8BDB-4441-9806-ABDD7A9156EC}" type="presParOf" srcId="{8066ABCA-8F0F-4B05-A76C-3AD3FA21770E}" destId="{58F6C7AA-B2B6-49B4-BAAE-C1C36AC3F7BB}" srcOrd="0" destOrd="0" presId="urn:microsoft.com/office/officeart/2005/8/layout/radial2"/>
    <dgm:cxn modelId="{007B6B17-DFCE-4EF3-BA66-4D7CBEC578E6}" type="presParOf" srcId="{8066ABCA-8F0F-4B05-A76C-3AD3FA21770E}" destId="{852D57C9-8D50-44E2-B845-766EB15EE165}" srcOrd="1" destOrd="0" presId="urn:microsoft.com/office/officeart/2005/8/layout/radial2"/>
    <dgm:cxn modelId="{949A539E-7CCF-4032-AE0A-0FDCEFF315CC}" type="presParOf" srcId="{B8070207-F444-42FA-B723-B7A4541731B9}" destId="{A84AD815-FE06-4CF9-A102-4691705023BC}" srcOrd="3" destOrd="0" presId="urn:microsoft.com/office/officeart/2005/8/layout/radial2"/>
    <dgm:cxn modelId="{F8B9CDE3-7B79-493C-9A39-D51AC60A8C1C}" type="presParOf" srcId="{B8070207-F444-42FA-B723-B7A4541731B9}" destId="{9460E884-A9E0-4EFC-8048-0A7DDE2E9532}" srcOrd="4" destOrd="0" presId="urn:microsoft.com/office/officeart/2005/8/layout/radial2"/>
    <dgm:cxn modelId="{B8542BD4-7E57-449D-AEA3-AF4BA71396F1}" type="presParOf" srcId="{9460E884-A9E0-4EFC-8048-0A7DDE2E9532}" destId="{BA2A6669-B953-4D33-96C0-77A4596773F4}" srcOrd="0" destOrd="0" presId="urn:microsoft.com/office/officeart/2005/8/layout/radial2"/>
    <dgm:cxn modelId="{DE86E192-743B-4507-B1AB-E83C08305068}" type="presParOf" srcId="{9460E884-A9E0-4EFC-8048-0A7DDE2E9532}" destId="{7EADEC1C-99AA-4F26-89A7-2AF06B454F8D}" srcOrd="1" destOrd="0" presId="urn:microsoft.com/office/officeart/2005/8/layout/radial2"/>
    <dgm:cxn modelId="{ED04E775-A82E-43BA-9806-5E5C04822D6E}" type="presParOf" srcId="{B8070207-F444-42FA-B723-B7A4541731B9}" destId="{6C6F5106-905A-4CC1-AD5A-36ABF76D19C1}" srcOrd="5" destOrd="0" presId="urn:microsoft.com/office/officeart/2005/8/layout/radial2"/>
    <dgm:cxn modelId="{5FBD2F28-E640-4967-AEDF-168B133F197C}" type="presParOf" srcId="{B8070207-F444-42FA-B723-B7A4541731B9}" destId="{24A5D4D2-488B-490B-8A7F-2396BA19315C}" srcOrd="6" destOrd="0" presId="urn:microsoft.com/office/officeart/2005/8/layout/radial2"/>
    <dgm:cxn modelId="{95035802-877A-4E1B-9199-37C2A77628B1}" type="presParOf" srcId="{24A5D4D2-488B-490B-8A7F-2396BA19315C}" destId="{DBB68343-F0DA-4241-8469-96D95BDE91F1}" srcOrd="0" destOrd="0" presId="urn:microsoft.com/office/officeart/2005/8/layout/radial2"/>
    <dgm:cxn modelId="{A08FAA8B-A445-419E-9C41-E1E7CE3E4340}" type="presParOf" srcId="{24A5D4D2-488B-490B-8A7F-2396BA19315C}" destId="{261832B2-B6BD-4FE0-B2B3-E7FE5FDDC3E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8FB53-A5C6-45D2-8FB0-FB09FDE27DF7}">
      <dsp:nvSpPr>
        <dsp:cNvPr id="0" name=""/>
        <dsp:cNvSpPr/>
      </dsp:nvSpPr>
      <dsp:spPr>
        <a:xfrm>
          <a:off x="3411155" y="1672568"/>
          <a:ext cx="1191713" cy="1191713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Όργανα κατάρτι</a:t>
          </a:r>
          <a:r>
            <a:rPr lang="en-US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</a:t>
          </a: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σης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11155" y="1672568"/>
        <a:ext cx="1191713" cy="1191713"/>
      </dsp:txXfrm>
    </dsp:sp>
    <dsp:sp modelId="{E38E4BFE-FEB4-41A7-8A2A-F1354BB4C7D3}">
      <dsp:nvSpPr>
        <dsp:cNvPr id="0" name=""/>
        <dsp:cNvSpPr/>
      </dsp:nvSpPr>
      <dsp:spPr>
        <a:xfrm rot="16200000">
          <a:off x="3880199" y="1237886"/>
          <a:ext cx="253624" cy="40518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/>
        </a:p>
      </dsp:txBody>
      <dsp:txXfrm rot="16200000">
        <a:off x="3880199" y="1237886"/>
        <a:ext cx="253624" cy="405182"/>
      </dsp:txXfrm>
    </dsp:sp>
    <dsp:sp modelId="{33A940E0-7E41-4568-B236-9284892D5EFE}">
      <dsp:nvSpPr>
        <dsp:cNvPr id="0" name=""/>
        <dsp:cNvSpPr/>
      </dsp:nvSpPr>
      <dsp:spPr>
        <a:xfrm>
          <a:off x="2328144" y="2318"/>
          <a:ext cx="3357735" cy="1191713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Επιτροπή Διεθνούς Ερμηνείας Χρηματοοικονομικών Αναφορών (</a:t>
          </a:r>
          <a:r>
            <a:rPr lang="en-US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I.F.R.I.C.)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28144" y="2318"/>
        <a:ext cx="3357735" cy="1191713"/>
      </dsp:txXfrm>
    </dsp:sp>
    <dsp:sp modelId="{30FC545B-6DBE-4B92-8737-0BCD9D60F883}">
      <dsp:nvSpPr>
        <dsp:cNvPr id="0" name=""/>
        <dsp:cNvSpPr/>
      </dsp:nvSpPr>
      <dsp:spPr>
        <a:xfrm rot="13435">
          <a:off x="4701430" y="2069012"/>
          <a:ext cx="237460" cy="40518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/>
        </a:p>
      </dsp:txBody>
      <dsp:txXfrm rot="13435">
        <a:off x="4701430" y="2069012"/>
        <a:ext cx="237460" cy="405182"/>
      </dsp:txXfrm>
    </dsp:sp>
    <dsp:sp modelId="{5E1322BA-931E-4A65-8206-6B11BFB1A6C2}">
      <dsp:nvSpPr>
        <dsp:cNvPr id="0" name=""/>
        <dsp:cNvSpPr/>
      </dsp:nvSpPr>
      <dsp:spPr>
        <a:xfrm>
          <a:off x="5050828" y="1682466"/>
          <a:ext cx="2977555" cy="1191713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Συμβούλιο Διεθνών Λογιστικών Προτύπων</a:t>
          </a:r>
          <a:r>
            <a:rPr lang="en-US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(I.A.S.B.)</a:t>
          </a:r>
          <a:endParaRPr lang="el-GR" sz="1800" kern="1200" dirty="0">
            <a:solidFill>
              <a:schemeClr val="tx1">
                <a:lumMod val="50000"/>
                <a:lumOff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0828" y="1682466"/>
        <a:ext cx="2977555" cy="1191713"/>
      </dsp:txXfrm>
    </dsp:sp>
    <dsp:sp modelId="{6E6C98C0-CB1B-4A4D-A8D8-4E5C860FD836}">
      <dsp:nvSpPr>
        <dsp:cNvPr id="0" name=""/>
        <dsp:cNvSpPr/>
      </dsp:nvSpPr>
      <dsp:spPr>
        <a:xfrm rot="5400000">
          <a:off x="3880199" y="2893781"/>
          <a:ext cx="253624" cy="4051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/>
        </a:p>
      </dsp:txBody>
      <dsp:txXfrm rot="5400000">
        <a:off x="3880199" y="2893781"/>
        <a:ext cx="253624" cy="405182"/>
      </dsp:txXfrm>
    </dsp:sp>
    <dsp:sp modelId="{7DF02CE9-E88F-447C-9610-71622A103AAF}">
      <dsp:nvSpPr>
        <dsp:cNvPr id="0" name=""/>
        <dsp:cNvSpPr/>
      </dsp:nvSpPr>
      <dsp:spPr>
        <a:xfrm>
          <a:off x="2170212" y="3342819"/>
          <a:ext cx="3673599" cy="1191713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Επιτροπή Διεθνών Λογιστικών Προτύπων (</a:t>
          </a:r>
          <a:r>
            <a:rPr lang="en-US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I.A.S.C.)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70212" y="3342819"/>
        <a:ext cx="3673599" cy="1191713"/>
      </dsp:txXfrm>
    </dsp:sp>
    <dsp:sp modelId="{9349B448-CC98-4211-9C8C-2CE0FA6FFCCF}">
      <dsp:nvSpPr>
        <dsp:cNvPr id="0" name=""/>
        <dsp:cNvSpPr/>
      </dsp:nvSpPr>
      <dsp:spPr>
        <a:xfrm rot="10885833">
          <a:off x="3238768" y="2048171"/>
          <a:ext cx="121975" cy="40518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/>
        </a:p>
      </dsp:txBody>
      <dsp:txXfrm rot="10885833">
        <a:off x="3238768" y="2048171"/>
        <a:ext cx="121975" cy="405182"/>
      </dsp:txXfrm>
    </dsp:sp>
    <dsp:sp modelId="{1EC5DA63-7B46-48DA-899C-E51E7C58D04F}">
      <dsp:nvSpPr>
        <dsp:cNvPr id="0" name=""/>
        <dsp:cNvSpPr/>
      </dsp:nvSpPr>
      <dsp:spPr>
        <a:xfrm>
          <a:off x="235146" y="1604683"/>
          <a:ext cx="2948834" cy="1212735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Το Ίδρυμα Διεθνών Λογιστικών Προτύπων (</a:t>
          </a:r>
          <a:r>
            <a:rPr lang="en-US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I.A.S.C Foundation)</a:t>
          </a:r>
          <a:endParaRPr lang="el-GR" sz="1800" kern="1200" dirty="0">
            <a:solidFill>
              <a:schemeClr val="tx1">
                <a:lumMod val="50000"/>
                <a:lumOff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5146" y="1604683"/>
        <a:ext cx="2948834" cy="12127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F5106-905A-4CC1-AD5A-36ABF76D19C1}">
      <dsp:nvSpPr>
        <dsp:cNvPr id="0" name=""/>
        <dsp:cNvSpPr/>
      </dsp:nvSpPr>
      <dsp:spPr>
        <a:xfrm rot="2434435">
          <a:off x="2733721" y="2946768"/>
          <a:ext cx="549542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549542" y="223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D815-FE06-4CF9-A102-4691705023BC}">
      <dsp:nvSpPr>
        <dsp:cNvPr id="0" name=""/>
        <dsp:cNvSpPr/>
      </dsp:nvSpPr>
      <dsp:spPr>
        <a:xfrm>
          <a:off x="2799785" y="2156579"/>
          <a:ext cx="342302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342302" y="223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051C5-B977-44E9-873E-10194554AA02}">
      <dsp:nvSpPr>
        <dsp:cNvPr id="0" name=""/>
        <dsp:cNvSpPr/>
      </dsp:nvSpPr>
      <dsp:spPr>
        <a:xfrm rot="19423633">
          <a:off x="2729268" y="1417279"/>
          <a:ext cx="727768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727768" y="223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3051E-5323-4B82-AB33-F060F09F5489}">
      <dsp:nvSpPr>
        <dsp:cNvPr id="0" name=""/>
        <dsp:cNvSpPr/>
      </dsp:nvSpPr>
      <dsp:spPr>
        <a:xfrm>
          <a:off x="720084" y="1080115"/>
          <a:ext cx="2040203" cy="2040203"/>
        </a:xfrm>
        <a:prstGeom prst="ellipse">
          <a:avLst/>
        </a:prstGeom>
        <a:solidFill>
          <a:schemeClr val="bg1">
            <a:lumMod val="7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6C7AA-B2B6-49B4-BAAE-C1C36AC3F7BB}">
      <dsp:nvSpPr>
        <dsp:cNvPr id="0" name=""/>
        <dsp:cNvSpPr/>
      </dsp:nvSpPr>
      <dsp:spPr>
        <a:xfrm>
          <a:off x="3174310" y="48655"/>
          <a:ext cx="1699681" cy="141557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Τα ΔΛΠ είναι 34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74310" y="48655"/>
        <a:ext cx="1699681" cy="1415574"/>
      </dsp:txXfrm>
    </dsp:sp>
    <dsp:sp modelId="{852D57C9-8D50-44E2-B845-766EB15EE165}">
      <dsp:nvSpPr>
        <dsp:cNvPr id="0" name=""/>
        <dsp:cNvSpPr/>
      </dsp:nvSpPr>
      <dsp:spPr>
        <a:xfrm>
          <a:off x="4401954" y="48655"/>
          <a:ext cx="2549521" cy="14155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01954" y="48655"/>
        <a:ext cx="2549521" cy="1415574"/>
      </dsp:txXfrm>
    </dsp:sp>
    <dsp:sp modelId="{BA2A6669-B953-4D33-96C0-77A4596773F4}">
      <dsp:nvSpPr>
        <dsp:cNvPr id="0" name=""/>
        <dsp:cNvSpPr/>
      </dsp:nvSpPr>
      <dsp:spPr>
        <a:xfrm flipH="1">
          <a:off x="3142087" y="1610355"/>
          <a:ext cx="1821297" cy="113718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Ήρθαν στην Ελλάδα το 1974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flipH="1">
        <a:off x="3142087" y="1610355"/>
        <a:ext cx="1821297" cy="1137184"/>
      </dsp:txXfrm>
    </dsp:sp>
    <dsp:sp modelId="{7EADEC1C-99AA-4F26-89A7-2AF06B454F8D}">
      <dsp:nvSpPr>
        <dsp:cNvPr id="0" name=""/>
        <dsp:cNvSpPr/>
      </dsp:nvSpPr>
      <dsp:spPr>
        <a:xfrm flipH="1">
          <a:off x="4339328" y="1610355"/>
          <a:ext cx="2731946" cy="113718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flipH="1">
        <a:off x="4339328" y="1610355"/>
        <a:ext cx="2731946" cy="1137184"/>
      </dsp:txXfrm>
    </dsp:sp>
    <dsp:sp modelId="{DBB68343-F0DA-4241-8469-96D95BDE91F1}">
      <dsp:nvSpPr>
        <dsp:cNvPr id="0" name=""/>
        <dsp:cNvSpPr/>
      </dsp:nvSpPr>
      <dsp:spPr>
        <a:xfrm>
          <a:off x="2539783" y="3075815"/>
          <a:ext cx="2584109" cy="11967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Υιοθετήθηκαν από 1</a:t>
          </a:r>
          <a:r>
            <a:rPr lang="el-GR" sz="1800" kern="12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η</a:t>
          </a: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Ιανουαρίου 2005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39783" y="3075815"/>
        <a:ext cx="2584109" cy="1196726"/>
      </dsp:txXfrm>
    </dsp:sp>
    <dsp:sp modelId="{261832B2-B6BD-4FE0-B2B3-E7FE5FDDC3E5}">
      <dsp:nvSpPr>
        <dsp:cNvPr id="0" name=""/>
        <dsp:cNvSpPr/>
      </dsp:nvSpPr>
      <dsp:spPr>
        <a:xfrm>
          <a:off x="3546320" y="3075815"/>
          <a:ext cx="3876163" cy="11967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6320" y="3075815"/>
        <a:ext cx="3876163" cy="119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Εισαγωγή στα </a:t>
            </a:r>
            <a:r>
              <a:rPr lang="el-GR" sz="4000" b="1" dirty="0" smtClean="0"/>
              <a:t>ΔΛΠ</a:t>
            </a:r>
            <a:endParaRPr lang="el-GR" sz="40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Διεθνή 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Εισαγωγή στα </a:t>
            </a:r>
            <a:r>
              <a:rPr lang="el-GR" sz="2800" b="1" dirty="0" smtClean="0"/>
              <a:t>ΔΛΠ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Στην ενότητα αυτήν θα ξεκινήσουμε με τον ορισμό των Διεθνή Λογιστικών Προτύπων καθώς και ποιες καταστάσεις αφορούν.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Διεθνή Λογιστικά Πρότυπα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600" dirty="0" smtClean="0">
                <a:cs typeface="Tahoma" pitchFamily="34" charset="0"/>
              </a:rPr>
              <a:t>Τα Διεθνή Λογιστικά πρότυπα είναι ένα σύνολο Αρχών, Κανόνων και Διαδικασιών γενικά αποδεκτών, η καθιέρωση των οποίων οδηγεί σε ομοιόμορφη κατάρτιση των οικονομικών καταστάσεων και συνεπώς αληθή πληροφόρηση προς τους χρήστες των καταστάσεων αυτών (πιστωτές, μετόχους, εργαζομένους κλπ).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Διεθνή Λογιστικά Πρότυπα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cs typeface="Tahoma" pitchFamily="34" charset="0"/>
              </a:rPr>
              <a:t>Οι καταστάσεις αυτές είναι </a:t>
            </a:r>
            <a:r>
              <a:rPr lang="en-US" sz="2800" dirty="0" smtClean="0">
                <a:cs typeface="Tahoma" pitchFamily="34" charset="0"/>
              </a:rPr>
              <a:t>:</a:t>
            </a:r>
            <a:endParaRPr lang="el-GR" sz="28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 Ισολογισμός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Κατάσταση Αποτελεσμάτων Χρήσης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Κατάσταση Ιδίων Κεφαλαίων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Κατάσταση Ταμειακών Ροών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Επεξηγηματικές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Όργανα κατάρτισης των ΔΛΠ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611560" y="1178149"/>
          <a:ext cx="8028384" cy="453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ΔΛΠ στην Ευρώπη και στην Ελλάδα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539552" y="1273325"/>
          <a:ext cx="82089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5 - TextBox"/>
          <p:cNvSpPr txBox="1">
            <a:spLocks noChangeArrowheads="1"/>
          </p:cNvSpPr>
          <p:nvPr/>
        </p:nvSpPr>
        <p:spPr bwMode="auto">
          <a:xfrm>
            <a:off x="6300192" y="1777380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 ΔΛΠ 17 Μισθώσεις </a:t>
            </a:r>
            <a:endParaRPr lang="el-GR" dirty="0">
              <a:cs typeface="Tahoma" pitchFamily="34" charset="0"/>
            </a:endParaRPr>
          </a:p>
        </p:txBody>
      </p:sp>
      <p:sp>
        <p:nvSpPr>
          <p:cNvPr id="7" name="16 - TextBox"/>
          <p:cNvSpPr txBox="1">
            <a:spLocks noChangeArrowheads="1"/>
          </p:cNvSpPr>
          <p:nvPr/>
        </p:nvSpPr>
        <p:spPr bwMode="auto">
          <a:xfrm>
            <a:off x="6300192" y="3217540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Από το ΣΟΛ</a:t>
            </a:r>
            <a:endParaRPr lang="el-GR" dirty="0">
              <a:cs typeface="Tahoma" pitchFamily="34" charset="0"/>
            </a:endParaRPr>
          </a:p>
        </p:txBody>
      </p:sp>
      <p:sp>
        <p:nvSpPr>
          <p:cNvPr id="8" name="17 - TextBox"/>
          <p:cNvSpPr txBox="1">
            <a:spLocks noChangeArrowheads="1"/>
          </p:cNvSpPr>
          <p:nvPr/>
        </p:nvSpPr>
        <p:spPr bwMode="auto">
          <a:xfrm>
            <a:off x="6372200" y="4081636"/>
            <a:ext cx="2447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dirty="0" smtClean="0">
                <a:cs typeface="Tahoma" pitchFamily="34" charset="0"/>
              </a:rPr>
              <a:t>Από τις εισηγμένες στο Χρηματιστήριο εταιρείες </a:t>
            </a:r>
            <a:endParaRPr lang="el-GR" dirty="0"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979712" y="3145532"/>
            <a:ext cx="72008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1835696" y="3145532"/>
            <a:ext cx="1008112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800" b="1" dirty="0" smtClean="0"/>
              <a:t>ΔΛΠ</a:t>
            </a:r>
            <a:endParaRPr lang="en-US" sz="2800" b="1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1294</TotalTime>
  <Words>638</Words>
  <Application>Microsoft Office PowerPoint</Application>
  <PresentationFormat>Προβολή στην οθόνη (16:10)</PresentationFormat>
  <Paragraphs>96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Διεθνή Λογιστικά Πρότυπα</vt:lpstr>
      <vt:lpstr>Διεθνή Λογιστικά Πρότυπα</vt:lpstr>
      <vt:lpstr>Όργανα κατάρτισης των ΔΛΠ</vt:lpstr>
      <vt:lpstr>Τα ΔΛΠ στην Ευρώπη και στην Ελλάδα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187</cp:revision>
  <dcterms:created xsi:type="dcterms:W3CDTF">2012-09-06T09:03:05Z</dcterms:created>
  <dcterms:modified xsi:type="dcterms:W3CDTF">2015-11-08T15:15:33Z</dcterms:modified>
</cp:coreProperties>
</file>