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7" r:id="rId4"/>
    <p:sldId id="259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391" r:id="rId15"/>
    <p:sldId id="291" r:id="rId16"/>
    <p:sldId id="292" r:id="rId17"/>
    <p:sldId id="293" r:id="rId18"/>
    <p:sldId id="280" r:id="rId19"/>
  </p:sldIdLst>
  <p:sldSz cx="9144000" cy="5715000" type="screen16x10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3926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297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5034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3748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3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532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422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1997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035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– Δικτυακός προγραμματισμός και βάσεις δεδομένων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</a:t>
            </a:r>
            <a:r>
              <a:rPr lang="el-GR" sz="2800" dirty="0" smtClean="0"/>
              <a:t>2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l-GR" sz="2800" b="1" dirty="0"/>
              <a:t> Δικτυακός προγραμματισμός και βάσεις </a:t>
            </a:r>
            <a:r>
              <a:rPr lang="el-GR" sz="2800" b="1" dirty="0" smtClean="0"/>
              <a:t>δεδομένων</a:t>
            </a:r>
          </a:p>
          <a:p>
            <a:endParaRPr lang="el-GR" sz="1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7340"/>
            <a:ext cx="8229600" cy="5040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b="1" dirty="0"/>
              <a:t>Πέρασμα </a:t>
            </a:r>
            <a:r>
              <a:rPr lang="el-GR" sz="2400" b="1" dirty="0" smtClean="0"/>
              <a:t>πολλών παραμέτρων</a:t>
            </a:r>
            <a:endParaRPr lang="en-US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9" name="Τίτλος 3"/>
          <p:cNvSpPr>
            <a:spLocks noGrp="1"/>
          </p:cNvSpPr>
          <p:nvPr>
            <p:ph type="title"/>
          </p:nvPr>
        </p:nvSpPr>
        <p:spPr>
          <a:xfrm>
            <a:off x="1115616" y="228865"/>
            <a:ext cx="7571184" cy="952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Applets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6" y="2065412"/>
            <a:ext cx="3996048" cy="2202266"/>
          </a:xfrm>
          <a:prstGeom prst="rect">
            <a:avLst/>
          </a:prstGeom>
        </p:spPr>
      </p:pic>
      <p:sp>
        <p:nvSpPr>
          <p:cNvPr id="4" name="Δεξιό βέλος 3"/>
          <p:cNvSpPr/>
          <p:nvPr/>
        </p:nvSpPr>
        <p:spPr>
          <a:xfrm>
            <a:off x="4788024" y="2929508"/>
            <a:ext cx="144016" cy="2370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921395"/>
            <a:ext cx="3870835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Διασύνδεση με ΒΔ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81" y="1389916"/>
            <a:ext cx="5685837" cy="4276800"/>
          </a:xfrm>
          <a:prstGeom prst="rect">
            <a:avLst/>
          </a:prstGeom>
        </p:spPr>
      </p:pic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962080"/>
            <a:ext cx="8075240" cy="5040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b="1" i="1" dirty="0" smtClean="0"/>
              <a:t>Σύνδεση </a:t>
            </a:r>
            <a:r>
              <a:rPr lang="el-GR" sz="2400" b="1" i="1" dirty="0"/>
              <a:t>με την </a:t>
            </a:r>
            <a:r>
              <a:rPr lang="en-US" sz="2400" b="1" i="1" dirty="0" smtClean="0"/>
              <a:t>MySQL</a:t>
            </a:r>
            <a:endParaRPr lang="el-GR" sz="2400" b="1" i="1" dirty="0"/>
          </a:p>
        </p:txBody>
      </p:sp>
    </p:spTree>
    <p:extLst>
      <p:ext uri="{BB962C8B-B14F-4D97-AF65-F5344CB8AC3E}">
        <p14:creationId xmlns:p14="http://schemas.microsoft.com/office/powerpoint/2010/main" val="165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9" y="1345332"/>
            <a:ext cx="3895540" cy="4320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Διασύνδεση με ΒΔ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39552" y="962080"/>
            <a:ext cx="8075240" cy="5040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b="1" i="1" dirty="0"/>
              <a:t>Ανάκτηση εγγραφών από </a:t>
            </a:r>
            <a:r>
              <a:rPr lang="en-US" sz="2400" b="1" i="1" dirty="0" smtClean="0"/>
              <a:t>MySQL</a:t>
            </a:r>
            <a:endParaRPr lang="el-GR" sz="2400" b="1" i="1" dirty="0"/>
          </a:p>
        </p:txBody>
      </p:sp>
    </p:spTree>
    <p:extLst>
      <p:ext uri="{BB962C8B-B14F-4D97-AF65-F5344CB8AC3E}">
        <p14:creationId xmlns:p14="http://schemas.microsoft.com/office/powerpoint/2010/main" val="5624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Διασύνδεση με ΒΔ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39552" y="962080"/>
            <a:ext cx="8075240" cy="5040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b="1" i="1" dirty="0"/>
              <a:t>Εισαγωγή εγγραφών </a:t>
            </a:r>
            <a:r>
              <a:rPr lang="el-GR" sz="2400" b="1" i="1" dirty="0" smtClean="0"/>
              <a:t>σε</a:t>
            </a:r>
            <a:r>
              <a:rPr lang="en-US" sz="2400" b="1" i="1" dirty="0" smtClean="0"/>
              <a:t> MySQL</a:t>
            </a:r>
            <a:endParaRPr lang="el-GR" sz="2400" b="1" i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431000"/>
            <a:ext cx="5134173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Τσούλος.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Δικτυακός προγραμματισμός και βάσεις δεδομένων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2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l-GR" sz="2800" dirty="0"/>
              <a:t> Δικτυακός προγραμματισμός και βάσεις </a:t>
            </a:r>
            <a:r>
              <a:rPr lang="el-GR" sz="2800" dirty="0" smtClean="0"/>
              <a:t>δεδομένων</a:t>
            </a:r>
          </a:p>
          <a:p>
            <a:pPr algn="l"/>
            <a:endParaRPr lang="el-G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Τσούλος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7340"/>
            <a:ext cx="8686800" cy="37716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Θα </a:t>
            </a:r>
            <a:r>
              <a:rPr lang="el-GR" sz="2400" dirty="0"/>
              <a:t>μιλήσουμε για τον τρόπο με τον οποίο η </a:t>
            </a:r>
            <a:r>
              <a:rPr lang="el-GR" sz="2400" dirty="0" err="1"/>
              <a:t>Java</a:t>
            </a:r>
            <a:r>
              <a:rPr lang="el-GR" sz="2400" dirty="0"/>
              <a:t> μπορεί να συνδεθεί με τοπικές και απομακρυσμένες βάσεις δεδομένων </a:t>
            </a:r>
            <a:r>
              <a:rPr lang="el-GR" sz="2400" dirty="0" smtClean="0"/>
              <a:t>αλλά και να </a:t>
            </a:r>
            <a:r>
              <a:rPr lang="el-GR" sz="2400" dirty="0"/>
              <a:t>δημιουργήσει εφαρμογές που εκτελούνται μέσω </a:t>
            </a:r>
            <a:r>
              <a:rPr lang="el-GR" sz="2400" dirty="0" err="1"/>
              <a:t>φυλλομετρητών</a:t>
            </a:r>
            <a:r>
              <a:rPr lang="el-GR" sz="24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3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t="9375"/>
          <a:stretch/>
        </p:blipFill>
        <p:spPr>
          <a:xfrm>
            <a:off x="3923927" y="1849387"/>
            <a:ext cx="5078070" cy="2124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Applets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7340"/>
            <a:ext cx="3466728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b="1" dirty="0"/>
              <a:t>Ένα απλό </a:t>
            </a:r>
            <a:r>
              <a:rPr lang="el-GR" sz="2400" b="1" dirty="0" smtClean="0"/>
              <a:t>παράδειγμα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/>
              <a:t>Για να μπορέσει μια εφαρμογή να είναι </a:t>
            </a:r>
            <a:r>
              <a:rPr lang="el-GR" sz="2400" dirty="0" err="1"/>
              <a:t>προσβάσιμη</a:t>
            </a:r>
            <a:r>
              <a:rPr lang="el-GR" sz="2400" dirty="0"/>
              <a:t> από όλους στο διαδίκτυο πρέπει να μπει σε ένα TAG APPLET μιας ιστοσελίδας </a:t>
            </a:r>
            <a:r>
              <a:rPr lang="el-GR" sz="2400" dirty="0" smtClean="0"/>
              <a:t>HTML.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849388"/>
            <a:ext cx="4536661" cy="2376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Applets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7340"/>
            <a:ext cx="4042792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ιδιότητα CODE καθορίζει το όνομα του αρχείου που περιέχει το </a:t>
            </a:r>
            <a:r>
              <a:rPr lang="el-GR" sz="2400" dirty="0" err="1"/>
              <a:t>applet</a:t>
            </a:r>
            <a:r>
              <a:rPr lang="el-GR" sz="2400" dirty="0"/>
              <a:t>. </a:t>
            </a:r>
            <a:endParaRPr lang="el-G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Τα </a:t>
            </a:r>
            <a:r>
              <a:rPr lang="el-GR" sz="2400" dirty="0" err="1"/>
              <a:t>applet</a:t>
            </a:r>
            <a:r>
              <a:rPr lang="el-GR" sz="2400" dirty="0"/>
              <a:t> κληρονομούν τις βασικές ιδιότητές τους από την κατηγορία </a:t>
            </a:r>
            <a:r>
              <a:rPr lang="el-GR" sz="2400" dirty="0" err="1"/>
              <a:t>Applet</a:t>
            </a:r>
            <a:r>
              <a:rPr lang="el-GR" sz="2400" dirty="0"/>
              <a:t> και για να μπορέσουν να γίνουν χρήσιμα θα πρέπει να </a:t>
            </a:r>
            <a:r>
              <a:rPr lang="el-GR" sz="2400" dirty="0" err="1"/>
              <a:t>επανορίσουμε</a:t>
            </a:r>
            <a:r>
              <a:rPr lang="el-GR" sz="2400" dirty="0"/>
              <a:t> διάφορες μεθόδους </a:t>
            </a:r>
            <a:r>
              <a:rPr lang="el-GR" sz="2400" dirty="0" smtClean="0"/>
              <a:t>(πχ </a:t>
            </a:r>
            <a:r>
              <a:rPr lang="el-GR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paint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0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52218"/>
            <a:ext cx="3565436" cy="5436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115616" y="228865"/>
            <a:ext cx="7571184" cy="952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Applets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7340"/>
            <a:ext cx="3538736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b="1" dirty="0"/>
              <a:t>Απόκριση σε </a:t>
            </a:r>
            <a:r>
              <a:rPr lang="el-GR" sz="2400" b="1" dirty="0" smtClean="0"/>
              <a:t>γεγονότα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/>
              <a:t>Τα </a:t>
            </a:r>
            <a:r>
              <a:rPr lang="el-GR" sz="2400" dirty="0" err="1"/>
              <a:t>applets</a:t>
            </a:r>
            <a:r>
              <a:rPr lang="el-GR" sz="2400" dirty="0"/>
              <a:t> μπορούν να χειριστούν και γεγονότα σαν να πρόκειται για κανονικά </a:t>
            </a:r>
            <a:r>
              <a:rPr lang="el-GR" sz="2400" dirty="0" smtClean="0"/>
              <a:t>παράθυρα όπως φαίνεται και στο παράδειγμα δεξιά. 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40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7340"/>
            <a:ext cx="375476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b="1" dirty="0"/>
              <a:t>Πέρασμα </a:t>
            </a:r>
            <a:r>
              <a:rPr lang="el-GR" sz="2400" b="1" dirty="0" smtClean="0"/>
              <a:t>παραμέτρων</a:t>
            </a:r>
            <a:endParaRPr lang="en-US" sz="2400" b="1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Στα </a:t>
            </a:r>
            <a:r>
              <a:rPr lang="el-GR" sz="2000" dirty="0" err="1"/>
              <a:t>applets</a:t>
            </a:r>
            <a:r>
              <a:rPr lang="el-GR" sz="2000" dirty="0"/>
              <a:t> μπορούμε να περάσουμε παραμέτρους από τον έξω κόσμο με την χρήση των παραμέτρων του TAG APPLET της </a:t>
            </a:r>
            <a:r>
              <a:rPr lang="el-GR" sz="2000" dirty="0" smtClean="0"/>
              <a:t>HTML</a:t>
            </a:r>
            <a:r>
              <a:rPr lang="en-US" sz="2000" dirty="0" smtClean="0"/>
              <a:t>.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896" y="673127"/>
            <a:ext cx="4536504" cy="184086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159" y="3145532"/>
            <a:ext cx="4749577" cy="1960092"/>
          </a:xfrm>
          <a:prstGeom prst="rect">
            <a:avLst/>
          </a:prstGeom>
        </p:spPr>
      </p:pic>
      <p:sp>
        <p:nvSpPr>
          <p:cNvPr id="9" name="Τίτλος 3"/>
          <p:cNvSpPr>
            <a:spLocks noGrp="1"/>
          </p:cNvSpPr>
          <p:nvPr>
            <p:ph type="title"/>
          </p:nvPr>
        </p:nvSpPr>
        <p:spPr>
          <a:xfrm>
            <a:off x="1115616" y="228865"/>
            <a:ext cx="7571184" cy="952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Applets</a:t>
            </a:r>
            <a:endParaRPr lang="en-US" dirty="0"/>
          </a:p>
        </p:txBody>
      </p:sp>
      <p:sp>
        <p:nvSpPr>
          <p:cNvPr id="10" name="Βέλος προς τα κάτω 9"/>
          <p:cNvSpPr/>
          <p:nvPr/>
        </p:nvSpPr>
        <p:spPr>
          <a:xfrm>
            <a:off x="6300192" y="2641476"/>
            <a:ext cx="253008" cy="1440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95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4134</TotalTime>
  <Words>673</Words>
  <Application>Microsoft Office PowerPoint</Application>
  <PresentationFormat>Προβολή στην οθόνη (16:10)</PresentationFormat>
  <Paragraphs>108</Paragraphs>
  <Slides>18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Calibri</vt:lpstr>
      <vt:lpstr>Consolas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Εισαγωγή</vt:lpstr>
      <vt:lpstr>Applets</vt:lpstr>
      <vt:lpstr>Applets</vt:lpstr>
      <vt:lpstr>Applets</vt:lpstr>
      <vt:lpstr>Applets</vt:lpstr>
      <vt:lpstr>Applets</vt:lpstr>
      <vt:lpstr>Διασύνδεση με ΒΔ</vt:lpstr>
      <vt:lpstr>Διασύνδεση με ΒΔ</vt:lpstr>
      <vt:lpstr>Διασύνδεση με ΒΔ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301</cp:revision>
  <dcterms:created xsi:type="dcterms:W3CDTF">2012-09-06T09:03:05Z</dcterms:created>
  <dcterms:modified xsi:type="dcterms:W3CDTF">2015-07-01T13:26:49Z</dcterms:modified>
</cp:coreProperties>
</file>