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9" r:id="rId3"/>
    <p:sldId id="257" r:id="rId4"/>
    <p:sldId id="259" r:id="rId5"/>
    <p:sldId id="416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37" r:id="rId29"/>
    <p:sldId id="291" r:id="rId30"/>
    <p:sldId id="292" r:id="rId31"/>
    <p:sldId id="293" r:id="rId32"/>
    <p:sldId id="280" r:id="rId33"/>
  </p:sldIdLst>
  <p:sldSz cx="9144000" cy="5715000" type="screen16x10"/>
  <p:notesSz cx="6858000" cy="9144000"/>
  <p:custDataLst>
    <p:tags r:id="rId3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E9D8E-CD6D-45C9-838A-4327F33F907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0FB9316-BE92-4A4F-9C36-EA288D72F28D}">
      <dgm:prSet phldrT="[Κείμενο]"/>
      <dgm:spPr>
        <a:xfrm>
          <a:off x="170973" y="766943"/>
          <a:ext cx="2393632" cy="442800"/>
        </a:xfrm>
        <a:prstGeom prst="roundRect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Γλώσσες μηχανής</a:t>
          </a:r>
          <a:endParaRPr lang="el-GR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66011B92-3C36-4A8E-9E67-8F702A952C52}" type="parTrans" cxnId="{92EE44EC-F592-475F-9A4B-47E8AA50B931}">
      <dgm:prSet/>
      <dgm:spPr/>
      <dgm:t>
        <a:bodyPr/>
        <a:lstStyle/>
        <a:p>
          <a:endParaRPr lang="el-GR"/>
        </a:p>
      </dgm:t>
    </dgm:pt>
    <dgm:pt modelId="{7D85D4A7-BB58-421F-A6E1-0A37E8D1F502}" type="sibTrans" cxnId="{92EE44EC-F592-475F-9A4B-47E8AA50B931}">
      <dgm:prSet/>
      <dgm:spPr/>
      <dgm:t>
        <a:bodyPr/>
        <a:lstStyle/>
        <a:p>
          <a:endParaRPr lang="el-GR"/>
        </a:p>
      </dgm:t>
    </dgm:pt>
    <dgm:pt modelId="{923624BC-016D-48EA-908E-1C54CEBF4EF5}">
      <dgm:prSet phldrT="[Κείμενο]"/>
      <dgm:spPr>
        <a:xfrm>
          <a:off x="170973" y="1447343"/>
          <a:ext cx="2393632" cy="442800"/>
        </a:xfrm>
        <a:prstGeom prst="roundRect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Συμβολικές γλώσσες</a:t>
          </a:r>
          <a:endParaRPr lang="el-GR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A975CEE8-26B7-4B0C-9F52-66331649CCDB}" type="parTrans" cxnId="{136616E2-DCDD-460C-BE36-54656BD48BCC}">
      <dgm:prSet/>
      <dgm:spPr/>
      <dgm:t>
        <a:bodyPr/>
        <a:lstStyle/>
        <a:p>
          <a:endParaRPr lang="el-GR"/>
        </a:p>
      </dgm:t>
    </dgm:pt>
    <dgm:pt modelId="{9A73805A-A1CD-43DE-8EE2-F91CB71B2793}" type="sibTrans" cxnId="{136616E2-DCDD-460C-BE36-54656BD48BCC}">
      <dgm:prSet/>
      <dgm:spPr/>
      <dgm:t>
        <a:bodyPr/>
        <a:lstStyle/>
        <a:p>
          <a:endParaRPr lang="el-GR"/>
        </a:p>
      </dgm:t>
    </dgm:pt>
    <dgm:pt modelId="{B70BB119-FCB9-4E09-B43E-0D56ACEE89FB}">
      <dgm:prSet phldrT="[Κείμενο]"/>
      <dgm:spPr>
        <a:xfrm>
          <a:off x="170973" y="2127743"/>
          <a:ext cx="2393632" cy="442800"/>
        </a:xfrm>
        <a:prstGeom prst="roundRect">
          <a:avLst/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Γλώσσες υψηλού επιπέδου</a:t>
          </a:r>
          <a:endParaRPr lang="el-GR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EB44A8F8-8E86-4893-A687-71C2CA0EB4EA}" type="parTrans" cxnId="{EAF0AB52-AD16-4FB6-A201-05511118247E}">
      <dgm:prSet/>
      <dgm:spPr/>
      <dgm:t>
        <a:bodyPr/>
        <a:lstStyle/>
        <a:p>
          <a:endParaRPr lang="el-GR"/>
        </a:p>
      </dgm:t>
    </dgm:pt>
    <dgm:pt modelId="{06FD31CA-EA9F-4624-AE8B-A0D711F08F2B}" type="sibTrans" cxnId="{EAF0AB52-AD16-4FB6-A201-05511118247E}">
      <dgm:prSet/>
      <dgm:spPr/>
      <dgm:t>
        <a:bodyPr/>
        <a:lstStyle/>
        <a:p>
          <a:endParaRPr lang="el-GR"/>
        </a:p>
      </dgm:t>
    </dgm:pt>
    <dgm:pt modelId="{F627E57D-F790-4600-9803-9414069B29C7}" type="pres">
      <dgm:prSet presAssocID="{40DE9D8E-CD6D-45C9-838A-4327F33F90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152CBC0-A0A4-43AA-ACCD-890701372EEA}" type="pres">
      <dgm:prSet presAssocID="{60FB9316-BE92-4A4F-9C36-EA288D72F28D}" presName="parentLin" presStyleCnt="0"/>
      <dgm:spPr/>
    </dgm:pt>
    <dgm:pt modelId="{2C8A46EB-9C2E-4F88-8DA4-42BDF3882981}" type="pres">
      <dgm:prSet presAssocID="{60FB9316-BE92-4A4F-9C36-EA288D72F28D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69139366-C463-456B-96E4-69D2BF739020}" type="pres">
      <dgm:prSet presAssocID="{60FB9316-BE92-4A4F-9C36-EA288D72F28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5CD9C04-4AE7-4AF2-934D-A2128514A772}" type="pres">
      <dgm:prSet presAssocID="{60FB9316-BE92-4A4F-9C36-EA288D72F28D}" presName="negativeSpace" presStyleCnt="0"/>
      <dgm:spPr/>
    </dgm:pt>
    <dgm:pt modelId="{12A2EE3F-2E2C-4DEB-AF3E-12BF5064569B}" type="pres">
      <dgm:prSet presAssocID="{60FB9316-BE92-4A4F-9C36-EA288D72F28D}" presName="childText" presStyleLbl="conFgAcc1" presStyleIdx="0" presStyleCnt="3">
        <dgm:presLayoutVars>
          <dgm:bulletEnabled val="1"/>
        </dgm:presLayoutVars>
      </dgm:prSet>
      <dgm:spPr>
        <a:xfrm>
          <a:off x="0" y="988343"/>
          <a:ext cx="3419475" cy="378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B9B8F0D4-E110-410B-90A9-6FFF05A7A6FF}" type="pres">
      <dgm:prSet presAssocID="{7D85D4A7-BB58-421F-A6E1-0A37E8D1F502}" presName="spaceBetweenRectangles" presStyleCnt="0"/>
      <dgm:spPr/>
    </dgm:pt>
    <dgm:pt modelId="{70C55F1D-F167-4B0B-81A2-70713AE4975C}" type="pres">
      <dgm:prSet presAssocID="{923624BC-016D-48EA-908E-1C54CEBF4EF5}" presName="parentLin" presStyleCnt="0"/>
      <dgm:spPr/>
    </dgm:pt>
    <dgm:pt modelId="{3E7DC548-8BFE-4F4C-8467-A93239517103}" type="pres">
      <dgm:prSet presAssocID="{923624BC-016D-48EA-908E-1C54CEBF4EF5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56834F7D-CE8C-46FB-B28D-335E4B40BD88}" type="pres">
      <dgm:prSet presAssocID="{923624BC-016D-48EA-908E-1C54CEBF4EF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DCD75B-CFF8-4C54-889E-51CBF5E33BC6}" type="pres">
      <dgm:prSet presAssocID="{923624BC-016D-48EA-908E-1C54CEBF4EF5}" presName="negativeSpace" presStyleCnt="0"/>
      <dgm:spPr/>
    </dgm:pt>
    <dgm:pt modelId="{F34338B1-6DE8-40D9-A538-90D60C153C10}" type="pres">
      <dgm:prSet presAssocID="{923624BC-016D-48EA-908E-1C54CEBF4EF5}" presName="childText" presStyleLbl="conFgAcc1" presStyleIdx="1" presStyleCnt="3">
        <dgm:presLayoutVars>
          <dgm:bulletEnabled val="1"/>
        </dgm:presLayoutVars>
      </dgm:prSet>
      <dgm:spPr>
        <a:xfrm>
          <a:off x="0" y="1668743"/>
          <a:ext cx="3419475" cy="378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8D3135B3-99F4-465A-9CD4-46757E63C5ED}" type="pres">
      <dgm:prSet presAssocID="{9A73805A-A1CD-43DE-8EE2-F91CB71B2793}" presName="spaceBetweenRectangles" presStyleCnt="0"/>
      <dgm:spPr/>
    </dgm:pt>
    <dgm:pt modelId="{95202E64-59B6-4985-8850-B19590EC1F43}" type="pres">
      <dgm:prSet presAssocID="{B70BB119-FCB9-4E09-B43E-0D56ACEE89FB}" presName="parentLin" presStyleCnt="0"/>
      <dgm:spPr/>
    </dgm:pt>
    <dgm:pt modelId="{058FBF9B-DAD0-45DD-8C9C-F3A6EE31DB98}" type="pres">
      <dgm:prSet presAssocID="{B70BB119-FCB9-4E09-B43E-0D56ACEE89FB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62E9FA3A-3CEA-4330-882E-E5709574586F}" type="pres">
      <dgm:prSet presAssocID="{B70BB119-FCB9-4E09-B43E-0D56ACEE89F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D39E8C1-AE0F-44D3-8AED-7BB08FE57C0C}" type="pres">
      <dgm:prSet presAssocID="{B70BB119-FCB9-4E09-B43E-0D56ACEE89FB}" presName="negativeSpace" presStyleCnt="0"/>
      <dgm:spPr/>
    </dgm:pt>
    <dgm:pt modelId="{E918A734-CA9B-47A2-8719-68E200707E53}" type="pres">
      <dgm:prSet presAssocID="{B70BB119-FCB9-4E09-B43E-0D56ACEE89FB}" presName="childText" presStyleLbl="conFgAcc1" presStyleIdx="2" presStyleCnt="3">
        <dgm:presLayoutVars>
          <dgm:bulletEnabled val="1"/>
        </dgm:presLayoutVars>
      </dgm:prSet>
      <dgm:spPr>
        <a:xfrm>
          <a:off x="0" y="2349143"/>
          <a:ext cx="3419475" cy="378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94C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</dgm:ptLst>
  <dgm:cxnLst>
    <dgm:cxn modelId="{A4107948-74FE-4255-A546-3E803B78EE03}" type="presOf" srcId="{923624BC-016D-48EA-908E-1C54CEBF4EF5}" destId="{56834F7D-CE8C-46FB-B28D-335E4B40BD88}" srcOrd="1" destOrd="0" presId="urn:microsoft.com/office/officeart/2005/8/layout/list1"/>
    <dgm:cxn modelId="{396D7AE0-2CBA-4064-97E1-D02AC6C88E34}" type="presOf" srcId="{923624BC-016D-48EA-908E-1C54CEBF4EF5}" destId="{3E7DC548-8BFE-4F4C-8467-A93239517103}" srcOrd="0" destOrd="0" presId="urn:microsoft.com/office/officeart/2005/8/layout/list1"/>
    <dgm:cxn modelId="{136616E2-DCDD-460C-BE36-54656BD48BCC}" srcId="{40DE9D8E-CD6D-45C9-838A-4327F33F9073}" destId="{923624BC-016D-48EA-908E-1C54CEBF4EF5}" srcOrd="1" destOrd="0" parTransId="{A975CEE8-26B7-4B0C-9F52-66331649CCDB}" sibTransId="{9A73805A-A1CD-43DE-8EE2-F91CB71B2793}"/>
    <dgm:cxn modelId="{92EE44EC-F592-475F-9A4B-47E8AA50B931}" srcId="{40DE9D8E-CD6D-45C9-838A-4327F33F9073}" destId="{60FB9316-BE92-4A4F-9C36-EA288D72F28D}" srcOrd="0" destOrd="0" parTransId="{66011B92-3C36-4A8E-9E67-8F702A952C52}" sibTransId="{7D85D4A7-BB58-421F-A6E1-0A37E8D1F502}"/>
    <dgm:cxn modelId="{1A0F35E2-8CC0-43E1-BF64-2296F7A53114}" type="presOf" srcId="{40DE9D8E-CD6D-45C9-838A-4327F33F9073}" destId="{F627E57D-F790-4600-9803-9414069B29C7}" srcOrd="0" destOrd="0" presId="urn:microsoft.com/office/officeart/2005/8/layout/list1"/>
    <dgm:cxn modelId="{F9BC9A69-D0A2-465C-8F91-2DBA3DAC4121}" type="presOf" srcId="{B70BB119-FCB9-4E09-B43E-0D56ACEE89FB}" destId="{058FBF9B-DAD0-45DD-8C9C-F3A6EE31DB98}" srcOrd="0" destOrd="0" presId="urn:microsoft.com/office/officeart/2005/8/layout/list1"/>
    <dgm:cxn modelId="{D6AD341F-717B-495A-A3AC-33295A366F52}" type="presOf" srcId="{60FB9316-BE92-4A4F-9C36-EA288D72F28D}" destId="{2C8A46EB-9C2E-4F88-8DA4-42BDF3882981}" srcOrd="0" destOrd="0" presId="urn:microsoft.com/office/officeart/2005/8/layout/list1"/>
    <dgm:cxn modelId="{EAF0AB52-AD16-4FB6-A201-05511118247E}" srcId="{40DE9D8E-CD6D-45C9-838A-4327F33F9073}" destId="{B70BB119-FCB9-4E09-B43E-0D56ACEE89FB}" srcOrd="2" destOrd="0" parTransId="{EB44A8F8-8E86-4893-A687-71C2CA0EB4EA}" sibTransId="{06FD31CA-EA9F-4624-AE8B-A0D711F08F2B}"/>
    <dgm:cxn modelId="{330D68A7-5642-4804-A1C7-50DBB81B396E}" type="presOf" srcId="{60FB9316-BE92-4A4F-9C36-EA288D72F28D}" destId="{69139366-C463-456B-96E4-69D2BF739020}" srcOrd="1" destOrd="0" presId="urn:microsoft.com/office/officeart/2005/8/layout/list1"/>
    <dgm:cxn modelId="{2BF05C4E-2E31-48EE-8BD6-B16D262D0ADA}" type="presOf" srcId="{B70BB119-FCB9-4E09-B43E-0D56ACEE89FB}" destId="{62E9FA3A-3CEA-4330-882E-E5709574586F}" srcOrd="1" destOrd="0" presId="urn:microsoft.com/office/officeart/2005/8/layout/list1"/>
    <dgm:cxn modelId="{DD41CF7C-A476-4A66-BC6E-D938B64BA1D2}" type="presParOf" srcId="{F627E57D-F790-4600-9803-9414069B29C7}" destId="{2152CBC0-A0A4-43AA-ACCD-890701372EEA}" srcOrd="0" destOrd="0" presId="urn:microsoft.com/office/officeart/2005/8/layout/list1"/>
    <dgm:cxn modelId="{2CA3AA11-5098-48A4-9A3F-2126262BBE2B}" type="presParOf" srcId="{2152CBC0-A0A4-43AA-ACCD-890701372EEA}" destId="{2C8A46EB-9C2E-4F88-8DA4-42BDF3882981}" srcOrd="0" destOrd="0" presId="urn:microsoft.com/office/officeart/2005/8/layout/list1"/>
    <dgm:cxn modelId="{4C3BDE98-136D-4A60-B33C-38CA42EB2D82}" type="presParOf" srcId="{2152CBC0-A0A4-43AA-ACCD-890701372EEA}" destId="{69139366-C463-456B-96E4-69D2BF739020}" srcOrd="1" destOrd="0" presId="urn:microsoft.com/office/officeart/2005/8/layout/list1"/>
    <dgm:cxn modelId="{1D544DC5-4A25-4786-B115-1DC9A2218B1B}" type="presParOf" srcId="{F627E57D-F790-4600-9803-9414069B29C7}" destId="{D5CD9C04-4AE7-4AF2-934D-A2128514A772}" srcOrd="1" destOrd="0" presId="urn:microsoft.com/office/officeart/2005/8/layout/list1"/>
    <dgm:cxn modelId="{49C5CB47-8718-4852-8B9E-D694CD0F9490}" type="presParOf" srcId="{F627E57D-F790-4600-9803-9414069B29C7}" destId="{12A2EE3F-2E2C-4DEB-AF3E-12BF5064569B}" srcOrd="2" destOrd="0" presId="urn:microsoft.com/office/officeart/2005/8/layout/list1"/>
    <dgm:cxn modelId="{882872B3-0772-40BB-BDC4-DAE85C4EDE4C}" type="presParOf" srcId="{F627E57D-F790-4600-9803-9414069B29C7}" destId="{B9B8F0D4-E110-410B-90A9-6FFF05A7A6FF}" srcOrd="3" destOrd="0" presId="urn:microsoft.com/office/officeart/2005/8/layout/list1"/>
    <dgm:cxn modelId="{5D1CC417-1E8E-466E-A7D5-BA8553ED6230}" type="presParOf" srcId="{F627E57D-F790-4600-9803-9414069B29C7}" destId="{70C55F1D-F167-4B0B-81A2-70713AE4975C}" srcOrd="4" destOrd="0" presId="urn:microsoft.com/office/officeart/2005/8/layout/list1"/>
    <dgm:cxn modelId="{A2684F94-7DE7-42A6-86DE-A05B42A719BA}" type="presParOf" srcId="{70C55F1D-F167-4B0B-81A2-70713AE4975C}" destId="{3E7DC548-8BFE-4F4C-8467-A93239517103}" srcOrd="0" destOrd="0" presId="urn:microsoft.com/office/officeart/2005/8/layout/list1"/>
    <dgm:cxn modelId="{1FCEFD07-BC8F-4D8A-BF2B-C77A5AB0F63F}" type="presParOf" srcId="{70C55F1D-F167-4B0B-81A2-70713AE4975C}" destId="{56834F7D-CE8C-46FB-B28D-335E4B40BD88}" srcOrd="1" destOrd="0" presId="urn:microsoft.com/office/officeart/2005/8/layout/list1"/>
    <dgm:cxn modelId="{DC80C73C-D692-4133-AE61-0F063093A3D5}" type="presParOf" srcId="{F627E57D-F790-4600-9803-9414069B29C7}" destId="{BDDCD75B-CFF8-4C54-889E-51CBF5E33BC6}" srcOrd="5" destOrd="0" presId="urn:microsoft.com/office/officeart/2005/8/layout/list1"/>
    <dgm:cxn modelId="{A40C29C8-EC19-4BF6-A680-2FE9AF1CB1DC}" type="presParOf" srcId="{F627E57D-F790-4600-9803-9414069B29C7}" destId="{F34338B1-6DE8-40D9-A538-90D60C153C10}" srcOrd="6" destOrd="0" presId="urn:microsoft.com/office/officeart/2005/8/layout/list1"/>
    <dgm:cxn modelId="{F42E5AC3-3D0B-41FE-9CA0-F8A51823377A}" type="presParOf" srcId="{F627E57D-F790-4600-9803-9414069B29C7}" destId="{8D3135B3-99F4-465A-9CD4-46757E63C5ED}" srcOrd="7" destOrd="0" presId="urn:microsoft.com/office/officeart/2005/8/layout/list1"/>
    <dgm:cxn modelId="{0D900CCC-1213-4C85-91A5-B5A0F244F6C5}" type="presParOf" srcId="{F627E57D-F790-4600-9803-9414069B29C7}" destId="{95202E64-59B6-4985-8850-B19590EC1F43}" srcOrd="8" destOrd="0" presId="urn:microsoft.com/office/officeart/2005/8/layout/list1"/>
    <dgm:cxn modelId="{57B93B01-9FDE-4D81-A8EA-075B8E9948B8}" type="presParOf" srcId="{95202E64-59B6-4985-8850-B19590EC1F43}" destId="{058FBF9B-DAD0-45DD-8C9C-F3A6EE31DB98}" srcOrd="0" destOrd="0" presId="urn:microsoft.com/office/officeart/2005/8/layout/list1"/>
    <dgm:cxn modelId="{D5E22754-8226-400E-8CF8-7A2207650EBE}" type="presParOf" srcId="{95202E64-59B6-4985-8850-B19590EC1F43}" destId="{62E9FA3A-3CEA-4330-882E-E5709574586F}" srcOrd="1" destOrd="0" presId="urn:microsoft.com/office/officeart/2005/8/layout/list1"/>
    <dgm:cxn modelId="{7F5726B7-1285-4AB8-8B78-342F7A705E2B}" type="presParOf" srcId="{F627E57D-F790-4600-9803-9414069B29C7}" destId="{0D39E8C1-AE0F-44D3-8AED-7BB08FE57C0C}" srcOrd="9" destOrd="0" presId="urn:microsoft.com/office/officeart/2005/8/layout/list1"/>
    <dgm:cxn modelId="{BD9A452E-00B2-45E5-B2CE-CB490536D66F}" type="presParOf" srcId="{F627E57D-F790-4600-9803-9414069B29C7}" destId="{E918A734-CA9B-47A2-8719-68E200707E5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2C4391-8B1C-452B-8EDD-F2CD621682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9ECA664-6B7F-4B88-9582-5DFDDB0BB6BD}">
      <dgm:prSet phldrT="[Κείμενο]"/>
      <dgm:spPr>
        <a:xfrm>
          <a:off x="3415" y="1817348"/>
          <a:ext cx="1493378" cy="896027"/>
        </a:xfrm>
        <a:prstGeom prst="roundRect">
          <a:avLst>
            <a:gd name="adj" fmla="val 10000"/>
          </a:avLst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Λεκτικός αναλυτής</a:t>
          </a:r>
          <a:endParaRPr lang="el-GR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EF6C72F7-07CE-4B24-B6E4-7E4F01E67EEE}" type="parTrans" cxnId="{624BF571-7D58-4201-9BF3-7EE047AA8284}">
      <dgm:prSet/>
      <dgm:spPr/>
      <dgm:t>
        <a:bodyPr/>
        <a:lstStyle/>
        <a:p>
          <a:endParaRPr lang="el-GR"/>
        </a:p>
      </dgm:t>
    </dgm:pt>
    <dgm:pt modelId="{FFF223DA-9CD8-49F9-8730-FD260E849BA5}" type="sibTrans" cxnId="{624BF571-7D58-4201-9BF3-7EE047AA8284}">
      <dgm:prSet/>
      <dgm:spPr>
        <a:xfrm>
          <a:off x="1646132" y="2080183"/>
          <a:ext cx="316596" cy="370357"/>
        </a:xfrm>
        <a:prstGeom prst="rightArrow">
          <a:avLst>
            <a:gd name="adj1" fmla="val 60000"/>
            <a:gd name="adj2" fmla="val 50000"/>
          </a:avLst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l-GR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8C521654-3A45-48C5-9CEF-9713F7A18AE7}">
      <dgm:prSet phldrT="[Κείμενο]"/>
      <dgm:spPr>
        <a:xfrm>
          <a:off x="2094145" y="1817348"/>
          <a:ext cx="1493378" cy="896027"/>
        </a:xfrm>
        <a:prstGeom prst="roundRect">
          <a:avLst>
            <a:gd name="adj" fmla="val 10000"/>
          </a:avLst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Συντακτικός αναλυτής</a:t>
          </a:r>
          <a:endParaRPr lang="el-GR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B68D2DB6-42F4-4B0C-8B5F-53BB13F8C9D1}" type="parTrans" cxnId="{A60827F5-E73B-499F-9123-ACB40CE6BC98}">
      <dgm:prSet/>
      <dgm:spPr/>
      <dgm:t>
        <a:bodyPr/>
        <a:lstStyle/>
        <a:p>
          <a:endParaRPr lang="el-GR"/>
        </a:p>
      </dgm:t>
    </dgm:pt>
    <dgm:pt modelId="{1AD8FF4A-FEFD-472F-A337-CF39F1662706}" type="sibTrans" cxnId="{A60827F5-E73B-499F-9123-ACB40CE6BC98}">
      <dgm:prSet/>
      <dgm:spPr>
        <a:xfrm>
          <a:off x="3736862" y="2080183"/>
          <a:ext cx="316596" cy="370357"/>
        </a:xfrm>
        <a:prstGeom prst="rightArrow">
          <a:avLst>
            <a:gd name="adj1" fmla="val 60000"/>
            <a:gd name="adj2" fmla="val 50000"/>
          </a:avLst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l-GR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45C3BA2E-B856-4A2D-B461-7E2251AD036B}">
      <dgm:prSet phldrT="[Κείμενο]"/>
      <dgm:spPr>
        <a:xfrm>
          <a:off x="4184875" y="1817348"/>
          <a:ext cx="1493378" cy="896027"/>
        </a:xfrm>
        <a:prstGeom prst="roundRect">
          <a:avLst>
            <a:gd name="adj" fmla="val 10000"/>
          </a:avLst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Σημασιολογικός αναλυτής</a:t>
          </a:r>
          <a:endParaRPr lang="el-GR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382EBD4A-AB47-419E-8445-46D10B508F74}" type="parTrans" cxnId="{D8B0AB30-EC53-4840-B5F0-E75E4A3FC73D}">
      <dgm:prSet/>
      <dgm:spPr/>
      <dgm:t>
        <a:bodyPr/>
        <a:lstStyle/>
        <a:p>
          <a:endParaRPr lang="el-GR"/>
        </a:p>
      </dgm:t>
    </dgm:pt>
    <dgm:pt modelId="{A5D885DB-CA20-473C-9999-33E2F4BE4CA2}" type="sibTrans" cxnId="{D8B0AB30-EC53-4840-B5F0-E75E4A3FC73D}">
      <dgm:prSet/>
      <dgm:spPr>
        <a:xfrm>
          <a:off x="5827592" y="2080183"/>
          <a:ext cx="316596" cy="370357"/>
        </a:xfrm>
        <a:prstGeom prst="rightArrow">
          <a:avLst>
            <a:gd name="adj1" fmla="val 60000"/>
            <a:gd name="adj2" fmla="val 50000"/>
          </a:avLst>
        </a:prstGeom>
        <a:solidFill>
          <a:srgbClr val="94C6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l-GR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776467B9-5DEB-4385-A1CE-14641B932DA5}">
      <dgm:prSet phldrT="[Κείμενο]"/>
      <dgm:spPr>
        <a:xfrm>
          <a:off x="6275605" y="1817348"/>
          <a:ext cx="1493378" cy="896027"/>
        </a:xfrm>
        <a:prstGeom prst="roundRect">
          <a:avLst>
            <a:gd name="adj" fmla="val 10000"/>
          </a:avLst>
        </a:prstGeom>
        <a:solidFill>
          <a:srgbClr val="94C600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Γεννήτρια κώδικα</a:t>
          </a:r>
          <a:endParaRPr lang="el-GR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F9C5E1B4-22EC-4126-8E73-37C29EEE104D}" type="parTrans" cxnId="{169F0BC9-A29D-49A5-8389-EDD6D34676E7}">
      <dgm:prSet/>
      <dgm:spPr/>
      <dgm:t>
        <a:bodyPr/>
        <a:lstStyle/>
        <a:p>
          <a:endParaRPr lang="el-GR"/>
        </a:p>
      </dgm:t>
    </dgm:pt>
    <dgm:pt modelId="{345C4801-6C92-46CD-87F0-45099E894478}" type="sibTrans" cxnId="{169F0BC9-A29D-49A5-8389-EDD6D34676E7}">
      <dgm:prSet/>
      <dgm:spPr/>
      <dgm:t>
        <a:bodyPr/>
        <a:lstStyle/>
        <a:p>
          <a:endParaRPr lang="el-GR"/>
        </a:p>
      </dgm:t>
    </dgm:pt>
    <dgm:pt modelId="{BE1DB002-0053-465E-9FB1-64563E993101}" type="pres">
      <dgm:prSet presAssocID="{CB2C4391-8B1C-452B-8EDD-F2CD6216827D}" presName="Name0" presStyleCnt="0">
        <dgm:presLayoutVars>
          <dgm:dir/>
          <dgm:resizeHandles val="exact"/>
        </dgm:presLayoutVars>
      </dgm:prSet>
      <dgm:spPr/>
    </dgm:pt>
    <dgm:pt modelId="{D887BBC4-53CF-4726-9966-B38CEDDC0A20}" type="pres">
      <dgm:prSet presAssocID="{19ECA664-6B7F-4B88-9582-5DFDDB0BB6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CA100D7-58B4-432C-842D-2246D5F2BFD0}" type="pres">
      <dgm:prSet presAssocID="{FFF223DA-9CD8-49F9-8730-FD260E849BA5}" presName="sibTrans" presStyleLbl="sibTrans2D1" presStyleIdx="0" presStyleCnt="3"/>
      <dgm:spPr/>
      <dgm:t>
        <a:bodyPr/>
        <a:lstStyle/>
        <a:p>
          <a:endParaRPr lang="el-GR"/>
        </a:p>
      </dgm:t>
    </dgm:pt>
    <dgm:pt modelId="{3E75C7F3-84A7-4213-906A-C4A66816AFA3}" type="pres">
      <dgm:prSet presAssocID="{FFF223DA-9CD8-49F9-8730-FD260E849BA5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FE6DB984-4712-4D1E-885C-A9556A760DB0}" type="pres">
      <dgm:prSet presAssocID="{8C521654-3A45-48C5-9CEF-9713F7A18A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F89719-60EE-420E-B18A-E7A3EFA826C8}" type="pres">
      <dgm:prSet presAssocID="{1AD8FF4A-FEFD-472F-A337-CF39F1662706}" presName="sibTrans" presStyleLbl="sibTrans2D1" presStyleIdx="1" presStyleCnt="3"/>
      <dgm:spPr/>
      <dgm:t>
        <a:bodyPr/>
        <a:lstStyle/>
        <a:p>
          <a:endParaRPr lang="el-GR"/>
        </a:p>
      </dgm:t>
    </dgm:pt>
    <dgm:pt modelId="{43A8BEEF-6AC3-48A8-9D37-48575034ED98}" type="pres">
      <dgm:prSet presAssocID="{1AD8FF4A-FEFD-472F-A337-CF39F1662706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32A697A9-79CE-4C48-A0F9-E02BB6367C51}" type="pres">
      <dgm:prSet presAssocID="{45C3BA2E-B856-4A2D-B461-7E2251AD036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5765E20-F4CC-448F-B92C-8423EC91D6DB}" type="pres">
      <dgm:prSet presAssocID="{A5D885DB-CA20-473C-9999-33E2F4BE4CA2}" presName="sibTrans" presStyleLbl="sibTrans2D1" presStyleIdx="2" presStyleCnt="3"/>
      <dgm:spPr/>
      <dgm:t>
        <a:bodyPr/>
        <a:lstStyle/>
        <a:p>
          <a:endParaRPr lang="el-GR"/>
        </a:p>
      </dgm:t>
    </dgm:pt>
    <dgm:pt modelId="{7BA53BE4-114E-420F-A5FB-CFB4EBA66C02}" type="pres">
      <dgm:prSet presAssocID="{A5D885DB-CA20-473C-9999-33E2F4BE4CA2}" presName="connectorText" presStyleLbl="sibTrans2D1" presStyleIdx="2" presStyleCnt="3"/>
      <dgm:spPr/>
      <dgm:t>
        <a:bodyPr/>
        <a:lstStyle/>
        <a:p>
          <a:endParaRPr lang="el-GR"/>
        </a:p>
      </dgm:t>
    </dgm:pt>
    <dgm:pt modelId="{CD5CA0AE-1278-4867-A337-E0CC85B26558}" type="pres">
      <dgm:prSet presAssocID="{776467B9-5DEB-4385-A1CE-14641B932DA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C5D06F6-A605-4F5A-9BA2-BC5334BC56B4}" type="presOf" srcId="{19ECA664-6B7F-4B88-9582-5DFDDB0BB6BD}" destId="{D887BBC4-53CF-4726-9966-B38CEDDC0A20}" srcOrd="0" destOrd="0" presId="urn:microsoft.com/office/officeart/2005/8/layout/process1"/>
    <dgm:cxn modelId="{9D975B94-6DE2-40E3-9E97-E7BFB44B201C}" type="presOf" srcId="{1AD8FF4A-FEFD-472F-A337-CF39F1662706}" destId="{43A8BEEF-6AC3-48A8-9D37-48575034ED98}" srcOrd="1" destOrd="0" presId="urn:microsoft.com/office/officeart/2005/8/layout/process1"/>
    <dgm:cxn modelId="{67571863-3101-4A0A-8EB6-BFA6B39BF560}" type="presOf" srcId="{CB2C4391-8B1C-452B-8EDD-F2CD6216827D}" destId="{BE1DB002-0053-465E-9FB1-64563E993101}" srcOrd="0" destOrd="0" presId="urn:microsoft.com/office/officeart/2005/8/layout/process1"/>
    <dgm:cxn modelId="{1A38AD4F-020B-40B6-BA3B-0EF00CC7B876}" type="presOf" srcId="{A5D885DB-CA20-473C-9999-33E2F4BE4CA2}" destId="{E5765E20-F4CC-448F-B92C-8423EC91D6DB}" srcOrd="0" destOrd="0" presId="urn:microsoft.com/office/officeart/2005/8/layout/process1"/>
    <dgm:cxn modelId="{AE854BC9-79CE-4D7E-B58B-FE238961D1DA}" type="presOf" srcId="{FFF223DA-9CD8-49F9-8730-FD260E849BA5}" destId="{3E75C7F3-84A7-4213-906A-C4A66816AFA3}" srcOrd="1" destOrd="0" presId="urn:microsoft.com/office/officeart/2005/8/layout/process1"/>
    <dgm:cxn modelId="{D8B0AB30-EC53-4840-B5F0-E75E4A3FC73D}" srcId="{CB2C4391-8B1C-452B-8EDD-F2CD6216827D}" destId="{45C3BA2E-B856-4A2D-B461-7E2251AD036B}" srcOrd="2" destOrd="0" parTransId="{382EBD4A-AB47-419E-8445-46D10B508F74}" sibTransId="{A5D885DB-CA20-473C-9999-33E2F4BE4CA2}"/>
    <dgm:cxn modelId="{C8882299-1C4A-43BE-85FD-636433B1AB78}" type="presOf" srcId="{1AD8FF4A-FEFD-472F-A337-CF39F1662706}" destId="{55F89719-60EE-420E-B18A-E7A3EFA826C8}" srcOrd="0" destOrd="0" presId="urn:microsoft.com/office/officeart/2005/8/layout/process1"/>
    <dgm:cxn modelId="{53EBBB4A-7498-4386-B316-7FAE5A3A8BB8}" type="presOf" srcId="{FFF223DA-9CD8-49F9-8730-FD260E849BA5}" destId="{7CA100D7-58B4-432C-842D-2246D5F2BFD0}" srcOrd="0" destOrd="0" presId="urn:microsoft.com/office/officeart/2005/8/layout/process1"/>
    <dgm:cxn modelId="{65B9EAD7-292B-42D4-A576-AC15400A30D2}" type="presOf" srcId="{8C521654-3A45-48C5-9CEF-9713F7A18AE7}" destId="{FE6DB984-4712-4D1E-885C-A9556A760DB0}" srcOrd="0" destOrd="0" presId="urn:microsoft.com/office/officeart/2005/8/layout/process1"/>
    <dgm:cxn modelId="{A60827F5-E73B-499F-9123-ACB40CE6BC98}" srcId="{CB2C4391-8B1C-452B-8EDD-F2CD6216827D}" destId="{8C521654-3A45-48C5-9CEF-9713F7A18AE7}" srcOrd="1" destOrd="0" parTransId="{B68D2DB6-42F4-4B0C-8B5F-53BB13F8C9D1}" sibTransId="{1AD8FF4A-FEFD-472F-A337-CF39F1662706}"/>
    <dgm:cxn modelId="{00073316-5259-431F-AE3A-48AA2B146005}" type="presOf" srcId="{776467B9-5DEB-4385-A1CE-14641B932DA5}" destId="{CD5CA0AE-1278-4867-A337-E0CC85B26558}" srcOrd="0" destOrd="0" presId="urn:microsoft.com/office/officeart/2005/8/layout/process1"/>
    <dgm:cxn modelId="{169F0BC9-A29D-49A5-8389-EDD6D34676E7}" srcId="{CB2C4391-8B1C-452B-8EDD-F2CD6216827D}" destId="{776467B9-5DEB-4385-A1CE-14641B932DA5}" srcOrd="3" destOrd="0" parTransId="{F9C5E1B4-22EC-4126-8E73-37C29EEE104D}" sibTransId="{345C4801-6C92-46CD-87F0-45099E894478}"/>
    <dgm:cxn modelId="{7B482E5F-D74B-414F-8F95-8893E6830106}" type="presOf" srcId="{45C3BA2E-B856-4A2D-B461-7E2251AD036B}" destId="{32A697A9-79CE-4C48-A0F9-E02BB6367C51}" srcOrd="0" destOrd="0" presId="urn:microsoft.com/office/officeart/2005/8/layout/process1"/>
    <dgm:cxn modelId="{CFD7CB27-AC2C-4DF6-857C-91208755B09A}" type="presOf" srcId="{A5D885DB-CA20-473C-9999-33E2F4BE4CA2}" destId="{7BA53BE4-114E-420F-A5FB-CFB4EBA66C02}" srcOrd="1" destOrd="0" presId="urn:microsoft.com/office/officeart/2005/8/layout/process1"/>
    <dgm:cxn modelId="{624BF571-7D58-4201-9BF3-7EE047AA8284}" srcId="{CB2C4391-8B1C-452B-8EDD-F2CD6216827D}" destId="{19ECA664-6B7F-4B88-9582-5DFDDB0BB6BD}" srcOrd="0" destOrd="0" parTransId="{EF6C72F7-07CE-4B24-B6E4-7E4F01E67EEE}" sibTransId="{FFF223DA-9CD8-49F9-8730-FD260E849BA5}"/>
    <dgm:cxn modelId="{08FBCAED-E440-4414-B210-967BE9208BC8}" type="presParOf" srcId="{BE1DB002-0053-465E-9FB1-64563E993101}" destId="{D887BBC4-53CF-4726-9966-B38CEDDC0A20}" srcOrd="0" destOrd="0" presId="urn:microsoft.com/office/officeart/2005/8/layout/process1"/>
    <dgm:cxn modelId="{86E39672-8F72-4033-9330-DE21FD7816EA}" type="presParOf" srcId="{BE1DB002-0053-465E-9FB1-64563E993101}" destId="{7CA100D7-58B4-432C-842D-2246D5F2BFD0}" srcOrd="1" destOrd="0" presId="urn:microsoft.com/office/officeart/2005/8/layout/process1"/>
    <dgm:cxn modelId="{469F80C2-865E-4114-B478-E29649222579}" type="presParOf" srcId="{7CA100D7-58B4-432C-842D-2246D5F2BFD0}" destId="{3E75C7F3-84A7-4213-906A-C4A66816AFA3}" srcOrd="0" destOrd="0" presId="urn:microsoft.com/office/officeart/2005/8/layout/process1"/>
    <dgm:cxn modelId="{84CC63A2-F507-4393-8D05-B0101E736223}" type="presParOf" srcId="{BE1DB002-0053-465E-9FB1-64563E993101}" destId="{FE6DB984-4712-4D1E-885C-A9556A760DB0}" srcOrd="2" destOrd="0" presId="urn:microsoft.com/office/officeart/2005/8/layout/process1"/>
    <dgm:cxn modelId="{D9D9239D-5AAD-4FDB-82AE-E8919C1D1421}" type="presParOf" srcId="{BE1DB002-0053-465E-9FB1-64563E993101}" destId="{55F89719-60EE-420E-B18A-E7A3EFA826C8}" srcOrd="3" destOrd="0" presId="urn:microsoft.com/office/officeart/2005/8/layout/process1"/>
    <dgm:cxn modelId="{A5848784-B355-4423-8F49-D759539C0147}" type="presParOf" srcId="{55F89719-60EE-420E-B18A-E7A3EFA826C8}" destId="{43A8BEEF-6AC3-48A8-9D37-48575034ED98}" srcOrd="0" destOrd="0" presId="urn:microsoft.com/office/officeart/2005/8/layout/process1"/>
    <dgm:cxn modelId="{1235DD94-71DF-44A1-A771-09EB92B5A9CF}" type="presParOf" srcId="{BE1DB002-0053-465E-9FB1-64563E993101}" destId="{32A697A9-79CE-4C48-A0F9-E02BB6367C51}" srcOrd="4" destOrd="0" presId="urn:microsoft.com/office/officeart/2005/8/layout/process1"/>
    <dgm:cxn modelId="{7CD395A4-D2DF-4436-ABF5-88DB9306F750}" type="presParOf" srcId="{BE1DB002-0053-465E-9FB1-64563E993101}" destId="{E5765E20-F4CC-448F-B92C-8423EC91D6DB}" srcOrd="5" destOrd="0" presId="urn:microsoft.com/office/officeart/2005/8/layout/process1"/>
    <dgm:cxn modelId="{F2ABE5F1-2BFB-4BF0-AF1D-715A11F31C60}" type="presParOf" srcId="{E5765E20-F4CC-448F-B92C-8423EC91D6DB}" destId="{7BA53BE4-114E-420F-A5FB-CFB4EBA66C02}" srcOrd="0" destOrd="0" presId="urn:microsoft.com/office/officeart/2005/8/layout/process1"/>
    <dgm:cxn modelId="{F874E2CE-9B2A-4986-A3F6-CFFA2598414B}" type="presParOf" srcId="{BE1DB002-0053-465E-9FB1-64563E993101}" destId="{CD5CA0AE-1278-4867-A337-E0CC85B2655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2ACB68-2B74-459C-9112-7BD08125CC7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83B348A-0E82-4CD3-85AE-674F907EA95E}">
      <dgm:prSet phldrT="[Κείμενο]"/>
      <dgm:spPr>
        <a:xfrm>
          <a:off x="2330640" y="638607"/>
          <a:ext cx="1282276" cy="41032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l-G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Υποδείγματα γλωσσών προγραμματισμού</a:t>
          </a:r>
          <a:endParaRPr lang="el-G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36E32E94-6596-4D55-949F-759F24A02C53}" type="parTrans" cxnId="{63BB9532-400D-44F3-914C-4B44E552DDD3}">
      <dgm:prSet/>
      <dgm:spPr/>
      <dgm:t>
        <a:bodyPr/>
        <a:lstStyle/>
        <a:p>
          <a:endParaRPr lang="el-GR"/>
        </a:p>
      </dgm:t>
    </dgm:pt>
    <dgm:pt modelId="{F78241F1-2C68-4C0E-8168-99CED890F972}" type="sibTrans" cxnId="{63BB9532-400D-44F3-914C-4B44E552DDD3}">
      <dgm:prSet/>
      <dgm:spPr/>
      <dgm:t>
        <a:bodyPr/>
        <a:lstStyle/>
        <a:p>
          <a:endParaRPr lang="el-GR"/>
        </a:p>
      </dgm:t>
    </dgm:pt>
    <dgm:pt modelId="{4C762E9D-FA60-4DA3-A063-7231E8BCD162}">
      <dgm:prSet phldrT="[Κείμενο]"/>
      <dgm:spPr>
        <a:xfrm>
          <a:off x="3309" y="1549023"/>
          <a:ext cx="1282276" cy="41032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l-GR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Διαδικασιακές</a:t>
          </a:r>
          <a:endParaRPr lang="el-GR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2B1A4FFF-6B97-412A-A54C-1A93FF3A7479}" type="parTrans" cxnId="{E2C9E183-F9FE-42A9-80BF-02046C9B2069}">
      <dgm:prSet/>
      <dgm:spPr>
        <a:xfrm>
          <a:off x="644447" y="1164340"/>
          <a:ext cx="2327331" cy="269278"/>
        </a:xfrm>
        <a:custGeom>
          <a:avLst/>
          <a:gdLst/>
          <a:ahLst/>
          <a:cxnLst/>
          <a:rect l="0" t="0" r="0" b="0"/>
          <a:pathLst>
            <a:path>
              <a:moveTo>
                <a:pt x="2327331" y="0"/>
              </a:moveTo>
              <a:lnTo>
                <a:pt x="2327331" y="134639"/>
              </a:lnTo>
              <a:lnTo>
                <a:pt x="0" y="134639"/>
              </a:lnTo>
              <a:lnTo>
                <a:pt x="0" y="269278"/>
              </a:lnTo>
            </a:path>
          </a:pathLst>
        </a:cu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90CD3C89-B655-4C71-93D1-CCDB944F329D}" type="sibTrans" cxnId="{E2C9E183-F9FE-42A9-80BF-02046C9B2069}">
      <dgm:prSet/>
      <dgm:spPr/>
      <dgm:t>
        <a:bodyPr/>
        <a:lstStyle/>
        <a:p>
          <a:endParaRPr lang="el-GR"/>
        </a:p>
      </dgm:t>
    </dgm:pt>
    <dgm:pt modelId="{E9153B8B-4CB0-450F-A7B6-DE21DDF06544}">
      <dgm:prSet phldrT="[Κείμενο]"/>
      <dgm:spPr>
        <a:xfrm>
          <a:off x="1554863" y="1549023"/>
          <a:ext cx="1282276" cy="41032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l-G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Αντικειμενοστραφής</a:t>
          </a:r>
          <a:endParaRPr lang="el-G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20D1CFD8-A5CF-4200-A8A6-7CC2D33F9E83}" type="parTrans" cxnId="{2C460F3D-BCE1-417E-B24B-8691D7AAAA3C}">
      <dgm:prSet/>
      <dgm:spPr>
        <a:xfrm>
          <a:off x="2196001" y="1164340"/>
          <a:ext cx="775777" cy="269278"/>
        </a:xfrm>
        <a:custGeom>
          <a:avLst/>
          <a:gdLst/>
          <a:ahLst/>
          <a:cxnLst/>
          <a:rect l="0" t="0" r="0" b="0"/>
          <a:pathLst>
            <a:path>
              <a:moveTo>
                <a:pt x="775777" y="0"/>
              </a:moveTo>
              <a:lnTo>
                <a:pt x="775777" y="134639"/>
              </a:lnTo>
              <a:lnTo>
                <a:pt x="0" y="134639"/>
              </a:lnTo>
              <a:lnTo>
                <a:pt x="0" y="269278"/>
              </a:lnTo>
            </a:path>
          </a:pathLst>
        </a:cu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32399B98-54B2-4683-879E-7A3054AF34B9}" type="sibTrans" cxnId="{2C460F3D-BCE1-417E-B24B-8691D7AAAA3C}">
      <dgm:prSet/>
      <dgm:spPr/>
      <dgm:t>
        <a:bodyPr/>
        <a:lstStyle/>
        <a:p>
          <a:endParaRPr lang="el-GR"/>
        </a:p>
      </dgm:t>
    </dgm:pt>
    <dgm:pt modelId="{1CAD7903-0B8F-4C20-8FBA-81CC4E82DA29}">
      <dgm:prSet phldrT="[Κείμενο]"/>
      <dgm:spPr>
        <a:xfrm>
          <a:off x="3106417" y="1549023"/>
          <a:ext cx="1282276" cy="41032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l-G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Συναρτησιακές</a:t>
          </a:r>
          <a:endParaRPr lang="el-G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7AE8E70E-F8DA-4666-ADE3-717B0520F015}" type="parTrans" cxnId="{3EEF28A0-F5F0-4F58-A64E-74D403406E60}">
      <dgm:prSet/>
      <dgm:spPr>
        <a:xfrm>
          <a:off x="2971778" y="1164340"/>
          <a:ext cx="775777" cy="269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9"/>
              </a:lnTo>
              <a:lnTo>
                <a:pt x="775777" y="134639"/>
              </a:lnTo>
              <a:lnTo>
                <a:pt x="775777" y="269278"/>
              </a:lnTo>
            </a:path>
          </a:pathLst>
        </a:cu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83BFF42B-4BE1-47FE-9627-35D0D69F2E94}" type="sibTrans" cxnId="{3EEF28A0-F5F0-4F58-A64E-74D403406E60}">
      <dgm:prSet/>
      <dgm:spPr/>
      <dgm:t>
        <a:bodyPr/>
        <a:lstStyle/>
        <a:p>
          <a:endParaRPr lang="el-GR"/>
        </a:p>
      </dgm:t>
    </dgm:pt>
    <dgm:pt modelId="{0E07FACF-A900-44CC-B7C5-D92274941AFB}">
      <dgm:prSet phldrT="[Κείμενο]"/>
      <dgm:spPr>
        <a:xfrm>
          <a:off x="4657972" y="1549023"/>
          <a:ext cx="1282276" cy="41032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l-G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Δηλωτικές</a:t>
          </a:r>
          <a:endParaRPr lang="en-US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8334588B-F567-4E91-85C8-BA2855E80FD9}" type="parTrans" cxnId="{F50119B1-7996-4AE2-A4A1-0C5619BF7A02}">
      <dgm:prSet/>
      <dgm:spPr>
        <a:xfrm>
          <a:off x="2971778" y="1164340"/>
          <a:ext cx="2327331" cy="269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9"/>
              </a:lnTo>
              <a:lnTo>
                <a:pt x="2327331" y="134639"/>
              </a:lnTo>
              <a:lnTo>
                <a:pt x="2327331" y="269278"/>
              </a:lnTo>
            </a:path>
          </a:pathLst>
        </a:cu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33B61B70-6A8F-46F1-9930-C103BB0FF46F}" type="sibTrans" cxnId="{F50119B1-7996-4AE2-A4A1-0C5619BF7A02}">
      <dgm:prSet/>
      <dgm:spPr/>
      <dgm:t>
        <a:bodyPr/>
        <a:lstStyle/>
        <a:p>
          <a:endParaRPr lang="el-GR"/>
        </a:p>
      </dgm:t>
    </dgm:pt>
    <dgm:pt modelId="{4EC88B45-6B5D-4BDC-9A44-B319B36F80FE}">
      <dgm:prSet phldrT="[Κείμενο]"/>
      <dgm:spPr>
        <a:xfrm>
          <a:off x="836788" y="2459439"/>
          <a:ext cx="1282276" cy="41032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FORTRAN, BASIC, C</a:t>
          </a:r>
          <a:endParaRPr lang="el-GR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570EC893-B761-47C6-A32C-A193F84B81E0}" type="parTrans" cxnId="{BD551C06-A8B6-4671-9D47-2C99C8B50CF4}">
      <dgm:prSet/>
      <dgm:spPr>
        <a:xfrm>
          <a:off x="644447" y="2074756"/>
          <a:ext cx="589847" cy="384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682"/>
              </a:lnTo>
              <a:lnTo>
                <a:pt x="589847" y="384682"/>
              </a:lnTo>
            </a:path>
          </a:pathLst>
        </a:custGeom>
        <a:noFill/>
        <a:ln w="15875" cap="flat" cmpd="sng" algn="ctr">
          <a:solidFill>
            <a:srgbClr val="94C6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E169EB4C-8781-4BED-BEB2-43B2ADD7B33F}" type="sibTrans" cxnId="{BD551C06-A8B6-4671-9D47-2C99C8B50CF4}">
      <dgm:prSet/>
      <dgm:spPr/>
      <dgm:t>
        <a:bodyPr/>
        <a:lstStyle/>
        <a:p>
          <a:endParaRPr lang="el-GR"/>
        </a:p>
      </dgm:t>
    </dgm:pt>
    <dgm:pt modelId="{E700676B-92E2-4A04-B747-24B621B94952}">
      <dgm:prSet phldrT="[Κείμενο]"/>
      <dgm:spPr>
        <a:xfrm>
          <a:off x="2388342" y="2459439"/>
          <a:ext cx="1282276" cy="41032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C++, JAVA, C#</a:t>
          </a:r>
          <a:endParaRPr lang="el-G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D19EAE10-4617-4407-9C30-C18BC260454C}" type="parTrans" cxnId="{F40186A6-2CD4-4855-B8BC-50D71F361608}">
      <dgm:prSet/>
      <dgm:spPr>
        <a:xfrm>
          <a:off x="2196001" y="2074756"/>
          <a:ext cx="589847" cy="384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682"/>
              </a:lnTo>
              <a:lnTo>
                <a:pt x="589847" y="384682"/>
              </a:lnTo>
            </a:path>
          </a:pathLst>
        </a:custGeom>
        <a:noFill/>
        <a:ln w="15875" cap="flat" cmpd="sng" algn="ctr">
          <a:solidFill>
            <a:srgbClr val="94C6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053061B1-13CA-4D0A-B545-E38E55AE66B9}" type="sibTrans" cxnId="{F40186A6-2CD4-4855-B8BC-50D71F361608}">
      <dgm:prSet/>
      <dgm:spPr/>
      <dgm:t>
        <a:bodyPr/>
        <a:lstStyle/>
        <a:p>
          <a:endParaRPr lang="el-GR"/>
        </a:p>
      </dgm:t>
    </dgm:pt>
    <dgm:pt modelId="{42934E32-C028-4EC6-91F6-ECE02C16290B}">
      <dgm:prSet phldrT="[Κείμενο]"/>
      <dgm:spPr>
        <a:xfrm>
          <a:off x="3939897" y="2459439"/>
          <a:ext cx="1282276" cy="41032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Lisp, Scheme</a:t>
          </a:r>
          <a:endParaRPr lang="el-G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8FE2FAC5-B12F-42F8-93AE-7493B0602051}" type="parTrans" cxnId="{244E1809-EB0E-4517-8BE9-531861A2E3F5}">
      <dgm:prSet/>
      <dgm:spPr>
        <a:xfrm>
          <a:off x="3747555" y="2074756"/>
          <a:ext cx="589847" cy="384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682"/>
              </a:lnTo>
              <a:lnTo>
                <a:pt x="589847" y="384682"/>
              </a:lnTo>
            </a:path>
          </a:pathLst>
        </a:custGeom>
        <a:noFill/>
        <a:ln w="15875" cap="flat" cmpd="sng" algn="ctr">
          <a:solidFill>
            <a:srgbClr val="94C6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6580D102-9801-4B40-AF96-4A34D0EC16D5}" type="sibTrans" cxnId="{244E1809-EB0E-4517-8BE9-531861A2E3F5}">
      <dgm:prSet/>
      <dgm:spPr/>
      <dgm:t>
        <a:bodyPr/>
        <a:lstStyle/>
        <a:p>
          <a:endParaRPr lang="el-GR"/>
        </a:p>
      </dgm:t>
    </dgm:pt>
    <dgm:pt modelId="{D6E9F229-48C1-45DE-859F-22477CD87AA4}">
      <dgm:prSet phldrT="[Κείμενο]"/>
      <dgm:spPr>
        <a:xfrm>
          <a:off x="5491451" y="2459439"/>
          <a:ext cx="1282276" cy="41032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Prolog</a:t>
          </a:r>
        </a:p>
      </dgm:t>
    </dgm:pt>
    <dgm:pt modelId="{87532B5D-544B-46A0-B4BF-64E10F70916D}" type="parTrans" cxnId="{297AAF5E-AD77-43C1-91BC-9912C2BBF2BF}">
      <dgm:prSet/>
      <dgm:spPr>
        <a:xfrm>
          <a:off x="5299110" y="2074756"/>
          <a:ext cx="589847" cy="384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682"/>
              </a:lnTo>
              <a:lnTo>
                <a:pt x="589847" y="384682"/>
              </a:lnTo>
            </a:path>
          </a:pathLst>
        </a:custGeom>
        <a:noFill/>
        <a:ln w="15875" cap="flat" cmpd="sng" algn="ctr">
          <a:solidFill>
            <a:srgbClr val="94C6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CEDD53E6-C9F9-4104-BF5F-75CEEEA22CDC}" type="sibTrans" cxnId="{297AAF5E-AD77-43C1-91BC-9912C2BBF2BF}">
      <dgm:prSet/>
      <dgm:spPr/>
      <dgm:t>
        <a:bodyPr/>
        <a:lstStyle/>
        <a:p>
          <a:endParaRPr lang="el-GR"/>
        </a:p>
      </dgm:t>
    </dgm:pt>
    <dgm:pt modelId="{8EE241BF-49AA-4CDE-B101-EFE6EE15CEF4}" type="pres">
      <dgm:prSet presAssocID="{792ACB68-2B74-459C-9112-7BD08125CC7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B2B181EF-FA8B-4D23-A6AE-16C10CFC95D0}" type="pres">
      <dgm:prSet presAssocID="{983B348A-0E82-4CD3-85AE-674F907EA95E}" presName="hierRoot1" presStyleCnt="0">
        <dgm:presLayoutVars>
          <dgm:hierBranch val="init"/>
        </dgm:presLayoutVars>
      </dgm:prSet>
      <dgm:spPr/>
    </dgm:pt>
    <dgm:pt modelId="{6BB33E80-D1BB-49E7-B259-F7F0CC7308A5}" type="pres">
      <dgm:prSet presAssocID="{983B348A-0E82-4CD3-85AE-674F907EA95E}" presName="rootComposite1" presStyleCnt="0"/>
      <dgm:spPr/>
    </dgm:pt>
    <dgm:pt modelId="{8952574A-F936-4810-878F-901DB0D9903A}" type="pres">
      <dgm:prSet presAssocID="{983B348A-0E82-4CD3-85AE-674F907EA95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C415F59-F0B7-459B-96DE-1C916E2E4CF1}" type="pres">
      <dgm:prSet presAssocID="{983B348A-0E82-4CD3-85AE-674F907EA95E}" presName="topArc1" presStyleLbl="parChTrans1D1" presStyleIdx="0" presStyleCnt="18"/>
      <dgm:spPr>
        <a:xfrm>
          <a:off x="2651209" y="523202"/>
          <a:ext cx="641138" cy="64113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734C85AF-0DA6-434C-BA9D-97E455670EF8}" type="pres">
      <dgm:prSet presAssocID="{983B348A-0E82-4CD3-85AE-674F907EA95E}" presName="bottomArc1" presStyleLbl="parChTrans1D1" presStyleIdx="1" presStyleCnt="18"/>
      <dgm:spPr>
        <a:xfrm>
          <a:off x="2651209" y="523202"/>
          <a:ext cx="641138" cy="64113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5A4E32F5-A8F6-45A7-B78C-F7B74A0DD3B3}" type="pres">
      <dgm:prSet presAssocID="{983B348A-0E82-4CD3-85AE-674F907EA95E}" presName="topConnNode1" presStyleLbl="node1" presStyleIdx="0" presStyleCnt="0"/>
      <dgm:spPr/>
      <dgm:t>
        <a:bodyPr/>
        <a:lstStyle/>
        <a:p>
          <a:endParaRPr lang="el-GR"/>
        </a:p>
      </dgm:t>
    </dgm:pt>
    <dgm:pt modelId="{C237090C-DD01-4FB5-9FBF-B0867503DB80}" type="pres">
      <dgm:prSet presAssocID="{983B348A-0E82-4CD3-85AE-674F907EA95E}" presName="hierChild2" presStyleCnt="0"/>
      <dgm:spPr/>
    </dgm:pt>
    <dgm:pt modelId="{9518EF5E-4C52-4E13-9CAF-14AEEF5923ED}" type="pres">
      <dgm:prSet presAssocID="{2B1A4FFF-6B97-412A-A54C-1A93FF3A7479}" presName="Name28" presStyleLbl="parChTrans1D2" presStyleIdx="0" presStyleCnt="4"/>
      <dgm:spPr/>
      <dgm:t>
        <a:bodyPr/>
        <a:lstStyle/>
        <a:p>
          <a:endParaRPr lang="el-GR"/>
        </a:p>
      </dgm:t>
    </dgm:pt>
    <dgm:pt modelId="{F11957BC-3BFB-417B-A138-91FAA065C07D}" type="pres">
      <dgm:prSet presAssocID="{4C762E9D-FA60-4DA3-A063-7231E8BCD162}" presName="hierRoot2" presStyleCnt="0">
        <dgm:presLayoutVars>
          <dgm:hierBranch val="init"/>
        </dgm:presLayoutVars>
      </dgm:prSet>
      <dgm:spPr/>
    </dgm:pt>
    <dgm:pt modelId="{1D45EDC5-8690-467A-B96F-097305255B13}" type="pres">
      <dgm:prSet presAssocID="{4C762E9D-FA60-4DA3-A063-7231E8BCD162}" presName="rootComposite2" presStyleCnt="0"/>
      <dgm:spPr/>
    </dgm:pt>
    <dgm:pt modelId="{5B0AA1CC-3FA3-4B75-920D-DF448F1C687F}" type="pres">
      <dgm:prSet presAssocID="{4C762E9D-FA60-4DA3-A063-7231E8BCD16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04D90E9-9802-44FD-B7AB-F2F16315B04D}" type="pres">
      <dgm:prSet presAssocID="{4C762E9D-FA60-4DA3-A063-7231E8BCD162}" presName="topArc2" presStyleLbl="parChTrans1D1" presStyleIdx="2" presStyleCnt="18"/>
      <dgm:spPr>
        <a:xfrm>
          <a:off x="323878" y="1433618"/>
          <a:ext cx="641138" cy="64113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D0751B8A-8DA0-4230-A06E-C2C667E7600E}" type="pres">
      <dgm:prSet presAssocID="{4C762E9D-FA60-4DA3-A063-7231E8BCD162}" presName="bottomArc2" presStyleLbl="parChTrans1D1" presStyleIdx="3" presStyleCnt="18"/>
      <dgm:spPr>
        <a:xfrm>
          <a:off x="323878" y="1433618"/>
          <a:ext cx="641138" cy="64113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3FD4C20C-5165-45D3-BC32-A85ADA5CF537}" type="pres">
      <dgm:prSet presAssocID="{4C762E9D-FA60-4DA3-A063-7231E8BCD162}" presName="topConnNode2" presStyleLbl="node2" presStyleIdx="0" presStyleCnt="0"/>
      <dgm:spPr/>
      <dgm:t>
        <a:bodyPr/>
        <a:lstStyle/>
        <a:p>
          <a:endParaRPr lang="el-GR"/>
        </a:p>
      </dgm:t>
    </dgm:pt>
    <dgm:pt modelId="{BD10371A-B485-4563-A830-2CA1457C4D0A}" type="pres">
      <dgm:prSet presAssocID="{4C762E9D-FA60-4DA3-A063-7231E8BCD162}" presName="hierChild4" presStyleCnt="0"/>
      <dgm:spPr/>
    </dgm:pt>
    <dgm:pt modelId="{BCBFBCEE-D78E-4707-BF06-CDAFFA1F70C6}" type="pres">
      <dgm:prSet presAssocID="{570EC893-B761-47C6-A32C-A193F84B81E0}" presName="Name28" presStyleLbl="parChTrans1D3" presStyleIdx="0" presStyleCnt="4"/>
      <dgm:spPr/>
      <dgm:t>
        <a:bodyPr/>
        <a:lstStyle/>
        <a:p>
          <a:endParaRPr lang="el-GR"/>
        </a:p>
      </dgm:t>
    </dgm:pt>
    <dgm:pt modelId="{99ED47E9-4D5E-4592-8230-7905EDE7DCEF}" type="pres">
      <dgm:prSet presAssocID="{4EC88B45-6B5D-4BDC-9A44-B319B36F80FE}" presName="hierRoot2" presStyleCnt="0">
        <dgm:presLayoutVars>
          <dgm:hierBranch val="init"/>
        </dgm:presLayoutVars>
      </dgm:prSet>
      <dgm:spPr/>
    </dgm:pt>
    <dgm:pt modelId="{FC586603-DC7C-44D6-9EE9-B9F80ABB6BEA}" type="pres">
      <dgm:prSet presAssocID="{4EC88B45-6B5D-4BDC-9A44-B319B36F80FE}" presName="rootComposite2" presStyleCnt="0"/>
      <dgm:spPr/>
    </dgm:pt>
    <dgm:pt modelId="{C900045C-A88F-4E18-B779-76151DC751B9}" type="pres">
      <dgm:prSet presAssocID="{4EC88B45-6B5D-4BDC-9A44-B319B36F80F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40AF167-1A7A-4BC4-A109-DD3895F4F9E7}" type="pres">
      <dgm:prSet presAssocID="{4EC88B45-6B5D-4BDC-9A44-B319B36F80FE}" presName="topArc2" presStyleLbl="parChTrans1D1" presStyleIdx="4" presStyleCnt="18"/>
      <dgm:spPr>
        <a:xfrm>
          <a:off x="1157357" y="2344034"/>
          <a:ext cx="641138" cy="64113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81269CBD-6C00-4232-B302-151CAF56B9BE}" type="pres">
      <dgm:prSet presAssocID="{4EC88B45-6B5D-4BDC-9A44-B319B36F80FE}" presName="bottomArc2" presStyleLbl="parChTrans1D1" presStyleIdx="5" presStyleCnt="18"/>
      <dgm:spPr>
        <a:xfrm>
          <a:off x="1157357" y="2344034"/>
          <a:ext cx="641138" cy="64113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9708B0E5-4E5E-40A3-97FE-B97050890943}" type="pres">
      <dgm:prSet presAssocID="{4EC88B45-6B5D-4BDC-9A44-B319B36F80FE}" presName="topConnNode2" presStyleLbl="node3" presStyleIdx="0" presStyleCnt="0"/>
      <dgm:spPr/>
      <dgm:t>
        <a:bodyPr/>
        <a:lstStyle/>
        <a:p>
          <a:endParaRPr lang="el-GR"/>
        </a:p>
      </dgm:t>
    </dgm:pt>
    <dgm:pt modelId="{67ED58FC-B060-4522-BB58-114A3BD8725B}" type="pres">
      <dgm:prSet presAssocID="{4EC88B45-6B5D-4BDC-9A44-B319B36F80FE}" presName="hierChild4" presStyleCnt="0"/>
      <dgm:spPr/>
    </dgm:pt>
    <dgm:pt modelId="{3299855B-E51F-44EE-98FF-F54FDDAFA19D}" type="pres">
      <dgm:prSet presAssocID="{4EC88B45-6B5D-4BDC-9A44-B319B36F80FE}" presName="hierChild5" presStyleCnt="0"/>
      <dgm:spPr/>
    </dgm:pt>
    <dgm:pt modelId="{A3BACF49-EAB4-470A-8614-704B36F2EC05}" type="pres">
      <dgm:prSet presAssocID="{4C762E9D-FA60-4DA3-A063-7231E8BCD162}" presName="hierChild5" presStyleCnt="0"/>
      <dgm:spPr/>
    </dgm:pt>
    <dgm:pt modelId="{8F0690E9-7595-473C-BC09-F2EBA3E38E26}" type="pres">
      <dgm:prSet presAssocID="{20D1CFD8-A5CF-4200-A8A6-7CC2D33F9E83}" presName="Name28" presStyleLbl="parChTrans1D2" presStyleIdx="1" presStyleCnt="4"/>
      <dgm:spPr/>
      <dgm:t>
        <a:bodyPr/>
        <a:lstStyle/>
        <a:p>
          <a:endParaRPr lang="el-GR"/>
        </a:p>
      </dgm:t>
    </dgm:pt>
    <dgm:pt modelId="{1FE5A162-DB22-4519-863B-49850B5D23F8}" type="pres">
      <dgm:prSet presAssocID="{E9153B8B-4CB0-450F-A7B6-DE21DDF06544}" presName="hierRoot2" presStyleCnt="0">
        <dgm:presLayoutVars>
          <dgm:hierBranch val="init"/>
        </dgm:presLayoutVars>
      </dgm:prSet>
      <dgm:spPr/>
    </dgm:pt>
    <dgm:pt modelId="{EADEF802-B248-4023-A7A9-A0C41C899A53}" type="pres">
      <dgm:prSet presAssocID="{E9153B8B-4CB0-450F-A7B6-DE21DDF06544}" presName="rootComposite2" presStyleCnt="0"/>
      <dgm:spPr/>
    </dgm:pt>
    <dgm:pt modelId="{16349820-8573-4B0B-9940-8B17D7C230C9}" type="pres">
      <dgm:prSet presAssocID="{E9153B8B-4CB0-450F-A7B6-DE21DDF0654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3AD1F07-4B04-4B38-A131-AFB6F09B7EC9}" type="pres">
      <dgm:prSet presAssocID="{E9153B8B-4CB0-450F-A7B6-DE21DDF06544}" presName="topArc2" presStyleLbl="parChTrans1D1" presStyleIdx="6" presStyleCnt="18"/>
      <dgm:spPr>
        <a:xfrm>
          <a:off x="1875432" y="1433618"/>
          <a:ext cx="641138" cy="64113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EF058A3D-02FA-42BE-B674-D39EAD92668C}" type="pres">
      <dgm:prSet presAssocID="{E9153B8B-4CB0-450F-A7B6-DE21DDF06544}" presName="bottomArc2" presStyleLbl="parChTrans1D1" presStyleIdx="7" presStyleCnt="18"/>
      <dgm:spPr>
        <a:xfrm>
          <a:off x="1875432" y="1433618"/>
          <a:ext cx="641138" cy="64113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38F9DEC3-8E72-4715-BAA4-F9E4A1F8D387}" type="pres">
      <dgm:prSet presAssocID="{E9153B8B-4CB0-450F-A7B6-DE21DDF06544}" presName="topConnNode2" presStyleLbl="node2" presStyleIdx="0" presStyleCnt="0"/>
      <dgm:spPr/>
      <dgm:t>
        <a:bodyPr/>
        <a:lstStyle/>
        <a:p>
          <a:endParaRPr lang="el-GR"/>
        </a:p>
      </dgm:t>
    </dgm:pt>
    <dgm:pt modelId="{E0508240-3C2D-4466-96B6-9002BF6B2903}" type="pres">
      <dgm:prSet presAssocID="{E9153B8B-4CB0-450F-A7B6-DE21DDF06544}" presName="hierChild4" presStyleCnt="0"/>
      <dgm:spPr/>
    </dgm:pt>
    <dgm:pt modelId="{461D934A-3DCD-432C-B4D2-126A11AF8134}" type="pres">
      <dgm:prSet presAssocID="{D19EAE10-4617-4407-9C30-C18BC260454C}" presName="Name28" presStyleLbl="parChTrans1D3" presStyleIdx="1" presStyleCnt="4"/>
      <dgm:spPr/>
      <dgm:t>
        <a:bodyPr/>
        <a:lstStyle/>
        <a:p>
          <a:endParaRPr lang="el-GR"/>
        </a:p>
      </dgm:t>
    </dgm:pt>
    <dgm:pt modelId="{09FE79C0-2146-414A-B4D6-7AB903EA0BA4}" type="pres">
      <dgm:prSet presAssocID="{E700676B-92E2-4A04-B747-24B621B94952}" presName="hierRoot2" presStyleCnt="0">
        <dgm:presLayoutVars>
          <dgm:hierBranch val="init"/>
        </dgm:presLayoutVars>
      </dgm:prSet>
      <dgm:spPr/>
    </dgm:pt>
    <dgm:pt modelId="{7C629BAE-0794-4BF1-8A8E-9C4DA18ED07B}" type="pres">
      <dgm:prSet presAssocID="{E700676B-92E2-4A04-B747-24B621B94952}" presName="rootComposite2" presStyleCnt="0"/>
      <dgm:spPr/>
    </dgm:pt>
    <dgm:pt modelId="{B49F7A6D-20D2-4718-AD28-A0E1653AFCA7}" type="pres">
      <dgm:prSet presAssocID="{E700676B-92E2-4A04-B747-24B621B9495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3CF36E7-7F44-4B06-96DB-E4D37912D7F1}" type="pres">
      <dgm:prSet presAssocID="{E700676B-92E2-4A04-B747-24B621B94952}" presName="topArc2" presStyleLbl="parChTrans1D1" presStyleIdx="8" presStyleCnt="18"/>
      <dgm:spPr>
        <a:xfrm>
          <a:off x="2708912" y="2344034"/>
          <a:ext cx="641138" cy="64113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B2031A84-F392-4C05-B103-A38382744205}" type="pres">
      <dgm:prSet presAssocID="{E700676B-92E2-4A04-B747-24B621B94952}" presName="bottomArc2" presStyleLbl="parChTrans1D1" presStyleIdx="9" presStyleCnt="18"/>
      <dgm:spPr>
        <a:xfrm>
          <a:off x="2708912" y="2344034"/>
          <a:ext cx="641138" cy="64113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75EE01FA-86FE-42B4-8C32-5A2C9EEB9F4B}" type="pres">
      <dgm:prSet presAssocID="{E700676B-92E2-4A04-B747-24B621B94952}" presName="topConnNode2" presStyleLbl="node3" presStyleIdx="0" presStyleCnt="0"/>
      <dgm:spPr/>
      <dgm:t>
        <a:bodyPr/>
        <a:lstStyle/>
        <a:p>
          <a:endParaRPr lang="el-GR"/>
        </a:p>
      </dgm:t>
    </dgm:pt>
    <dgm:pt modelId="{E556B124-B8D6-4B7F-BCA9-EC0005A91363}" type="pres">
      <dgm:prSet presAssocID="{E700676B-92E2-4A04-B747-24B621B94952}" presName="hierChild4" presStyleCnt="0"/>
      <dgm:spPr/>
    </dgm:pt>
    <dgm:pt modelId="{22E9056D-BD20-4B37-9AA1-9F9EC619ACEB}" type="pres">
      <dgm:prSet presAssocID="{E700676B-92E2-4A04-B747-24B621B94952}" presName="hierChild5" presStyleCnt="0"/>
      <dgm:spPr/>
    </dgm:pt>
    <dgm:pt modelId="{082262E5-83AB-4B9B-AC2F-36ED1D37BEF8}" type="pres">
      <dgm:prSet presAssocID="{E9153B8B-4CB0-450F-A7B6-DE21DDF06544}" presName="hierChild5" presStyleCnt="0"/>
      <dgm:spPr/>
    </dgm:pt>
    <dgm:pt modelId="{0DC5A6A2-6F25-4D8B-905D-093DE7341F5E}" type="pres">
      <dgm:prSet presAssocID="{7AE8E70E-F8DA-4666-ADE3-717B0520F015}" presName="Name28" presStyleLbl="parChTrans1D2" presStyleIdx="2" presStyleCnt="4"/>
      <dgm:spPr/>
      <dgm:t>
        <a:bodyPr/>
        <a:lstStyle/>
        <a:p>
          <a:endParaRPr lang="el-GR"/>
        </a:p>
      </dgm:t>
    </dgm:pt>
    <dgm:pt modelId="{346E7860-AEB9-4910-A036-29AED597A386}" type="pres">
      <dgm:prSet presAssocID="{1CAD7903-0B8F-4C20-8FBA-81CC4E82DA29}" presName="hierRoot2" presStyleCnt="0">
        <dgm:presLayoutVars>
          <dgm:hierBranch val="init"/>
        </dgm:presLayoutVars>
      </dgm:prSet>
      <dgm:spPr/>
    </dgm:pt>
    <dgm:pt modelId="{A11F3246-2AEE-4F5A-BF1F-14F93557650C}" type="pres">
      <dgm:prSet presAssocID="{1CAD7903-0B8F-4C20-8FBA-81CC4E82DA29}" presName="rootComposite2" presStyleCnt="0"/>
      <dgm:spPr/>
    </dgm:pt>
    <dgm:pt modelId="{568074E6-7874-4A52-8F9D-5B7FA02F80DD}" type="pres">
      <dgm:prSet presAssocID="{1CAD7903-0B8F-4C20-8FBA-81CC4E82DA2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A6D1DF4-3133-4CA3-B4C1-C21894D3D0BE}" type="pres">
      <dgm:prSet presAssocID="{1CAD7903-0B8F-4C20-8FBA-81CC4E82DA29}" presName="topArc2" presStyleLbl="parChTrans1D1" presStyleIdx="10" presStyleCnt="18"/>
      <dgm:spPr>
        <a:xfrm>
          <a:off x="3426986" y="1433618"/>
          <a:ext cx="641138" cy="64113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09C613A9-394D-45F9-B4A4-B46EF0B5413F}" type="pres">
      <dgm:prSet presAssocID="{1CAD7903-0B8F-4C20-8FBA-81CC4E82DA29}" presName="bottomArc2" presStyleLbl="parChTrans1D1" presStyleIdx="11" presStyleCnt="18"/>
      <dgm:spPr>
        <a:xfrm>
          <a:off x="3426986" y="1433618"/>
          <a:ext cx="641138" cy="64113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BEAF844F-FA51-4E3B-B80F-1E113238097E}" type="pres">
      <dgm:prSet presAssocID="{1CAD7903-0B8F-4C20-8FBA-81CC4E82DA29}" presName="topConnNode2" presStyleLbl="node2" presStyleIdx="0" presStyleCnt="0"/>
      <dgm:spPr/>
      <dgm:t>
        <a:bodyPr/>
        <a:lstStyle/>
        <a:p>
          <a:endParaRPr lang="el-GR"/>
        </a:p>
      </dgm:t>
    </dgm:pt>
    <dgm:pt modelId="{103ABF23-81F4-477B-8EB9-7C13EEF83C54}" type="pres">
      <dgm:prSet presAssocID="{1CAD7903-0B8F-4C20-8FBA-81CC4E82DA29}" presName="hierChild4" presStyleCnt="0"/>
      <dgm:spPr/>
    </dgm:pt>
    <dgm:pt modelId="{ABE0AA96-5150-4F61-9D03-5DF77598B9EA}" type="pres">
      <dgm:prSet presAssocID="{8FE2FAC5-B12F-42F8-93AE-7493B0602051}" presName="Name28" presStyleLbl="parChTrans1D3" presStyleIdx="2" presStyleCnt="4"/>
      <dgm:spPr/>
      <dgm:t>
        <a:bodyPr/>
        <a:lstStyle/>
        <a:p>
          <a:endParaRPr lang="el-GR"/>
        </a:p>
      </dgm:t>
    </dgm:pt>
    <dgm:pt modelId="{746C712D-52D0-4A8F-A410-FE10C13E0020}" type="pres">
      <dgm:prSet presAssocID="{42934E32-C028-4EC6-91F6-ECE02C16290B}" presName="hierRoot2" presStyleCnt="0">
        <dgm:presLayoutVars>
          <dgm:hierBranch val="init"/>
        </dgm:presLayoutVars>
      </dgm:prSet>
      <dgm:spPr/>
    </dgm:pt>
    <dgm:pt modelId="{24A58142-FFAD-40D8-954D-523CB5EBC8D0}" type="pres">
      <dgm:prSet presAssocID="{42934E32-C028-4EC6-91F6-ECE02C16290B}" presName="rootComposite2" presStyleCnt="0"/>
      <dgm:spPr/>
    </dgm:pt>
    <dgm:pt modelId="{4AFF002A-286A-4159-8EDC-512473087B3E}" type="pres">
      <dgm:prSet presAssocID="{42934E32-C028-4EC6-91F6-ECE02C16290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D2422DC-850F-4568-AF2A-C86C30E746D2}" type="pres">
      <dgm:prSet presAssocID="{42934E32-C028-4EC6-91F6-ECE02C16290B}" presName="topArc2" presStyleLbl="parChTrans1D1" presStyleIdx="12" presStyleCnt="18"/>
      <dgm:spPr>
        <a:xfrm>
          <a:off x="4260466" y="2344034"/>
          <a:ext cx="641138" cy="64113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4BEB5D97-510D-4ED7-B2BD-9CEB8846BADB}" type="pres">
      <dgm:prSet presAssocID="{42934E32-C028-4EC6-91F6-ECE02C16290B}" presName="bottomArc2" presStyleLbl="parChTrans1D1" presStyleIdx="13" presStyleCnt="18"/>
      <dgm:spPr>
        <a:xfrm>
          <a:off x="4260466" y="2344034"/>
          <a:ext cx="641138" cy="64113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58E31716-31D8-49E3-9645-7B379C00C20A}" type="pres">
      <dgm:prSet presAssocID="{42934E32-C028-4EC6-91F6-ECE02C16290B}" presName="topConnNode2" presStyleLbl="node3" presStyleIdx="0" presStyleCnt="0"/>
      <dgm:spPr/>
      <dgm:t>
        <a:bodyPr/>
        <a:lstStyle/>
        <a:p>
          <a:endParaRPr lang="el-GR"/>
        </a:p>
      </dgm:t>
    </dgm:pt>
    <dgm:pt modelId="{AF262235-FB39-496F-93DA-59D40A89A847}" type="pres">
      <dgm:prSet presAssocID="{42934E32-C028-4EC6-91F6-ECE02C16290B}" presName="hierChild4" presStyleCnt="0"/>
      <dgm:spPr/>
    </dgm:pt>
    <dgm:pt modelId="{7078FF1B-ADA5-48BC-9435-0D44EA7F411B}" type="pres">
      <dgm:prSet presAssocID="{42934E32-C028-4EC6-91F6-ECE02C16290B}" presName="hierChild5" presStyleCnt="0"/>
      <dgm:spPr/>
    </dgm:pt>
    <dgm:pt modelId="{02FF5074-AE7E-4D1F-8EA6-6E7B0AAB931B}" type="pres">
      <dgm:prSet presAssocID="{1CAD7903-0B8F-4C20-8FBA-81CC4E82DA29}" presName="hierChild5" presStyleCnt="0"/>
      <dgm:spPr/>
    </dgm:pt>
    <dgm:pt modelId="{2FBE5913-EA47-44FB-8104-FD4E25243A53}" type="pres">
      <dgm:prSet presAssocID="{8334588B-F567-4E91-85C8-BA2855E80FD9}" presName="Name28" presStyleLbl="parChTrans1D2" presStyleIdx="3" presStyleCnt="4"/>
      <dgm:spPr/>
      <dgm:t>
        <a:bodyPr/>
        <a:lstStyle/>
        <a:p>
          <a:endParaRPr lang="el-GR"/>
        </a:p>
      </dgm:t>
    </dgm:pt>
    <dgm:pt modelId="{53A4AC6C-930B-45A5-9B24-727CCBCC47F5}" type="pres">
      <dgm:prSet presAssocID="{0E07FACF-A900-44CC-B7C5-D92274941AFB}" presName="hierRoot2" presStyleCnt="0">
        <dgm:presLayoutVars>
          <dgm:hierBranch val="init"/>
        </dgm:presLayoutVars>
      </dgm:prSet>
      <dgm:spPr/>
    </dgm:pt>
    <dgm:pt modelId="{18F99623-85D1-46EC-AB49-29E36BF05864}" type="pres">
      <dgm:prSet presAssocID="{0E07FACF-A900-44CC-B7C5-D92274941AFB}" presName="rootComposite2" presStyleCnt="0"/>
      <dgm:spPr/>
    </dgm:pt>
    <dgm:pt modelId="{4CD1FA77-4A5F-4BFB-9CFB-EE717AE5025D}" type="pres">
      <dgm:prSet presAssocID="{0E07FACF-A900-44CC-B7C5-D92274941AF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90FE9CF-5CBC-4EEC-A3C6-8AF2D2E9A186}" type="pres">
      <dgm:prSet presAssocID="{0E07FACF-A900-44CC-B7C5-D92274941AFB}" presName="topArc2" presStyleLbl="parChTrans1D1" presStyleIdx="14" presStyleCnt="18"/>
      <dgm:spPr>
        <a:xfrm>
          <a:off x="4978541" y="1433618"/>
          <a:ext cx="641138" cy="64113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78691067-F44B-4D3E-BC2E-867C7F4789A5}" type="pres">
      <dgm:prSet presAssocID="{0E07FACF-A900-44CC-B7C5-D92274941AFB}" presName="bottomArc2" presStyleLbl="parChTrans1D1" presStyleIdx="15" presStyleCnt="18"/>
      <dgm:spPr>
        <a:xfrm>
          <a:off x="4978541" y="1433618"/>
          <a:ext cx="641138" cy="64113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7718BBD2-C3A0-45CA-BD5E-54460044AEB5}" type="pres">
      <dgm:prSet presAssocID="{0E07FACF-A900-44CC-B7C5-D92274941AFB}" presName="topConnNode2" presStyleLbl="node2" presStyleIdx="0" presStyleCnt="0"/>
      <dgm:spPr/>
      <dgm:t>
        <a:bodyPr/>
        <a:lstStyle/>
        <a:p>
          <a:endParaRPr lang="el-GR"/>
        </a:p>
      </dgm:t>
    </dgm:pt>
    <dgm:pt modelId="{27E1FC37-A138-4B38-B7C3-017385569461}" type="pres">
      <dgm:prSet presAssocID="{0E07FACF-A900-44CC-B7C5-D92274941AFB}" presName="hierChild4" presStyleCnt="0"/>
      <dgm:spPr/>
    </dgm:pt>
    <dgm:pt modelId="{E4E5308B-A0B5-426F-88D9-ED205B13DB98}" type="pres">
      <dgm:prSet presAssocID="{87532B5D-544B-46A0-B4BF-64E10F70916D}" presName="Name28" presStyleLbl="parChTrans1D3" presStyleIdx="3" presStyleCnt="4"/>
      <dgm:spPr/>
      <dgm:t>
        <a:bodyPr/>
        <a:lstStyle/>
        <a:p>
          <a:endParaRPr lang="el-GR"/>
        </a:p>
      </dgm:t>
    </dgm:pt>
    <dgm:pt modelId="{29489F10-39FC-40E8-9513-2AA4AC81B43D}" type="pres">
      <dgm:prSet presAssocID="{D6E9F229-48C1-45DE-859F-22477CD87AA4}" presName="hierRoot2" presStyleCnt="0">
        <dgm:presLayoutVars>
          <dgm:hierBranch val="init"/>
        </dgm:presLayoutVars>
      </dgm:prSet>
      <dgm:spPr/>
    </dgm:pt>
    <dgm:pt modelId="{CA5C039C-BB93-4922-AD28-499EE24234C8}" type="pres">
      <dgm:prSet presAssocID="{D6E9F229-48C1-45DE-859F-22477CD87AA4}" presName="rootComposite2" presStyleCnt="0"/>
      <dgm:spPr/>
    </dgm:pt>
    <dgm:pt modelId="{46966AF7-E2F1-4713-ABA1-D98016AFF455}" type="pres">
      <dgm:prSet presAssocID="{D6E9F229-48C1-45DE-859F-22477CD87AA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9D003F2-01B0-49CD-A6F9-D623D6B513F6}" type="pres">
      <dgm:prSet presAssocID="{D6E9F229-48C1-45DE-859F-22477CD87AA4}" presName="topArc2" presStyleLbl="parChTrans1D1" presStyleIdx="16" presStyleCnt="18"/>
      <dgm:spPr>
        <a:xfrm>
          <a:off x="5812020" y="2344034"/>
          <a:ext cx="641138" cy="64113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67AC9603-103A-452A-9474-968D8F1007F7}" type="pres">
      <dgm:prSet presAssocID="{D6E9F229-48C1-45DE-859F-22477CD87AA4}" presName="bottomArc2" presStyleLbl="parChTrans1D1" presStyleIdx="17" presStyleCnt="18"/>
      <dgm:spPr>
        <a:xfrm>
          <a:off x="5812020" y="2344034"/>
          <a:ext cx="641138" cy="64113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rgbClr val="94C600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4B060EB2-166C-4EF1-98A7-4E1091E97377}" type="pres">
      <dgm:prSet presAssocID="{D6E9F229-48C1-45DE-859F-22477CD87AA4}" presName="topConnNode2" presStyleLbl="node3" presStyleIdx="0" presStyleCnt="0"/>
      <dgm:spPr/>
      <dgm:t>
        <a:bodyPr/>
        <a:lstStyle/>
        <a:p>
          <a:endParaRPr lang="el-GR"/>
        </a:p>
      </dgm:t>
    </dgm:pt>
    <dgm:pt modelId="{A6C7F4FD-AE5A-4766-BF2E-7AA9065E3BFD}" type="pres">
      <dgm:prSet presAssocID="{D6E9F229-48C1-45DE-859F-22477CD87AA4}" presName="hierChild4" presStyleCnt="0"/>
      <dgm:spPr/>
    </dgm:pt>
    <dgm:pt modelId="{8A5A073A-D72B-40F3-8598-B636DD83A85C}" type="pres">
      <dgm:prSet presAssocID="{D6E9F229-48C1-45DE-859F-22477CD87AA4}" presName="hierChild5" presStyleCnt="0"/>
      <dgm:spPr/>
    </dgm:pt>
    <dgm:pt modelId="{FBDB0C12-8B73-4C99-BD16-3A1EDBC427F2}" type="pres">
      <dgm:prSet presAssocID="{0E07FACF-A900-44CC-B7C5-D92274941AFB}" presName="hierChild5" presStyleCnt="0"/>
      <dgm:spPr/>
    </dgm:pt>
    <dgm:pt modelId="{13EB6F08-EC5B-49CD-979A-4B132A0523DB}" type="pres">
      <dgm:prSet presAssocID="{983B348A-0E82-4CD3-85AE-674F907EA95E}" presName="hierChild3" presStyleCnt="0"/>
      <dgm:spPr/>
    </dgm:pt>
  </dgm:ptLst>
  <dgm:cxnLst>
    <dgm:cxn modelId="{B0E93B12-353E-49FC-971A-2702213CB539}" type="presOf" srcId="{E700676B-92E2-4A04-B747-24B621B94952}" destId="{75EE01FA-86FE-42B4-8C32-5A2C9EEB9F4B}" srcOrd="1" destOrd="0" presId="urn:microsoft.com/office/officeart/2008/layout/HalfCircleOrganizationChart"/>
    <dgm:cxn modelId="{D38CC0BC-D839-4906-BBD0-DB9F888BF57C}" type="presOf" srcId="{8334588B-F567-4E91-85C8-BA2855E80FD9}" destId="{2FBE5913-EA47-44FB-8104-FD4E25243A53}" srcOrd="0" destOrd="0" presId="urn:microsoft.com/office/officeart/2008/layout/HalfCircleOrganizationChart"/>
    <dgm:cxn modelId="{63BB9532-400D-44F3-914C-4B44E552DDD3}" srcId="{792ACB68-2B74-459C-9112-7BD08125CC79}" destId="{983B348A-0E82-4CD3-85AE-674F907EA95E}" srcOrd="0" destOrd="0" parTransId="{36E32E94-6596-4D55-949F-759F24A02C53}" sibTransId="{F78241F1-2C68-4C0E-8168-99CED890F972}"/>
    <dgm:cxn modelId="{301B0970-ED69-4909-842E-16160D239795}" type="presOf" srcId="{E700676B-92E2-4A04-B747-24B621B94952}" destId="{B49F7A6D-20D2-4718-AD28-A0E1653AFCA7}" srcOrd="0" destOrd="0" presId="urn:microsoft.com/office/officeart/2008/layout/HalfCircleOrganizationChart"/>
    <dgm:cxn modelId="{60D8221B-B7FD-484F-ABFB-2B3866093182}" type="presOf" srcId="{983B348A-0E82-4CD3-85AE-674F907EA95E}" destId="{5A4E32F5-A8F6-45A7-B78C-F7B74A0DD3B3}" srcOrd="1" destOrd="0" presId="urn:microsoft.com/office/officeart/2008/layout/HalfCircleOrganizationChart"/>
    <dgm:cxn modelId="{3EEF28A0-F5F0-4F58-A64E-74D403406E60}" srcId="{983B348A-0E82-4CD3-85AE-674F907EA95E}" destId="{1CAD7903-0B8F-4C20-8FBA-81CC4E82DA29}" srcOrd="2" destOrd="0" parTransId="{7AE8E70E-F8DA-4666-ADE3-717B0520F015}" sibTransId="{83BFF42B-4BE1-47FE-9627-35D0D69F2E94}"/>
    <dgm:cxn modelId="{E2C9E183-F9FE-42A9-80BF-02046C9B2069}" srcId="{983B348A-0E82-4CD3-85AE-674F907EA95E}" destId="{4C762E9D-FA60-4DA3-A063-7231E8BCD162}" srcOrd="0" destOrd="0" parTransId="{2B1A4FFF-6B97-412A-A54C-1A93FF3A7479}" sibTransId="{90CD3C89-B655-4C71-93D1-CCDB944F329D}"/>
    <dgm:cxn modelId="{F50119B1-7996-4AE2-A4A1-0C5619BF7A02}" srcId="{983B348A-0E82-4CD3-85AE-674F907EA95E}" destId="{0E07FACF-A900-44CC-B7C5-D92274941AFB}" srcOrd="3" destOrd="0" parTransId="{8334588B-F567-4E91-85C8-BA2855E80FD9}" sibTransId="{33B61B70-6A8F-46F1-9930-C103BB0FF46F}"/>
    <dgm:cxn modelId="{32599C11-19EC-4ACE-B8E9-074A52555643}" type="presOf" srcId="{4C762E9D-FA60-4DA3-A063-7231E8BCD162}" destId="{5B0AA1CC-3FA3-4B75-920D-DF448F1C687F}" srcOrd="0" destOrd="0" presId="urn:microsoft.com/office/officeart/2008/layout/HalfCircleOrganizationChart"/>
    <dgm:cxn modelId="{87A6E34F-7519-4FF4-941E-5C5112948E9C}" type="presOf" srcId="{570EC893-B761-47C6-A32C-A193F84B81E0}" destId="{BCBFBCEE-D78E-4707-BF06-CDAFFA1F70C6}" srcOrd="0" destOrd="0" presId="urn:microsoft.com/office/officeart/2008/layout/HalfCircleOrganizationChart"/>
    <dgm:cxn modelId="{DB3384C6-4B6D-4BF5-AF92-EDC859F25CEA}" type="presOf" srcId="{42934E32-C028-4EC6-91F6-ECE02C16290B}" destId="{58E31716-31D8-49E3-9645-7B379C00C20A}" srcOrd="1" destOrd="0" presId="urn:microsoft.com/office/officeart/2008/layout/HalfCircleOrganizationChart"/>
    <dgm:cxn modelId="{E22B862F-E235-4CC5-B596-1B277267BF93}" type="presOf" srcId="{7AE8E70E-F8DA-4666-ADE3-717B0520F015}" destId="{0DC5A6A2-6F25-4D8B-905D-093DE7341F5E}" srcOrd="0" destOrd="0" presId="urn:microsoft.com/office/officeart/2008/layout/HalfCircleOrganizationChart"/>
    <dgm:cxn modelId="{5EBEE9AC-9279-4CE7-B154-387AE32B34CD}" type="presOf" srcId="{D19EAE10-4617-4407-9C30-C18BC260454C}" destId="{461D934A-3DCD-432C-B4D2-126A11AF8134}" srcOrd="0" destOrd="0" presId="urn:microsoft.com/office/officeart/2008/layout/HalfCircleOrganizationChart"/>
    <dgm:cxn modelId="{84D50BCE-D8F8-45C1-B019-63ED8C99A031}" type="presOf" srcId="{4EC88B45-6B5D-4BDC-9A44-B319B36F80FE}" destId="{C900045C-A88F-4E18-B779-76151DC751B9}" srcOrd="0" destOrd="0" presId="urn:microsoft.com/office/officeart/2008/layout/HalfCircleOrganizationChart"/>
    <dgm:cxn modelId="{4226378E-76D4-4ABC-B722-A6DA36EC675E}" type="presOf" srcId="{4C762E9D-FA60-4DA3-A063-7231E8BCD162}" destId="{3FD4C20C-5165-45D3-BC32-A85ADA5CF537}" srcOrd="1" destOrd="0" presId="urn:microsoft.com/office/officeart/2008/layout/HalfCircleOrganizationChart"/>
    <dgm:cxn modelId="{BD551C06-A8B6-4671-9D47-2C99C8B50CF4}" srcId="{4C762E9D-FA60-4DA3-A063-7231E8BCD162}" destId="{4EC88B45-6B5D-4BDC-9A44-B319B36F80FE}" srcOrd="0" destOrd="0" parTransId="{570EC893-B761-47C6-A32C-A193F84B81E0}" sibTransId="{E169EB4C-8781-4BED-BEB2-43B2ADD7B33F}"/>
    <dgm:cxn modelId="{C4023CB8-3AAF-40C4-A3CD-FADD0CF6F68B}" type="presOf" srcId="{20D1CFD8-A5CF-4200-A8A6-7CC2D33F9E83}" destId="{8F0690E9-7595-473C-BC09-F2EBA3E38E26}" srcOrd="0" destOrd="0" presId="urn:microsoft.com/office/officeart/2008/layout/HalfCircleOrganizationChart"/>
    <dgm:cxn modelId="{4F6E7911-31FD-4B73-91EB-373448A1D6D1}" type="presOf" srcId="{983B348A-0E82-4CD3-85AE-674F907EA95E}" destId="{8952574A-F936-4810-878F-901DB0D9903A}" srcOrd="0" destOrd="0" presId="urn:microsoft.com/office/officeart/2008/layout/HalfCircleOrganizationChart"/>
    <dgm:cxn modelId="{3B83D98E-ED30-4B1F-853C-F8E62FFC0233}" type="presOf" srcId="{1CAD7903-0B8F-4C20-8FBA-81CC4E82DA29}" destId="{BEAF844F-FA51-4E3B-B80F-1E113238097E}" srcOrd="1" destOrd="0" presId="urn:microsoft.com/office/officeart/2008/layout/HalfCircleOrganizationChart"/>
    <dgm:cxn modelId="{E4A652C8-E504-487D-A48B-D30DDF988539}" type="presOf" srcId="{4EC88B45-6B5D-4BDC-9A44-B319B36F80FE}" destId="{9708B0E5-4E5E-40A3-97FE-B97050890943}" srcOrd="1" destOrd="0" presId="urn:microsoft.com/office/officeart/2008/layout/HalfCircleOrganizationChart"/>
    <dgm:cxn modelId="{F40186A6-2CD4-4855-B8BC-50D71F361608}" srcId="{E9153B8B-4CB0-450F-A7B6-DE21DDF06544}" destId="{E700676B-92E2-4A04-B747-24B621B94952}" srcOrd="0" destOrd="0" parTransId="{D19EAE10-4617-4407-9C30-C18BC260454C}" sibTransId="{053061B1-13CA-4D0A-B545-E38E55AE66B9}"/>
    <dgm:cxn modelId="{25608413-F0C1-435B-B494-91C3EDAFC923}" type="presOf" srcId="{E9153B8B-4CB0-450F-A7B6-DE21DDF06544}" destId="{16349820-8573-4B0B-9940-8B17D7C230C9}" srcOrd="0" destOrd="0" presId="urn:microsoft.com/office/officeart/2008/layout/HalfCircleOrganizationChart"/>
    <dgm:cxn modelId="{8B680CF4-FE2C-4C1E-8226-4551E5CCE1D2}" type="presOf" srcId="{87532B5D-544B-46A0-B4BF-64E10F70916D}" destId="{E4E5308B-A0B5-426F-88D9-ED205B13DB98}" srcOrd="0" destOrd="0" presId="urn:microsoft.com/office/officeart/2008/layout/HalfCircleOrganizationChart"/>
    <dgm:cxn modelId="{98736FEC-A3E5-4DA5-9434-862646119203}" type="presOf" srcId="{1CAD7903-0B8F-4C20-8FBA-81CC4E82DA29}" destId="{568074E6-7874-4A52-8F9D-5B7FA02F80DD}" srcOrd="0" destOrd="0" presId="urn:microsoft.com/office/officeart/2008/layout/HalfCircleOrganizationChart"/>
    <dgm:cxn modelId="{0594292F-1679-4D5D-B39F-7EB61FC92566}" type="presOf" srcId="{42934E32-C028-4EC6-91F6-ECE02C16290B}" destId="{4AFF002A-286A-4159-8EDC-512473087B3E}" srcOrd="0" destOrd="0" presId="urn:microsoft.com/office/officeart/2008/layout/HalfCircleOrganizationChart"/>
    <dgm:cxn modelId="{562BCF64-CD3E-43B8-88E6-E25791C8E352}" type="presOf" srcId="{0E07FACF-A900-44CC-B7C5-D92274941AFB}" destId="{7718BBD2-C3A0-45CA-BD5E-54460044AEB5}" srcOrd="1" destOrd="0" presId="urn:microsoft.com/office/officeart/2008/layout/HalfCircleOrganizationChart"/>
    <dgm:cxn modelId="{E3BA40B1-53DF-48B3-9F81-CD6DD045C6F6}" type="presOf" srcId="{E9153B8B-4CB0-450F-A7B6-DE21DDF06544}" destId="{38F9DEC3-8E72-4715-BAA4-F9E4A1F8D387}" srcOrd="1" destOrd="0" presId="urn:microsoft.com/office/officeart/2008/layout/HalfCircleOrganizationChart"/>
    <dgm:cxn modelId="{EEE85AB4-956B-4BA4-8757-FEC68D08B39D}" type="presOf" srcId="{0E07FACF-A900-44CC-B7C5-D92274941AFB}" destId="{4CD1FA77-4A5F-4BFB-9CFB-EE717AE5025D}" srcOrd="0" destOrd="0" presId="urn:microsoft.com/office/officeart/2008/layout/HalfCircleOrganizationChart"/>
    <dgm:cxn modelId="{244E1809-EB0E-4517-8BE9-531861A2E3F5}" srcId="{1CAD7903-0B8F-4C20-8FBA-81CC4E82DA29}" destId="{42934E32-C028-4EC6-91F6-ECE02C16290B}" srcOrd="0" destOrd="0" parTransId="{8FE2FAC5-B12F-42F8-93AE-7493B0602051}" sibTransId="{6580D102-9801-4B40-AF96-4A34D0EC16D5}"/>
    <dgm:cxn modelId="{915CB804-C87F-496B-8281-654FFD4E2007}" type="presOf" srcId="{D6E9F229-48C1-45DE-859F-22477CD87AA4}" destId="{46966AF7-E2F1-4713-ABA1-D98016AFF455}" srcOrd="0" destOrd="0" presId="urn:microsoft.com/office/officeart/2008/layout/HalfCircleOrganizationChart"/>
    <dgm:cxn modelId="{5D466702-3576-4420-8873-F40FD1A749A9}" type="presOf" srcId="{8FE2FAC5-B12F-42F8-93AE-7493B0602051}" destId="{ABE0AA96-5150-4F61-9D03-5DF77598B9EA}" srcOrd="0" destOrd="0" presId="urn:microsoft.com/office/officeart/2008/layout/HalfCircleOrganizationChart"/>
    <dgm:cxn modelId="{BF94F467-C896-4E48-8899-E8E4DEBA1210}" type="presOf" srcId="{D6E9F229-48C1-45DE-859F-22477CD87AA4}" destId="{4B060EB2-166C-4EF1-98A7-4E1091E97377}" srcOrd="1" destOrd="0" presId="urn:microsoft.com/office/officeart/2008/layout/HalfCircleOrganizationChart"/>
    <dgm:cxn modelId="{297AAF5E-AD77-43C1-91BC-9912C2BBF2BF}" srcId="{0E07FACF-A900-44CC-B7C5-D92274941AFB}" destId="{D6E9F229-48C1-45DE-859F-22477CD87AA4}" srcOrd="0" destOrd="0" parTransId="{87532B5D-544B-46A0-B4BF-64E10F70916D}" sibTransId="{CEDD53E6-C9F9-4104-BF5F-75CEEEA22CDC}"/>
    <dgm:cxn modelId="{2C460F3D-BCE1-417E-B24B-8691D7AAAA3C}" srcId="{983B348A-0E82-4CD3-85AE-674F907EA95E}" destId="{E9153B8B-4CB0-450F-A7B6-DE21DDF06544}" srcOrd="1" destOrd="0" parTransId="{20D1CFD8-A5CF-4200-A8A6-7CC2D33F9E83}" sibTransId="{32399B98-54B2-4683-879E-7A3054AF34B9}"/>
    <dgm:cxn modelId="{D57BCCBE-A63C-466B-B6F1-09766587E062}" type="presOf" srcId="{792ACB68-2B74-459C-9112-7BD08125CC79}" destId="{8EE241BF-49AA-4CDE-B101-EFE6EE15CEF4}" srcOrd="0" destOrd="0" presId="urn:microsoft.com/office/officeart/2008/layout/HalfCircleOrganizationChart"/>
    <dgm:cxn modelId="{288920C1-7A7A-43CD-9743-06226F829796}" type="presOf" srcId="{2B1A4FFF-6B97-412A-A54C-1A93FF3A7479}" destId="{9518EF5E-4C52-4E13-9CAF-14AEEF5923ED}" srcOrd="0" destOrd="0" presId="urn:microsoft.com/office/officeart/2008/layout/HalfCircleOrganizationChart"/>
    <dgm:cxn modelId="{68509855-789D-489F-A7D1-0B6CDDDD0922}" type="presParOf" srcId="{8EE241BF-49AA-4CDE-B101-EFE6EE15CEF4}" destId="{B2B181EF-FA8B-4D23-A6AE-16C10CFC95D0}" srcOrd="0" destOrd="0" presId="urn:microsoft.com/office/officeart/2008/layout/HalfCircleOrganizationChart"/>
    <dgm:cxn modelId="{3738F2BF-F4FC-4DCD-AAB5-747CB7D5FA33}" type="presParOf" srcId="{B2B181EF-FA8B-4D23-A6AE-16C10CFC95D0}" destId="{6BB33E80-D1BB-49E7-B259-F7F0CC7308A5}" srcOrd="0" destOrd="0" presId="urn:microsoft.com/office/officeart/2008/layout/HalfCircleOrganizationChart"/>
    <dgm:cxn modelId="{D6803DDE-9AF5-4CE6-A796-2E8C7764BD48}" type="presParOf" srcId="{6BB33E80-D1BB-49E7-B259-F7F0CC7308A5}" destId="{8952574A-F936-4810-878F-901DB0D9903A}" srcOrd="0" destOrd="0" presId="urn:microsoft.com/office/officeart/2008/layout/HalfCircleOrganizationChart"/>
    <dgm:cxn modelId="{33916E21-B252-4D9C-AD51-CC008D831D7C}" type="presParOf" srcId="{6BB33E80-D1BB-49E7-B259-F7F0CC7308A5}" destId="{AC415F59-F0B7-459B-96DE-1C916E2E4CF1}" srcOrd="1" destOrd="0" presId="urn:microsoft.com/office/officeart/2008/layout/HalfCircleOrganizationChart"/>
    <dgm:cxn modelId="{B6E74788-C471-4CF9-817F-7034DBF9823B}" type="presParOf" srcId="{6BB33E80-D1BB-49E7-B259-F7F0CC7308A5}" destId="{734C85AF-0DA6-434C-BA9D-97E455670EF8}" srcOrd="2" destOrd="0" presId="urn:microsoft.com/office/officeart/2008/layout/HalfCircleOrganizationChart"/>
    <dgm:cxn modelId="{DCA059A8-7248-4283-BE42-39D8C5EC87D7}" type="presParOf" srcId="{6BB33E80-D1BB-49E7-B259-F7F0CC7308A5}" destId="{5A4E32F5-A8F6-45A7-B78C-F7B74A0DD3B3}" srcOrd="3" destOrd="0" presId="urn:microsoft.com/office/officeart/2008/layout/HalfCircleOrganizationChart"/>
    <dgm:cxn modelId="{8220DA61-E1D1-4EDF-A4EF-2E0DDCA6C197}" type="presParOf" srcId="{B2B181EF-FA8B-4D23-A6AE-16C10CFC95D0}" destId="{C237090C-DD01-4FB5-9FBF-B0867503DB80}" srcOrd="1" destOrd="0" presId="urn:microsoft.com/office/officeart/2008/layout/HalfCircleOrganizationChart"/>
    <dgm:cxn modelId="{A7F8C333-4508-4885-83AA-B298DE3C1F39}" type="presParOf" srcId="{C237090C-DD01-4FB5-9FBF-B0867503DB80}" destId="{9518EF5E-4C52-4E13-9CAF-14AEEF5923ED}" srcOrd="0" destOrd="0" presId="urn:microsoft.com/office/officeart/2008/layout/HalfCircleOrganizationChart"/>
    <dgm:cxn modelId="{3EAFC70B-DA69-4DC2-9D17-A6825B290B2C}" type="presParOf" srcId="{C237090C-DD01-4FB5-9FBF-B0867503DB80}" destId="{F11957BC-3BFB-417B-A138-91FAA065C07D}" srcOrd="1" destOrd="0" presId="urn:microsoft.com/office/officeart/2008/layout/HalfCircleOrganizationChart"/>
    <dgm:cxn modelId="{A5634A8B-98AF-4DDD-9E89-9BB53786359B}" type="presParOf" srcId="{F11957BC-3BFB-417B-A138-91FAA065C07D}" destId="{1D45EDC5-8690-467A-B96F-097305255B13}" srcOrd="0" destOrd="0" presId="urn:microsoft.com/office/officeart/2008/layout/HalfCircleOrganizationChart"/>
    <dgm:cxn modelId="{A9F8DDF5-2EEB-4C15-B790-38C6673F108D}" type="presParOf" srcId="{1D45EDC5-8690-467A-B96F-097305255B13}" destId="{5B0AA1CC-3FA3-4B75-920D-DF448F1C687F}" srcOrd="0" destOrd="0" presId="urn:microsoft.com/office/officeart/2008/layout/HalfCircleOrganizationChart"/>
    <dgm:cxn modelId="{D1F8655B-3ED6-4B91-A83D-E481E8B34CBC}" type="presParOf" srcId="{1D45EDC5-8690-467A-B96F-097305255B13}" destId="{C04D90E9-9802-44FD-B7AB-F2F16315B04D}" srcOrd="1" destOrd="0" presId="urn:microsoft.com/office/officeart/2008/layout/HalfCircleOrganizationChart"/>
    <dgm:cxn modelId="{47186CB0-175A-4AE0-BB51-EFBF84D38A10}" type="presParOf" srcId="{1D45EDC5-8690-467A-B96F-097305255B13}" destId="{D0751B8A-8DA0-4230-A06E-C2C667E7600E}" srcOrd="2" destOrd="0" presId="urn:microsoft.com/office/officeart/2008/layout/HalfCircleOrganizationChart"/>
    <dgm:cxn modelId="{CA610090-C1B4-461A-9F41-8FAAEA93EFC5}" type="presParOf" srcId="{1D45EDC5-8690-467A-B96F-097305255B13}" destId="{3FD4C20C-5165-45D3-BC32-A85ADA5CF537}" srcOrd="3" destOrd="0" presId="urn:microsoft.com/office/officeart/2008/layout/HalfCircleOrganizationChart"/>
    <dgm:cxn modelId="{064EA2A9-8C8A-4EBC-9CAD-46A40EC1499F}" type="presParOf" srcId="{F11957BC-3BFB-417B-A138-91FAA065C07D}" destId="{BD10371A-B485-4563-A830-2CA1457C4D0A}" srcOrd="1" destOrd="0" presId="urn:microsoft.com/office/officeart/2008/layout/HalfCircleOrganizationChart"/>
    <dgm:cxn modelId="{3C335B94-5941-4A11-8AF3-454951DD123E}" type="presParOf" srcId="{BD10371A-B485-4563-A830-2CA1457C4D0A}" destId="{BCBFBCEE-D78E-4707-BF06-CDAFFA1F70C6}" srcOrd="0" destOrd="0" presId="urn:microsoft.com/office/officeart/2008/layout/HalfCircleOrganizationChart"/>
    <dgm:cxn modelId="{57B1FA87-CA9B-40F5-BA8E-FDB9CE74AFB6}" type="presParOf" srcId="{BD10371A-B485-4563-A830-2CA1457C4D0A}" destId="{99ED47E9-4D5E-4592-8230-7905EDE7DCEF}" srcOrd="1" destOrd="0" presId="urn:microsoft.com/office/officeart/2008/layout/HalfCircleOrganizationChart"/>
    <dgm:cxn modelId="{55448D2B-7711-4855-8B42-790456B5392D}" type="presParOf" srcId="{99ED47E9-4D5E-4592-8230-7905EDE7DCEF}" destId="{FC586603-DC7C-44D6-9EE9-B9F80ABB6BEA}" srcOrd="0" destOrd="0" presId="urn:microsoft.com/office/officeart/2008/layout/HalfCircleOrganizationChart"/>
    <dgm:cxn modelId="{DA824F15-144F-4E16-A4DA-51396F45BE52}" type="presParOf" srcId="{FC586603-DC7C-44D6-9EE9-B9F80ABB6BEA}" destId="{C900045C-A88F-4E18-B779-76151DC751B9}" srcOrd="0" destOrd="0" presId="urn:microsoft.com/office/officeart/2008/layout/HalfCircleOrganizationChart"/>
    <dgm:cxn modelId="{5C1EBE5A-F93F-44C6-9F7C-0E3D8A55FFA2}" type="presParOf" srcId="{FC586603-DC7C-44D6-9EE9-B9F80ABB6BEA}" destId="{540AF167-1A7A-4BC4-A109-DD3895F4F9E7}" srcOrd="1" destOrd="0" presId="urn:microsoft.com/office/officeart/2008/layout/HalfCircleOrganizationChart"/>
    <dgm:cxn modelId="{59E886E9-597D-4B42-8CBF-DE3A0B2547B7}" type="presParOf" srcId="{FC586603-DC7C-44D6-9EE9-B9F80ABB6BEA}" destId="{81269CBD-6C00-4232-B302-151CAF56B9BE}" srcOrd="2" destOrd="0" presId="urn:microsoft.com/office/officeart/2008/layout/HalfCircleOrganizationChart"/>
    <dgm:cxn modelId="{F2759534-A76B-444F-8669-1013D60716FE}" type="presParOf" srcId="{FC586603-DC7C-44D6-9EE9-B9F80ABB6BEA}" destId="{9708B0E5-4E5E-40A3-97FE-B97050890943}" srcOrd="3" destOrd="0" presId="urn:microsoft.com/office/officeart/2008/layout/HalfCircleOrganizationChart"/>
    <dgm:cxn modelId="{8C461D7D-71D5-496A-8946-2F153C0EF810}" type="presParOf" srcId="{99ED47E9-4D5E-4592-8230-7905EDE7DCEF}" destId="{67ED58FC-B060-4522-BB58-114A3BD8725B}" srcOrd="1" destOrd="0" presId="urn:microsoft.com/office/officeart/2008/layout/HalfCircleOrganizationChart"/>
    <dgm:cxn modelId="{90CBD386-7103-4362-8448-D15C74EBFCFD}" type="presParOf" srcId="{99ED47E9-4D5E-4592-8230-7905EDE7DCEF}" destId="{3299855B-E51F-44EE-98FF-F54FDDAFA19D}" srcOrd="2" destOrd="0" presId="urn:microsoft.com/office/officeart/2008/layout/HalfCircleOrganizationChart"/>
    <dgm:cxn modelId="{887D4E4B-5476-49DC-9A97-F5093BCBA5EA}" type="presParOf" srcId="{F11957BC-3BFB-417B-A138-91FAA065C07D}" destId="{A3BACF49-EAB4-470A-8614-704B36F2EC05}" srcOrd="2" destOrd="0" presId="urn:microsoft.com/office/officeart/2008/layout/HalfCircleOrganizationChart"/>
    <dgm:cxn modelId="{FD095652-3B76-435F-B83F-B609A28625FE}" type="presParOf" srcId="{C237090C-DD01-4FB5-9FBF-B0867503DB80}" destId="{8F0690E9-7595-473C-BC09-F2EBA3E38E26}" srcOrd="2" destOrd="0" presId="urn:microsoft.com/office/officeart/2008/layout/HalfCircleOrganizationChart"/>
    <dgm:cxn modelId="{07F66FF0-78F0-49A3-8907-E6D0DB857DA2}" type="presParOf" srcId="{C237090C-DD01-4FB5-9FBF-B0867503DB80}" destId="{1FE5A162-DB22-4519-863B-49850B5D23F8}" srcOrd="3" destOrd="0" presId="urn:microsoft.com/office/officeart/2008/layout/HalfCircleOrganizationChart"/>
    <dgm:cxn modelId="{B3CEDD10-64C3-4C1B-BB22-7A798A0E8F11}" type="presParOf" srcId="{1FE5A162-DB22-4519-863B-49850B5D23F8}" destId="{EADEF802-B248-4023-A7A9-A0C41C899A53}" srcOrd="0" destOrd="0" presId="urn:microsoft.com/office/officeart/2008/layout/HalfCircleOrganizationChart"/>
    <dgm:cxn modelId="{4ABDB2F6-C1E0-4A3D-95D9-B89DA2498C20}" type="presParOf" srcId="{EADEF802-B248-4023-A7A9-A0C41C899A53}" destId="{16349820-8573-4B0B-9940-8B17D7C230C9}" srcOrd="0" destOrd="0" presId="urn:microsoft.com/office/officeart/2008/layout/HalfCircleOrganizationChart"/>
    <dgm:cxn modelId="{808B05A6-3BC8-4886-9B72-3C1B3C14C60A}" type="presParOf" srcId="{EADEF802-B248-4023-A7A9-A0C41C899A53}" destId="{B3AD1F07-4B04-4B38-A131-AFB6F09B7EC9}" srcOrd="1" destOrd="0" presId="urn:microsoft.com/office/officeart/2008/layout/HalfCircleOrganizationChart"/>
    <dgm:cxn modelId="{6262A5EC-455C-44EB-9ACA-F1E97E71D8F3}" type="presParOf" srcId="{EADEF802-B248-4023-A7A9-A0C41C899A53}" destId="{EF058A3D-02FA-42BE-B674-D39EAD92668C}" srcOrd="2" destOrd="0" presId="urn:microsoft.com/office/officeart/2008/layout/HalfCircleOrganizationChart"/>
    <dgm:cxn modelId="{984C7CB9-3C6B-4EC3-953C-9D9B838D6CB1}" type="presParOf" srcId="{EADEF802-B248-4023-A7A9-A0C41C899A53}" destId="{38F9DEC3-8E72-4715-BAA4-F9E4A1F8D387}" srcOrd="3" destOrd="0" presId="urn:microsoft.com/office/officeart/2008/layout/HalfCircleOrganizationChart"/>
    <dgm:cxn modelId="{FC13623A-8946-4C60-A5B0-1FEB12538022}" type="presParOf" srcId="{1FE5A162-DB22-4519-863B-49850B5D23F8}" destId="{E0508240-3C2D-4466-96B6-9002BF6B2903}" srcOrd="1" destOrd="0" presId="urn:microsoft.com/office/officeart/2008/layout/HalfCircleOrganizationChart"/>
    <dgm:cxn modelId="{1F7D53BB-6D1F-4566-885D-917E9CC54E49}" type="presParOf" srcId="{E0508240-3C2D-4466-96B6-9002BF6B2903}" destId="{461D934A-3DCD-432C-B4D2-126A11AF8134}" srcOrd="0" destOrd="0" presId="urn:microsoft.com/office/officeart/2008/layout/HalfCircleOrganizationChart"/>
    <dgm:cxn modelId="{D4A5DE19-3021-4061-849D-EBC20627EA75}" type="presParOf" srcId="{E0508240-3C2D-4466-96B6-9002BF6B2903}" destId="{09FE79C0-2146-414A-B4D6-7AB903EA0BA4}" srcOrd="1" destOrd="0" presId="urn:microsoft.com/office/officeart/2008/layout/HalfCircleOrganizationChart"/>
    <dgm:cxn modelId="{A355C75F-64D4-488A-86B0-A56B14838B1C}" type="presParOf" srcId="{09FE79C0-2146-414A-B4D6-7AB903EA0BA4}" destId="{7C629BAE-0794-4BF1-8A8E-9C4DA18ED07B}" srcOrd="0" destOrd="0" presId="urn:microsoft.com/office/officeart/2008/layout/HalfCircleOrganizationChart"/>
    <dgm:cxn modelId="{1B6E7013-ED83-447E-865C-BA93810537BB}" type="presParOf" srcId="{7C629BAE-0794-4BF1-8A8E-9C4DA18ED07B}" destId="{B49F7A6D-20D2-4718-AD28-A0E1653AFCA7}" srcOrd="0" destOrd="0" presId="urn:microsoft.com/office/officeart/2008/layout/HalfCircleOrganizationChart"/>
    <dgm:cxn modelId="{2322542D-84AB-4FAA-9E3A-8B8DCCBCA63A}" type="presParOf" srcId="{7C629BAE-0794-4BF1-8A8E-9C4DA18ED07B}" destId="{D3CF36E7-7F44-4B06-96DB-E4D37912D7F1}" srcOrd="1" destOrd="0" presId="urn:microsoft.com/office/officeart/2008/layout/HalfCircleOrganizationChart"/>
    <dgm:cxn modelId="{E06501A8-F0B1-453C-8E0C-33E96B2EB4DA}" type="presParOf" srcId="{7C629BAE-0794-4BF1-8A8E-9C4DA18ED07B}" destId="{B2031A84-F392-4C05-B103-A38382744205}" srcOrd="2" destOrd="0" presId="urn:microsoft.com/office/officeart/2008/layout/HalfCircleOrganizationChart"/>
    <dgm:cxn modelId="{4A6B78BD-75BF-4994-8AAE-05AC0C4AD9F6}" type="presParOf" srcId="{7C629BAE-0794-4BF1-8A8E-9C4DA18ED07B}" destId="{75EE01FA-86FE-42B4-8C32-5A2C9EEB9F4B}" srcOrd="3" destOrd="0" presId="urn:microsoft.com/office/officeart/2008/layout/HalfCircleOrganizationChart"/>
    <dgm:cxn modelId="{E673542E-B0B9-45F4-BB19-2540CDC67C59}" type="presParOf" srcId="{09FE79C0-2146-414A-B4D6-7AB903EA0BA4}" destId="{E556B124-B8D6-4B7F-BCA9-EC0005A91363}" srcOrd="1" destOrd="0" presId="urn:microsoft.com/office/officeart/2008/layout/HalfCircleOrganizationChart"/>
    <dgm:cxn modelId="{C027DDCE-8D97-4CC8-A994-F48DC906F5A1}" type="presParOf" srcId="{09FE79C0-2146-414A-B4D6-7AB903EA0BA4}" destId="{22E9056D-BD20-4B37-9AA1-9F9EC619ACEB}" srcOrd="2" destOrd="0" presId="urn:microsoft.com/office/officeart/2008/layout/HalfCircleOrganizationChart"/>
    <dgm:cxn modelId="{84F50A5F-4680-4E59-B6BC-EF6E07C85514}" type="presParOf" srcId="{1FE5A162-DB22-4519-863B-49850B5D23F8}" destId="{082262E5-83AB-4B9B-AC2F-36ED1D37BEF8}" srcOrd="2" destOrd="0" presId="urn:microsoft.com/office/officeart/2008/layout/HalfCircleOrganizationChart"/>
    <dgm:cxn modelId="{C86B0B77-6C61-4C40-8136-8F2A39079BFF}" type="presParOf" srcId="{C237090C-DD01-4FB5-9FBF-B0867503DB80}" destId="{0DC5A6A2-6F25-4D8B-905D-093DE7341F5E}" srcOrd="4" destOrd="0" presId="urn:microsoft.com/office/officeart/2008/layout/HalfCircleOrganizationChart"/>
    <dgm:cxn modelId="{8BC02AEA-DD92-4353-960B-692D25C0EE7F}" type="presParOf" srcId="{C237090C-DD01-4FB5-9FBF-B0867503DB80}" destId="{346E7860-AEB9-4910-A036-29AED597A386}" srcOrd="5" destOrd="0" presId="urn:microsoft.com/office/officeart/2008/layout/HalfCircleOrganizationChart"/>
    <dgm:cxn modelId="{2434A847-7B3B-45CC-9EF7-A6C3C8D03E4A}" type="presParOf" srcId="{346E7860-AEB9-4910-A036-29AED597A386}" destId="{A11F3246-2AEE-4F5A-BF1F-14F93557650C}" srcOrd="0" destOrd="0" presId="urn:microsoft.com/office/officeart/2008/layout/HalfCircleOrganizationChart"/>
    <dgm:cxn modelId="{1459E9C9-7C71-496F-B817-88067206A131}" type="presParOf" srcId="{A11F3246-2AEE-4F5A-BF1F-14F93557650C}" destId="{568074E6-7874-4A52-8F9D-5B7FA02F80DD}" srcOrd="0" destOrd="0" presId="urn:microsoft.com/office/officeart/2008/layout/HalfCircleOrganizationChart"/>
    <dgm:cxn modelId="{B6115001-B750-4BBA-84A0-7C55F11F2E03}" type="presParOf" srcId="{A11F3246-2AEE-4F5A-BF1F-14F93557650C}" destId="{5A6D1DF4-3133-4CA3-B4C1-C21894D3D0BE}" srcOrd="1" destOrd="0" presId="urn:microsoft.com/office/officeart/2008/layout/HalfCircleOrganizationChart"/>
    <dgm:cxn modelId="{9407E671-6BBD-4E2D-BF3C-FFD206A51795}" type="presParOf" srcId="{A11F3246-2AEE-4F5A-BF1F-14F93557650C}" destId="{09C613A9-394D-45F9-B4A4-B46EF0B5413F}" srcOrd="2" destOrd="0" presId="urn:microsoft.com/office/officeart/2008/layout/HalfCircleOrganizationChart"/>
    <dgm:cxn modelId="{62979E44-0118-4931-AFB2-6DE5EE3D8DF5}" type="presParOf" srcId="{A11F3246-2AEE-4F5A-BF1F-14F93557650C}" destId="{BEAF844F-FA51-4E3B-B80F-1E113238097E}" srcOrd="3" destOrd="0" presId="urn:microsoft.com/office/officeart/2008/layout/HalfCircleOrganizationChart"/>
    <dgm:cxn modelId="{C6816CD5-C260-4F8A-894D-2A8230BA5387}" type="presParOf" srcId="{346E7860-AEB9-4910-A036-29AED597A386}" destId="{103ABF23-81F4-477B-8EB9-7C13EEF83C54}" srcOrd="1" destOrd="0" presId="urn:microsoft.com/office/officeart/2008/layout/HalfCircleOrganizationChart"/>
    <dgm:cxn modelId="{7AF8DC7A-C174-4BA4-B740-5000DE186B55}" type="presParOf" srcId="{103ABF23-81F4-477B-8EB9-7C13EEF83C54}" destId="{ABE0AA96-5150-4F61-9D03-5DF77598B9EA}" srcOrd="0" destOrd="0" presId="urn:microsoft.com/office/officeart/2008/layout/HalfCircleOrganizationChart"/>
    <dgm:cxn modelId="{4F7E9E57-9121-49BE-B3A5-C55F95AF190A}" type="presParOf" srcId="{103ABF23-81F4-477B-8EB9-7C13EEF83C54}" destId="{746C712D-52D0-4A8F-A410-FE10C13E0020}" srcOrd="1" destOrd="0" presId="urn:microsoft.com/office/officeart/2008/layout/HalfCircleOrganizationChart"/>
    <dgm:cxn modelId="{220FD088-B17C-495C-A7A2-3ACED6A01CA0}" type="presParOf" srcId="{746C712D-52D0-4A8F-A410-FE10C13E0020}" destId="{24A58142-FFAD-40D8-954D-523CB5EBC8D0}" srcOrd="0" destOrd="0" presId="urn:microsoft.com/office/officeart/2008/layout/HalfCircleOrganizationChart"/>
    <dgm:cxn modelId="{19249363-04B4-4F5F-A190-801442082A45}" type="presParOf" srcId="{24A58142-FFAD-40D8-954D-523CB5EBC8D0}" destId="{4AFF002A-286A-4159-8EDC-512473087B3E}" srcOrd="0" destOrd="0" presId="urn:microsoft.com/office/officeart/2008/layout/HalfCircleOrganizationChart"/>
    <dgm:cxn modelId="{151C5D91-2F71-4E19-974F-7D1729C900D9}" type="presParOf" srcId="{24A58142-FFAD-40D8-954D-523CB5EBC8D0}" destId="{AD2422DC-850F-4568-AF2A-C86C30E746D2}" srcOrd="1" destOrd="0" presId="urn:microsoft.com/office/officeart/2008/layout/HalfCircleOrganizationChart"/>
    <dgm:cxn modelId="{1A62787D-D3CD-48C0-8319-73316C135BD9}" type="presParOf" srcId="{24A58142-FFAD-40D8-954D-523CB5EBC8D0}" destId="{4BEB5D97-510D-4ED7-B2BD-9CEB8846BADB}" srcOrd="2" destOrd="0" presId="urn:microsoft.com/office/officeart/2008/layout/HalfCircleOrganizationChart"/>
    <dgm:cxn modelId="{110FAB99-1E24-4C55-AE32-C60B2CDFBFBA}" type="presParOf" srcId="{24A58142-FFAD-40D8-954D-523CB5EBC8D0}" destId="{58E31716-31D8-49E3-9645-7B379C00C20A}" srcOrd="3" destOrd="0" presId="urn:microsoft.com/office/officeart/2008/layout/HalfCircleOrganizationChart"/>
    <dgm:cxn modelId="{A3BB4673-5937-4086-BC8D-552CB7B41697}" type="presParOf" srcId="{746C712D-52D0-4A8F-A410-FE10C13E0020}" destId="{AF262235-FB39-496F-93DA-59D40A89A847}" srcOrd="1" destOrd="0" presId="urn:microsoft.com/office/officeart/2008/layout/HalfCircleOrganizationChart"/>
    <dgm:cxn modelId="{561D1D06-2A61-4B89-9DB3-493F5F788A75}" type="presParOf" srcId="{746C712D-52D0-4A8F-A410-FE10C13E0020}" destId="{7078FF1B-ADA5-48BC-9435-0D44EA7F411B}" srcOrd="2" destOrd="0" presId="urn:microsoft.com/office/officeart/2008/layout/HalfCircleOrganizationChart"/>
    <dgm:cxn modelId="{386E8558-2EB8-4D76-BF98-14196EE740DB}" type="presParOf" srcId="{346E7860-AEB9-4910-A036-29AED597A386}" destId="{02FF5074-AE7E-4D1F-8EA6-6E7B0AAB931B}" srcOrd="2" destOrd="0" presId="urn:microsoft.com/office/officeart/2008/layout/HalfCircleOrganizationChart"/>
    <dgm:cxn modelId="{538B1BFA-203E-40BE-BED2-BD9E15809536}" type="presParOf" srcId="{C237090C-DD01-4FB5-9FBF-B0867503DB80}" destId="{2FBE5913-EA47-44FB-8104-FD4E25243A53}" srcOrd="6" destOrd="0" presId="urn:microsoft.com/office/officeart/2008/layout/HalfCircleOrganizationChart"/>
    <dgm:cxn modelId="{A4D4D511-9C94-4980-95A3-0653BB45B108}" type="presParOf" srcId="{C237090C-DD01-4FB5-9FBF-B0867503DB80}" destId="{53A4AC6C-930B-45A5-9B24-727CCBCC47F5}" srcOrd="7" destOrd="0" presId="urn:microsoft.com/office/officeart/2008/layout/HalfCircleOrganizationChart"/>
    <dgm:cxn modelId="{6009150C-AA03-4883-B243-823A64E81E34}" type="presParOf" srcId="{53A4AC6C-930B-45A5-9B24-727CCBCC47F5}" destId="{18F99623-85D1-46EC-AB49-29E36BF05864}" srcOrd="0" destOrd="0" presId="urn:microsoft.com/office/officeart/2008/layout/HalfCircleOrganizationChart"/>
    <dgm:cxn modelId="{A81DDDFF-2776-4497-8442-DDACA12815C0}" type="presParOf" srcId="{18F99623-85D1-46EC-AB49-29E36BF05864}" destId="{4CD1FA77-4A5F-4BFB-9CFB-EE717AE5025D}" srcOrd="0" destOrd="0" presId="urn:microsoft.com/office/officeart/2008/layout/HalfCircleOrganizationChart"/>
    <dgm:cxn modelId="{FE06B1D3-9EAE-4DA9-BE9B-08D3C57C7CB9}" type="presParOf" srcId="{18F99623-85D1-46EC-AB49-29E36BF05864}" destId="{990FE9CF-5CBC-4EEC-A3C6-8AF2D2E9A186}" srcOrd="1" destOrd="0" presId="urn:microsoft.com/office/officeart/2008/layout/HalfCircleOrganizationChart"/>
    <dgm:cxn modelId="{C09FD018-77C3-439D-A10F-E7E8F63C474A}" type="presParOf" srcId="{18F99623-85D1-46EC-AB49-29E36BF05864}" destId="{78691067-F44B-4D3E-BC2E-867C7F4789A5}" srcOrd="2" destOrd="0" presId="urn:microsoft.com/office/officeart/2008/layout/HalfCircleOrganizationChart"/>
    <dgm:cxn modelId="{70978F00-9655-4E84-9F32-512EBA7FB71C}" type="presParOf" srcId="{18F99623-85D1-46EC-AB49-29E36BF05864}" destId="{7718BBD2-C3A0-45CA-BD5E-54460044AEB5}" srcOrd="3" destOrd="0" presId="urn:microsoft.com/office/officeart/2008/layout/HalfCircleOrganizationChart"/>
    <dgm:cxn modelId="{C9E8E86A-190A-4A25-85FC-5DDAACB51B5C}" type="presParOf" srcId="{53A4AC6C-930B-45A5-9B24-727CCBCC47F5}" destId="{27E1FC37-A138-4B38-B7C3-017385569461}" srcOrd="1" destOrd="0" presId="urn:microsoft.com/office/officeart/2008/layout/HalfCircleOrganizationChart"/>
    <dgm:cxn modelId="{B1713186-3B8E-4CB1-A39F-494FC7F8F063}" type="presParOf" srcId="{27E1FC37-A138-4B38-B7C3-017385569461}" destId="{E4E5308B-A0B5-426F-88D9-ED205B13DB98}" srcOrd="0" destOrd="0" presId="urn:microsoft.com/office/officeart/2008/layout/HalfCircleOrganizationChart"/>
    <dgm:cxn modelId="{A89EB5FE-D265-40B0-A4C2-CD4D397BF9AF}" type="presParOf" srcId="{27E1FC37-A138-4B38-B7C3-017385569461}" destId="{29489F10-39FC-40E8-9513-2AA4AC81B43D}" srcOrd="1" destOrd="0" presId="urn:microsoft.com/office/officeart/2008/layout/HalfCircleOrganizationChart"/>
    <dgm:cxn modelId="{4608C125-C5C2-4AAE-98A1-BFA4A3DFDAED}" type="presParOf" srcId="{29489F10-39FC-40E8-9513-2AA4AC81B43D}" destId="{CA5C039C-BB93-4922-AD28-499EE24234C8}" srcOrd="0" destOrd="0" presId="urn:microsoft.com/office/officeart/2008/layout/HalfCircleOrganizationChart"/>
    <dgm:cxn modelId="{C38EE3A7-F080-4179-B3B7-DA19C93C584E}" type="presParOf" srcId="{CA5C039C-BB93-4922-AD28-499EE24234C8}" destId="{46966AF7-E2F1-4713-ABA1-D98016AFF455}" srcOrd="0" destOrd="0" presId="urn:microsoft.com/office/officeart/2008/layout/HalfCircleOrganizationChart"/>
    <dgm:cxn modelId="{359CC337-8AF3-4A6C-AE58-D4EDA449F5EA}" type="presParOf" srcId="{CA5C039C-BB93-4922-AD28-499EE24234C8}" destId="{99D003F2-01B0-49CD-A6F9-D623D6B513F6}" srcOrd="1" destOrd="0" presId="urn:microsoft.com/office/officeart/2008/layout/HalfCircleOrganizationChart"/>
    <dgm:cxn modelId="{B6C49A90-0CBD-4566-9965-6167AC68282E}" type="presParOf" srcId="{CA5C039C-BB93-4922-AD28-499EE24234C8}" destId="{67AC9603-103A-452A-9474-968D8F1007F7}" srcOrd="2" destOrd="0" presId="urn:microsoft.com/office/officeart/2008/layout/HalfCircleOrganizationChart"/>
    <dgm:cxn modelId="{43ADBC71-89C2-474D-99A0-10724C2A3775}" type="presParOf" srcId="{CA5C039C-BB93-4922-AD28-499EE24234C8}" destId="{4B060EB2-166C-4EF1-98A7-4E1091E97377}" srcOrd="3" destOrd="0" presId="urn:microsoft.com/office/officeart/2008/layout/HalfCircleOrganizationChart"/>
    <dgm:cxn modelId="{A4572B86-848C-4FCB-A5A2-EEAAE8DE0D66}" type="presParOf" srcId="{29489F10-39FC-40E8-9513-2AA4AC81B43D}" destId="{A6C7F4FD-AE5A-4766-BF2E-7AA9065E3BFD}" srcOrd="1" destOrd="0" presId="urn:microsoft.com/office/officeart/2008/layout/HalfCircleOrganizationChart"/>
    <dgm:cxn modelId="{95D26934-2837-4E4F-8032-E76666614508}" type="presParOf" srcId="{29489F10-39FC-40E8-9513-2AA4AC81B43D}" destId="{8A5A073A-D72B-40F3-8598-B636DD83A85C}" srcOrd="2" destOrd="0" presId="urn:microsoft.com/office/officeart/2008/layout/HalfCircleOrganizationChart"/>
    <dgm:cxn modelId="{73BEB800-DE98-42A2-A022-F082EB72F0AB}" type="presParOf" srcId="{53A4AC6C-930B-45A5-9B24-727CCBCC47F5}" destId="{FBDB0C12-8B73-4C99-BD16-3A1EDBC427F2}" srcOrd="2" destOrd="0" presId="urn:microsoft.com/office/officeart/2008/layout/HalfCircleOrganizationChart"/>
    <dgm:cxn modelId="{2AF5EC78-89A0-40BD-9C01-B02352F67C86}" type="presParOf" srcId="{B2B181EF-FA8B-4D23-A6AE-16C10CFC95D0}" destId="{13EB6F08-EC5B-49CD-979A-4B132A0523D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402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063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4694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4661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2306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508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5691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247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3271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977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2919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0353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0350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3103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8115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3529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168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4458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43104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464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1308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9062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2815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419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Πληροφορική</a:t>
            </a:r>
            <a:r>
              <a:rPr lang="el-GR" sz="1000" b="1" baseline="0" dirty="0" smtClean="0">
                <a:solidFill>
                  <a:schemeClr val="bg1"/>
                </a:solidFill>
              </a:rPr>
              <a:t> Ι</a:t>
            </a:r>
            <a:r>
              <a:rPr lang="en-US" sz="1000" b="1" baseline="0" dirty="0" smtClean="0">
                <a:solidFill>
                  <a:schemeClr val="bg1"/>
                </a:solidFill>
              </a:rPr>
              <a:t>I</a:t>
            </a:r>
            <a:r>
              <a:rPr lang="el-GR" sz="1000" b="1" dirty="0" smtClean="0">
                <a:solidFill>
                  <a:schemeClr val="bg1"/>
                </a:solidFill>
              </a:rPr>
              <a:t> – Γλώσσες προγραμματισμού, Τμήμα Χρηματοοικονομικής &amp; Ελεγκτικής,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Πληροφορική </a:t>
            </a:r>
            <a:r>
              <a:rPr lang="en-US" dirty="0" smtClean="0"/>
              <a:t>II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3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Γλώσσες </a:t>
            </a:r>
            <a:r>
              <a:rPr lang="el-GR" sz="2800" b="1" dirty="0"/>
              <a:t>προγραμματισμού </a:t>
            </a:r>
          </a:p>
          <a:p>
            <a:endParaRPr lang="en-US" sz="2000" dirty="0" smtClean="0"/>
          </a:p>
          <a:p>
            <a:endParaRPr lang="el-GR" sz="2000" dirty="0" smtClean="0"/>
          </a:p>
          <a:p>
            <a:r>
              <a:rPr lang="el-GR" sz="2800" dirty="0" smtClean="0"/>
              <a:t>Δρ</a:t>
            </a:r>
            <a:r>
              <a:rPr lang="el-GR" sz="2800" dirty="0"/>
              <a:t>. Γκόγκος Χρήστος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2494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Μετάφραση προγραμμάτων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>
                <a:solidFill>
                  <a:srgbClr val="3E3D2D"/>
                </a:solidFill>
                <a:latin typeface="Century Gothic"/>
              </a:rPr>
              <a:t>Το αρχικό πρόγραμμα που γράφει ο προγραμματιστής ονομάζεται πηγαίο πρόγραμμα και μεταφράζεται σε γλώσσα μηχανής είτε με μεταγλώττιση είτε με διερμήνευση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>
                <a:solidFill>
                  <a:srgbClr val="3E3D2D"/>
                </a:solidFill>
                <a:latin typeface="Century Gothic"/>
              </a:rPr>
              <a:t>Μεταγλώττιση: όλο το πρόγραμμα μεταφράζεται σε γλώσσα μηχανής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>
                <a:solidFill>
                  <a:srgbClr val="3E3D2D"/>
                </a:solidFill>
                <a:latin typeface="Century Gothic"/>
              </a:rPr>
              <a:t>Διερμήνευση: εντολή προς εντολή το πρόγραμμα μεταφράζεται σε γλώσσα μηχανής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endParaRPr lang="el-GR" sz="16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20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Στάδια διαδικασίας μετάφρασης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096000" y="4878124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graphicFrame>
        <p:nvGraphicFramePr>
          <p:cNvPr id="11" name="Θέση περιεχομένου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34875"/>
              </p:ext>
            </p:extLst>
          </p:nvPr>
        </p:nvGraphicFramePr>
        <p:xfrm>
          <a:off x="457200" y="1181365"/>
          <a:ext cx="77724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5"/>
          <p:cNvSpPr txBox="1"/>
          <p:nvPr/>
        </p:nvSpPr>
        <p:spPr>
          <a:xfrm>
            <a:off x="442392" y="1497997"/>
            <a:ext cx="1584176" cy="646331"/>
          </a:xfrm>
          <a:prstGeom prst="rect">
            <a:avLst/>
          </a:prstGeom>
          <a:gradFill rotWithShape="1">
            <a:gsLst>
              <a:gs pos="0">
                <a:srgbClr val="71685A">
                  <a:tint val="20000"/>
                  <a:satMod val="180000"/>
                  <a:lumMod val="98000"/>
                </a:srgbClr>
              </a:gs>
              <a:gs pos="40000">
                <a:srgbClr val="71685A">
                  <a:tint val="30000"/>
                  <a:satMod val="260000"/>
                  <a:lumMod val="84000"/>
                </a:srgbClr>
              </a:gs>
              <a:gs pos="100000">
                <a:srgbClr val="71685A">
                  <a:tint val="100000"/>
                  <a:satMod val="110000"/>
                  <a:lumMod val="100000"/>
                </a:srgbClr>
              </a:gs>
            </a:gsLst>
            <a:lin ang="5040000" scaled="1"/>
          </a:gradFill>
          <a:ln w="9525" cap="flat" cmpd="sng" algn="ctr">
            <a:solidFill>
              <a:srgbClr val="71685A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Πηγαίος κώδικας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6635080" y="4594341"/>
            <a:ext cx="1584176" cy="646331"/>
          </a:xfrm>
          <a:prstGeom prst="rect">
            <a:avLst/>
          </a:prstGeom>
          <a:gradFill rotWithShape="1">
            <a:gsLst>
              <a:gs pos="0">
                <a:srgbClr val="71685A">
                  <a:tint val="20000"/>
                  <a:satMod val="180000"/>
                  <a:lumMod val="98000"/>
                </a:srgbClr>
              </a:gs>
              <a:gs pos="40000">
                <a:srgbClr val="71685A">
                  <a:tint val="30000"/>
                  <a:satMod val="260000"/>
                  <a:lumMod val="84000"/>
                </a:srgbClr>
              </a:gs>
              <a:gs pos="100000">
                <a:srgbClr val="71685A">
                  <a:tint val="100000"/>
                  <a:satMod val="110000"/>
                  <a:lumMod val="100000"/>
                </a:srgbClr>
              </a:gs>
            </a:gsLst>
            <a:lin ang="5040000" scaled="1"/>
          </a:gradFill>
          <a:ln w="9525" cap="flat" cmpd="sng" algn="ctr">
            <a:solidFill>
              <a:srgbClr val="71685A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Εκτελέσιμο αρχείο</a:t>
            </a:r>
          </a:p>
        </p:txBody>
      </p:sp>
      <p:sp>
        <p:nvSpPr>
          <p:cNvPr id="14" name="Βέλος προς τα κάτω 7"/>
          <p:cNvSpPr/>
          <p:nvPr/>
        </p:nvSpPr>
        <p:spPr>
          <a:xfrm>
            <a:off x="946448" y="2290085"/>
            <a:ext cx="648072" cy="576064"/>
          </a:xfrm>
          <a:prstGeom prst="downArrow">
            <a:avLst/>
          </a:prstGeom>
          <a:solidFill>
            <a:srgbClr val="94C600"/>
          </a:solidFill>
          <a:ln w="15875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Βέλος προς τα κάτω 8"/>
          <p:cNvSpPr/>
          <p:nvPr/>
        </p:nvSpPr>
        <p:spPr>
          <a:xfrm>
            <a:off x="7211144" y="3946269"/>
            <a:ext cx="648072" cy="576064"/>
          </a:xfrm>
          <a:prstGeom prst="downArrow">
            <a:avLst/>
          </a:prstGeom>
          <a:solidFill>
            <a:srgbClr val="94C600"/>
          </a:solidFill>
          <a:ln w="15875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Προγραμματιστικά υποδείγματα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graphicFrame>
        <p:nvGraphicFramePr>
          <p:cNvPr id="8" name="Θέση περιεχομένου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234218"/>
              </p:ext>
            </p:extLst>
          </p:nvPr>
        </p:nvGraphicFramePr>
        <p:xfrm>
          <a:off x="820340" y="1181365"/>
          <a:ext cx="7503319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13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Διαδικασιακό</a:t>
            </a:r>
            <a:r>
              <a:rPr lang="el-GR" dirty="0"/>
              <a:t> υπόδειγμα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755576" y="1273323"/>
            <a:ext cx="3635880" cy="4023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Είναι το πλέον κοινό προγραμματιστικό υπόδειγμα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Το πρόγραμμα αποτελείται από πολλές κλήσεις επιμέρους διαδικασιών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Παραδείγματα διαδικασιών: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Είσοδος δεδομένων, έξοδος αποτελεσμάτων – μηνυμάτων, πράξεις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Οι διαδικασίες εφαρμόζονται πάνω σε αντικείμενα που έχουν δηλωθεί ως αντικείμενα του προγράμματος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4 - Θέση περιεχομένου"/>
          <p:cNvSpPr txBox="1">
            <a:spLocks/>
          </p:cNvSpPr>
          <p:nvPr/>
        </p:nvSpPr>
        <p:spPr>
          <a:xfrm>
            <a:off x="4358312" y="1273322"/>
            <a:ext cx="3635880" cy="4023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Διαδικασιακές γλώσσες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Fortran (</a:t>
            </a:r>
            <a:r>
              <a: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επιστημονικές εφαρμογές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el-GR" sz="2000" b="0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COBOL (</a:t>
            </a:r>
            <a:r>
              <a: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εμπορικές εφαρμογές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el-GR" sz="2000" b="0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PASCAL (</a:t>
            </a:r>
            <a:r>
              <a: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εκμάθηση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el-GR" sz="2000" b="0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C (</a:t>
            </a:r>
            <a:r>
              <a: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αποδοτική γλώσσα γενικού σκοπού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el-GR" sz="2000" b="0" i="0" u="none" strike="noStrike" kern="1200" cap="none" spc="0" normalizeH="0" baseline="0" noProof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4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Αντικειμενοστραφές υπόδειγμα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Αντικείμενο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1800" dirty="0">
                <a:solidFill>
                  <a:srgbClr val="3E3D2D"/>
                </a:solidFill>
              </a:rPr>
              <a:t>Αποτελείται από δεδομένα και λειτουργίες επί των δεδομένων αυτών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1800" dirty="0">
                <a:solidFill>
                  <a:srgbClr val="3E3D2D"/>
                </a:solidFill>
              </a:rPr>
              <a:t>Τα αντικείμενα αντιστοιχούν σε αντικείμενα του φυσικού κόσμου 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Ενθυλάκωση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1800" dirty="0">
                <a:solidFill>
                  <a:srgbClr val="3E3D2D"/>
                </a:solidFill>
              </a:rPr>
              <a:t>Τα δεδομένα ενός αντικειμένου είναι «κρυφά» από τα άλλα αντικείμενα 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Κληρονομικότητα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1800" dirty="0">
                <a:solidFill>
                  <a:srgbClr val="3E3D2D"/>
                </a:solidFill>
              </a:rPr>
              <a:t>Ένα αντικείμενο μπορεί να κληρονομεί από ένα άλλο αντικείμενο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Πολυμορφισμός 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1800" dirty="0">
                <a:solidFill>
                  <a:srgbClr val="3E3D2D"/>
                </a:solidFill>
              </a:rPr>
              <a:t>Διαφορετικές λειτουργίες με το ίδιο όνομα ανάλογα με το αντικείμενο στο οποίο ζητείται η λειτουργία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endParaRPr lang="el-GR" sz="2000" dirty="0">
              <a:solidFill>
                <a:srgbClr val="3E3D2D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1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Αντικειμενοστραφείς γλώσσες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C++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1900" dirty="0">
                <a:solidFill>
                  <a:srgbClr val="3E3D2D"/>
                </a:solidFill>
              </a:rPr>
              <a:t>Επέκταση της C έτσι ώστε να υποστηρίζει τον αντικειμενοστραφή προγραμματισμό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1900" dirty="0">
                <a:solidFill>
                  <a:srgbClr val="3E3D2D"/>
                </a:solidFill>
              </a:rPr>
              <a:t>Ισχυρή και σύνθετη γλώσσα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 err="1">
                <a:solidFill>
                  <a:srgbClr val="3E3D2D"/>
                </a:solidFill>
              </a:rPr>
              <a:t>Java</a:t>
            </a:r>
            <a:endParaRPr lang="el-GR" sz="2000" dirty="0">
              <a:solidFill>
                <a:srgbClr val="3E3D2D"/>
              </a:solidFill>
            </a:endParaRP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1900" dirty="0">
                <a:solidFill>
                  <a:srgbClr val="3E3D2D"/>
                </a:solidFill>
              </a:rPr>
              <a:t>Βασίζεται στη C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1900" dirty="0">
                <a:solidFill>
                  <a:srgbClr val="3E3D2D"/>
                </a:solidFill>
              </a:rPr>
              <a:t>Διαθέτει ισχυρές βιβλιοθήκες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1900" dirty="0">
                <a:solidFill>
                  <a:srgbClr val="3E3D2D"/>
                </a:solidFill>
              </a:rPr>
              <a:t>Υποστηρίζει παράλληλη εκτέλεση προγραμμάτων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1900" dirty="0">
                <a:solidFill>
                  <a:srgbClr val="3E3D2D"/>
                </a:solidFill>
              </a:rPr>
              <a:t>Υποστηρίζει κατανεμημένες εφαρμογές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C# (</a:t>
            </a:r>
            <a:r>
              <a:rPr lang="el-GR" sz="2000" dirty="0" err="1">
                <a:solidFill>
                  <a:srgbClr val="3E3D2D"/>
                </a:solidFill>
              </a:rPr>
              <a:t>java-like</a:t>
            </a:r>
            <a:r>
              <a:rPr lang="el-GR" sz="2000" dirty="0">
                <a:solidFill>
                  <a:srgbClr val="3E3D2D"/>
                </a:solidFill>
              </a:rPr>
              <a:t> γλώσσα από την Microsoft)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…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0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Συναρτησιακό υπόδειγμα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610368" y="1190183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Το πρόγραμμα αντιμετωπίζεται ως μαθηματική συνάρτηση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Μια συναρτησιακή γλώσσα: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Προκαθορίζει ένα σύνολο στοιχειωδών ατομικών συναρτήσεων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Επιτρέπει την δημιουργία νέων συναρτήσεων ως συνδυασμό στοιχειωδών συναρτήσεων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4 - Θέση περιεχομένου"/>
          <p:cNvSpPr txBox="1">
            <a:spLocks/>
          </p:cNvSpPr>
          <p:nvPr/>
        </p:nvSpPr>
        <p:spPr>
          <a:xfrm>
            <a:off x="4213104" y="1190182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Συναρτησιακές γλώσσες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Lisp (</a:t>
            </a:r>
            <a:r>
              <a:rPr kumimoji="0" lang="en-US" sz="2200" b="0" i="0" u="sng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Lis</a:t>
            </a: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t </a:t>
            </a:r>
            <a:r>
              <a:rPr kumimoji="0" lang="en-US" sz="2200" b="0" i="0" u="sng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P</a:t>
            </a: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rogramming - 1960)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Scheme (</a:t>
            </a:r>
            <a:r>
              <a:rPr kumimoji="0" lang="el-GR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εξέλιξη της </a:t>
            </a: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Lisp)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1" name="Picture 2" descr="http://www.ccs.neu.edu/home/cce/acl2/images/plt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46" y="1228480"/>
            <a:ext cx="1133308" cy="113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Δηλωτικό υπόδειγμα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10" name="3 - Θέση περιεχομένου"/>
          <p:cNvSpPr txBox="1">
            <a:spLocks/>
          </p:cNvSpPr>
          <p:nvPr/>
        </p:nvSpPr>
        <p:spPr>
          <a:xfrm>
            <a:off x="755576" y="1472580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Χρησιμοποιεί τις αρχές του λογικού συλλογισμού για την απάντηση ερωτημάτων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Βασίζεται στον «κατηγορηματικό λογισμό πρώτου βαθμού» 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Νέες προτάσεις εξάγονται από γεγονότα και κανόνες λογικής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Παραδείγματα γεγονότων: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Ο Σωκράτης είναι άνθρωπος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Οι άνθρωποι είναι θνητοί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Παράδειγμα κανόνα λογικής: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Αν ο (Α είναι Β) και ο (Β είναι Γ) τότε ο (Α είναι Γ)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Εξάγεται το νέο γεγονός: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Ο Σωκράτης είναι θνητός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4 - Θέση περιεχομένου"/>
          <p:cNvSpPr txBox="1">
            <a:spLocks/>
          </p:cNvSpPr>
          <p:nvPr/>
        </p:nvSpPr>
        <p:spPr>
          <a:xfrm>
            <a:off x="4358312" y="1472579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Prolog (</a:t>
            </a:r>
            <a:r>
              <a:rPr kumimoji="0" lang="en-US" sz="2400" b="0" i="0" u="sng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Pro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gramming in </a:t>
            </a:r>
            <a:r>
              <a:rPr kumimoji="0" lang="en-US" sz="2400" b="0" i="0" u="sng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Log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ic - 1972)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68" y="274787"/>
            <a:ext cx="12954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4"/>
          <p:cNvSpPr txBox="1"/>
          <p:nvPr/>
        </p:nvSpPr>
        <p:spPr>
          <a:xfrm>
            <a:off x="4716016" y="2641476"/>
            <a:ext cx="3143272" cy="230832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Παράδειγμα με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Prolog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anthropos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Sokratis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thnitos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anthropos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Στην ερώτηση: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?-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thnitos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Sokratis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Η απάντηση είναι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yes</a:t>
            </a: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90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Κοινές έννοιες </a:t>
            </a:r>
            <a:r>
              <a:rPr lang="el-GR" sz="3600" dirty="0" err="1"/>
              <a:t>διαδικασιακών</a:t>
            </a:r>
            <a:r>
              <a:rPr lang="el-GR" sz="3600" dirty="0"/>
              <a:t> γλωσσών</a:t>
            </a:r>
          </a:p>
        </p:txBody>
      </p:sp>
      <p:sp>
        <p:nvSpPr>
          <p:cNvPr id="8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>
                <a:solidFill>
                  <a:srgbClr val="3E3D2D"/>
                </a:solidFill>
                <a:latin typeface="Century Gothic"/>
              </a:rPr>
              <a:t>Αναγνωριστικά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>
                <a:solidFill>
                  <a:srgbClr val="3E3D2D"/>
                </a:solidFill>
                <a:latin typeface="Century Gothic"/>
              </a:rPr>
              <a:t>Τύποι δεδομένων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>
                <a:solidFill>
                  <a:srgbClr val="3E3D2D"/>
                </a:solidFill>
                <a:latin typeface="Century Gothic"/>
              </a:rPr>
              <a:t>Μεταβλητές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>
                <a:solidFill>
                  <a:srgbClr val="3E3D2D"/>
                </a:solidFill>
                <a:latin typeface="Century Gothic"/>
              </a:rPr>
              <a:t>Σταθερές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>
                <a:solidFill>
                  <a:srgbClr val="3E3D2D"/>
                </a:solidFill>
                <a:latin typeface="Century Gothic"/>
              </a:rPr>
              <a:t>Είσοδος και έξοδος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>
                <a:solidFill>
                  <a:srgbClr val="3E3D2D"/>
                </a:solidFill>
                <a:latin typeface="Century Gothic"/>
              </a:rPr>
              <a:t>Παραστάσεις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>
                <a:solidFill>
                  <a:srgbClr val="3E3D2D"/>
                </a:solidFill>
                <a:latin typeface="Century Gothic"/>
              </a:rPr>
              <a:t>Εντολές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 err="1">
                <a:solidFill>
                  <a:srgbClr val="3E3D2D"/>
                </a:solidFill>
                <a:latin typeface="Century Gothic"/>
              </a:rPr>
              <a:t>Υποπρογράμματα</a:t>
            </a:r>
            <a:endParaRPr lang="el-GR" sz="2400" dirty="0">
              <a:solidFill>
                <a:srgbClr val="3E3D2D"/>
              </a:solidFill>
              <a:latin typeface="Century Gothic"/>
            </a:endParaRP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endParaRPr lang="el-GR" sz="2400" dirty="0">
              <a:solidFill>
                <a:srgbClr val="3E3D2D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69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Αναγνωριστικά (</a:t>
            </a:r>
            <a:r>
              <a:rPr lang="en-US" dirty="0"/>
              <a:t>identifiers</a:t>
            </a:r>
            <a:r>
              <a:rPr lang="el-GR" dirty="0"/>
              <a:t>)</a:t>
            </a:r>
          </a:p>
        </p:txBody>
      </p:sp>
      <p:sp>
        <p:nvSpPr>
          <p:cNvPr id="8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>
                <a:solidFill>
                  <a:srgbClr val="3E3D2D"/>
                </a:solidFill>
                <a:latin typeface="Century Gothic"/>
              </a:rPr>
              <a:t>Αναγνωριστικό είναι το όνομα που δίνουμε σε ένα αντικείμενο του προγράμματος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>
                <a:solidFill>
                  <a:srgbClr val="3E3D2D"/>
                </a:solidFill>
                <a:latin typeface="Century Gothic"/>
              </a:rPr>
              <a:t>Αν δεν υπήρχαν τα αναγνωριστικά θα έπρεπε να χρησιμοποιούνται οι φυσικές θέσεις μνήμης που βρίσκονται τα αντικείμενα αυτά στην μνήμη</a:t>
            </a:r>
          </a:p>
        </p:txBody>
      </p:sp>
    </p:spTree>
    <p:extLst>
      <p:ext uri="{BB962C8B-B14F-4D97-AF65-F5344CB8AC3E}">
        <p14:creationId xmlns:p14="http://schemas.microsoft.com/office/powerpoint/2010/main" val="26745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352928" cy="2702345"/>
          </a:xfrm>
        </p:spPr>
        <p:txBody>
          <a:bodyPr>
            <a:noAutofit/>
          </a:bodyPr>
          <a:lstStyle/>
          <a:p>
            <a:pPr algn="l"/>
            <a:r>
              <a:rPr lang="el-GR" sz="2400" dirty="0" smtClean="0"/>
              <a:t>Τμήμα </a:t>
            </a:r>
            <a:r>
              <a:rPr lang="el-GR" sz="2400" dirty="0"/>
              <a:t>Χρηματοοικονομικής &amp; </a:t>
            </a:r>
            <a:r>
              <a:rPr lang="el-GR" sz="2400" dirty="0" smtClean="0"/>
              <a:t>Ελεγκτικής (Παράρτημα Πρέβεζας)</a:t>
            </a:r>
            <a:endParaRPr lang="el-GR" sz="2400" dirty="0"/>
          </a:p>
          <a:p>
            <a:pPr algn="l"/>
            <a:r>
              <a:rPr lang="el-GR" b="1" dirty="0"/>
              <a:t>Πληροφορική </a:t>
            </a:r>
            <a:r>
              <a:rPr lang="el-GR" b="1" dirty="0" smtClean="0"/>
              <a:t>Ι</a:t>
            </a:r>
            <a:r>
              <a:rPr lang="en-US" b="1" dirty="0" smtClean="0"/>
              <a:t>I</a:t>
            </a:r>
            <a:endParaRPr lang="el-GR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3 </a:t>
            </a:r>
            <a:r>
              <a:rPr lang="el-GR" sz="2800" b="1" dirty="0" smtClean="0"/>
              <a:t>:</a:t>
            </a:r>
            <a:r>
              <a:rPr lang="en-US" sz="2800" b="1" dirty="0"/>
              <a:t> </a:t>
            </a:r>
            <a:r>
              <a:rPr lang="el-GR" sz="2800" dirty="0" smtClean="0"/>
              <a:t>Γλώσσες </a:t>
            </a:r>
            <a:r>
              <a:rPr lang="el-GR" sz="2800" dirty="0"/>
              <a:t>προγραμματισμού</a:t>
            </a:r>
            <a:r>
              <a:rPr lang="el-GR" sz="2800" dirty="0" smtClean="0"/>
              <a:t> </a:t>
            </a:r>
            <a:endParaRPr lang="el-GR" sz="1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endParaRPr lang="en-US" sz="11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Δρ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. Γκόγκος Χρήστος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Τύποι δεδομένων</a:t>
            </a:r>
          </a:p>
        </p:txBody>
      </p:sp>
      <p:sp>
        <p:nvSpPr>
          <p:cNvPr id="8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Καθορίζει ένα σύνολο τιμών (πεδίο ορισμού) καθώς και τις λειτουργίες που μπορούν να γίνουν πάνω σε αυτές τις τιμές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Απλοί τύποι δεδομένων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Ακέραιος (</a:t>
            </a:r>
            <a:r>
              <a:rPr lang="en-US" sz="2000" dirty="0" err="1">
                <a:solidFill>
                  <a:srgbClr val="3E3D2D"/>
                </a:solidFill>
              </a:rPr>
              <a:t>int</a:t>
            </a:r>
            <a:r>
              <a:rPr lang="el-GR" sz="2000" dirty="0">
                <a:solidFill>
                  <a:srgbClr val="3E3D2D"/>
                </a:solidFill>
              </a:rPr>
              <a:t>)</a:t>
            </a:r>
            <a:r>
              <a:rPr lang="en-US" sz="2000" dirty="0">
                <a:solidFill>
                  <a:srgbClr val="3E3D2D"/>
                </a:solidFill>
              </a:rPr>
              <a:t> </a:t>
            </a:r>
            <a:endParaRPr lang="el-GR" sz="2000" dirty="0">
              <a:solidFill>
                <a:srgbClr val="3E3D2D"/>
              </a:solidFill>
            </a:endParaRP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Πραγματικός</a:t>
            </a:r>
            <a:r>
              <a:rPr lang="en-US" sz="2000" dirty="0">
                <a:solidFill>
                  <a:srgbClr val="3E3D2D"/>
                </a:solidFill>
              </a:rPr>
              <a:t> (double)</a:t>
            </a:r>
            <a:endParaRPr lang="el-GR" sz="2000" dirty="0">
              <a:solidFill>
                <a:srgbClr val="3E3D2D"/>
              </a:solidFill>
            </a:endParaRP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Χαρακτήρας</a:t>
            </a:r>
            <a:r>
              <a:rPr lang="en-US" sz="2000" dirty="0">
                <a:solidFill>
                  <a:srgbClr val="3E3D2D"/>
                </a:solidFill>
              </a:rPr>
              <a:t> (char)</a:t>
            </a:r>
            <a:endParaRPr lang="el-GR" sz="2000" dirty="0">
              <a:solidFill>
                <a:srgbClr val="3E3D2D"/>
              </a:solidFill>
            </a:endParaRP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Λογικός</a:t>
            </a:r>
            <a:r>
              <a:rPr lang="en-US" sz="2000" dirty="0">
                <a:solidFill>
                  <a:srgbClr val="3E3D2D"/>
                </a:solidFill>
              </a:rPr>
              <a:t> (bool)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Σύνθετοι τύποι δεδομένων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Πίνακες: σύνολο από στοιχεία του ίδιου τύπου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000" dirty="0">
                <a:solidFill>
                  <a:srgbClr val="3E3D2D"/>
                </a:solidFill>
              </a:rPr>
              <a:t>Εγγραφές: ομαδοποίηση στοιχείων διαφορετικού τύπου</a:t>
            </a:r>
          </a:p>
        </p:txBody>
      </p:sp>
    </p:spTree>
    <p:extLst>
      <p:ext uri="{BB962C8B-B14F-4D97-AF65-F5344CB8AC3E}">
        <p14:creationId xmlns:p14="http://schemas.microsoft.com/office/powerpoint/2010/main" val="33861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Μεταβλητές</a:t>
            </a:r>
          </a:p>
        </p:txBody>
      </p:sp>
      <p:sp>
        <p:nvSpPr>
          <p:cNvPr id="26" name="4 - Θέση περιεχομένου"/>
          <p:cNvSpPr txBox="1">
            <a:spLocks/>
          </p:cNvSpPr>
          <p:nvPr/>
        </p:nvSpPr>
        <p:spPr>
          <a:xfrm>
            <a:off x="910992" y="1057300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Μεταβλητή είναι μια ποσότητα που μπορεί να αλλάζει κατά την εκτέλεση ενός προγράμματος και στην οποία αποδίδεται όνομα και τύπος δεδομένων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Μια μεταβλητή αντιστοιχεί σε μια θέση μνήμης του ΗΥ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Η δήλωση μιας μεταβλητής μπορεί να συνοδεύεται και με ανάθεση τιμής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7" name="6 - Θέση περιεχομένου"/>
          <p:cNvGrpSpPr>
            <a:grpSpLocks noGrp="1"/>
          </p:cNvGrpSpPr>
          <p:nvPr/>
        </p:nvGrpSpPr>
        <p:grpSpPr>
          <a:xfrm>
            <a:off x="4513601" y="1155734"/>
            <a:ext cx="3419475" cy="3494087"/>
            <a:chOff x="5578475" y="1626775"/>
            <a:chExt cx="3382963" cy="4032249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6081713" y="1842674"/>
              <a:ext cx="1728787" cy="503238"/>
            </a:xfrm>
            <a:prstGeom prst="rect">
              <a:avLst/>
            </a:prstGeom>
            <a:solidFill>
              <a:srgbClr val="94C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null</a:t>
              </a: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5646441" y="1991091"/>
              <a:ext cx="43527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num</a:t>
              </a:r>
              <a:endParaRPr kumimoji="0" lang="el-GR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AutoShape 7"/>
            <p:cNvSpPr>
              <a:spLocks/>
            </p:cNvSpPr>
            <p:nvPr/>
          </p:nvSpPr>
          <p:spPr bwMode="auto">
            <a:xfrm rot="16200000">
              <a:off x="6873875" y="1555337"/>
              <a:ext cx="144463" cy="1728787"/>
            </a:xfrm>
            <a:prstGeom prst="leftBrace">
              <a:avLst>
                <a:gd name="adj1" fmla="val 99725"/>
                <a:gd name="adj2" fmla="val 50000"/>
              </a:avLst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6081713" y="2563399"/>
              <a:ext cx="172878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Ακέραιος (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int</a:t>
              </a: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)</a:t>
              </a: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6081713" y="3211099"/>
              <a:ext cx="1728787" cy="503238"/>
            </a:xfrm>
            <a:prstGeom prst="rect">
              <a:avLst/>
            </a:prstGeom>
            <a:solidFill>
              <a:srgbClr val="94C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10</a:t>
              </a: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3" name="AutoShape 11"/>
            <p:cNvSpPr>
              <a:spLocks/>
            </p:cNvSpPr>
            <p:nvPr/>
          </p:nvSpPr>
          <p:spPr bwMode="auto">
            <a:xfrm rot="16200000">
              <a:off x="6873875" y="2923762"/>
              <a:ext cx="144463" cy="1728787"/>
            </a:xfrm>
            <a:prstGeom prst="leftBrace">
              <a:avLst>
                <a:gd name="adj1" fmla="val 99725"/>
                <a:gd name="adj2" fmla="val 50000"/>
              </a:avLst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6081713" y="3931824"/>
              <a:ext cx="172878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Ακέραιος (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int</a:t>
              </a: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)</a:t>
              </a: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6081713" y="4571587"/>
              <a:ext cx="1728787" cy="503237"/>
            </a:xfrm>
            <a:prstGeom prst="rect">
              <a:avLst/>
            </a:prstGeom>
            <a:solidFill>
              <a:srgbClr val="94C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15</a:t>
              </a: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6" name="AutoShape 15"/>
            <p:cNvSpPr>
              <a:spLocks/>
            </p:cNvSpPr>
            <p:nvPr/>
          </p:nvSpPr>
          <p:spPr bwMode="auto">
            <a:xfrm rot="16200000">
              <a:off x="6873876" y="4284249"/>
              <a:ext cx="144462" cy="1728787"/>
            </a:xfrm>
            <a:prstGeom prst="leftBrace">
              <a:avLst>
                <a:gd name="adj1" fmla="val 99726"/>
                <a:gd name="adj2" fmla="val 50000"/>
              </a:avLst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6081713" y="5292312"/>
              <a:ext cx="172878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Ακέραιος (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int</a:t>
              </a: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)</a:t>
              </a:r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 flipH="1">
              <a:off x="7810500" y="2203037"/>
              <a:ext cx="1150938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8242300" y="1836324"/>
              <a:ext cx="5032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10</a:t>
              </a: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0" name="Line 19"/>
            <p:cNvSpPr>
              <a:spLocks noChangeShapeType="1"/>
            </p:cNvSpPr>
            <p:nvPr/>
          </p:nvSpPr>
          <p:spPr bwMode="auto">
            <a:xfrm flipH="1">
              <a:off x="7810500" y="3498437"/>
              <a:ext cx="1150938" cy="0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8242300" y="3131724"/>
              <a:ext cx="7191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X+5</a:t>
              </a: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2" name="Line 21"/>
            <p:cNvSpPr>
              <a:spLocks noChangeShapeType="1"/>
            </p:cNvSpPr>
            <p:nvPr/>
          </p:nvSpPr>
          <p:spPr bwMode="auto">
            <a:xfrm>
              <a:off x="5578475" y="1626775"/>
              <a:ext cx="0" cy="3746442"/>
            </a:xfrm>
            <a:prstGeom prst="line">
              <a:avLst/>
            </a:prstGeom>
            <a:noFill/>
            <a:ln w="38100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5646441" y="3347302"/>
              <a:ext cx="43527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num</a:t>
              </a:r>
              <a:endParaRPr kumimoji="0" lang="el-GR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4" name="Text Box 6"/>
            <p:cNvSpPr txBox="1">
              <a:spLocks noChangeArrowheads="1"/>
            </p:cNvSpPr>
            <p:nvPr/>
          </p:nvSpPr>
          <p:spPr bwMode="auto">
            <a:xfrm>
              <a:off x="5646441" y="4707789"/>
              <a:ext cx="43527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num</a:t>
              </a:r>
              <a:endParaRPr kumimoji="0" lang="el-GR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5" name="TextBox 4"/>
          <p:cNvSpPr txBox="1"/>
          <p:nvPr/>
        </p:nvSpPr>
        <p:spPr>
          <a:xfrm>
            <a:off x="910992" y="4694492"/>
            <a:ext cx="3779912" cy="830997"/>
          </a:xfrm>
          <a:prstGeom prst="rect">
            <a:avLst/>
          </a:prstGeom>
          <a:gradFill rotWithShape="1">
            <a:gsLst>
              <a:gs pos="0">
                <a:srgbClr val="71685A">
                  <a:tint val="20000"/>
                  <a:satMod val="180000"/>
                  <a:lumMod val="98000"/>
                </a:srgbClr>
              </a:gs>
              <a:gs pos="40000">
                <a:srgbClr val="71685A">
                  <a:tint val="30000"/>
                  <a:satMod val="260000"/>
                  <a:lumMod val="84000"/>
                </a:srgbClr>
              </a:gs>
              <a:gs pos="100000">
                <a:srgbClr val="71685A">
                  <a:tint val="100000"/>
                  <a:satMod val="110000"/>
                  <a:lumMod val="100000"/>
                </a:srgbClr>
              </a:gs>
            </a:gsLst>
            <a:lin ang="5040000" scaled="1"/>
          </a:gradFill>
          <a:ln w="9525" cap="flat" cmpd="sng" algn="ctr">
            <a:solidFill>
              <a:srgbClr val="71685A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Παραδείγματα δήλωσης μεταβλητών στην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C++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char c;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num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double result=23.67;</a:t>
            </a:r>
            <a:endParaRPr kumimoji="0" lang="el-G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9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Σταθερές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16" name="3 - Θέση περιεχομένου"/>
          <p:cNvSpPr txBox="1">
            <a:spLocks/>
          </p:cNvSpPr>
          <p:nvPr/>
        </p:nvSpPr>
        <p:spPr>
          <a:xfrm>
            <a:off x="971600" y="1425533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Συμβολική σταθερά είναι μια επώνυμη θέση που μπορεί να δεχθεί μια τιμή που όμως δεν μπορεί να αλλάξει μετά τον ορισμό της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4429746" y="1255217"/>
            <a:ext cx="4143404" cy="923330"/>
          </a:xfrm>
          <a:prstGeom prst="rect">
            <a:avLst/>
          </a:prstGeom>
          <a:gradFill rotWithShape="1">
            <a:gsLst>
              <a:gs pos="0">
                <a:srgbClr val="71685A">
                  <a:tint val="20000"/>
                  <a:satMod val="180000"/>
                  <a:lumMod val="98000"/>
                </a:srgbClr>
              </a:gs>
              <a:gs pos="40000">
                <a:srgbClr val="71685A">
                  <a:tint val="30000"/>
                  <a:satMod val="260000"/>
                  <a:lumMod val="84000"/>
                </a:srgbClr>
              </a:gs>
              <a:gs pos="100000">
                <a:srgbClr val="71685A">
                  <a:tint val="100000"/>
                  <a:satMod val="110000"/>
                  <a:lumMod val="100000"/>
                </a:srgbClr>
              </a:gs>
            </a:gsLst>
            <a:lin ang="5040000" scaled="1"/>
          </a:gradFill>
          <a:ln w="9525" cap="flat" cmpd="sng" algn="ctr">
            <a:solidFill>
              <a:srgbClr val="71685A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Παράδειγμα δήλωσης σταθεράς στην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C++</a:t>
            </a: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double PI=3.14159265358979;</a:t>
            </a: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8" name="15 - Ομάδα"/>
          <p:cNvGrpSpPr/>
          <p:nvPr/>
        </p:nvGrpSpPr>
        <p:grpSpPr>
          <a:xfrm>
            <a:off x="4717084" y="2462768"/>
            <a:ext cx="3765594" cy="2814637"/>
            <a:chOff x="4787900" y="3350667"/>
            <a:chExt cx="3765594" cy="2814637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5508625" y="4934992"/>
              <a:ext cx="2808288" cy="504825"/>
            </a:xfrm>
            <a:prstGeom prst="rect">
              <a:avLst/>
            </a:prstGeom>
            <a:solidFill>
              <a:srgbClr val="94C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3.14159265358979</a:t>
              </a:r>
              <a:endPara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0" name="AutoShape 5"/>
            <p:cNvSpPr>
              <a:spLocks/>
            </p:cNvSpPr>
            <p:nvPr/>
          </p:nvSpPr>
          <p:spPr bwMode="auto">
            <a:xfrm rot="16200000">
              <a:off x="6772275" y="4176167"/>
              <a:ext cx="280987" cy="2808288"/>
            </a:xfrm>
            <a:prstGeom prst="leftBrace">
              <a:avLst>
                <a:gd name="adj1" fmla="val 83286"/>
                <a:gd name="adj2" fmla="val 50000"/>
              </a:avLst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5580063" y="5798592"/>
              <a:ext cx="2736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πραγματική (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double</a:t>
              </a:r>
              <a:r>
                <a:rPr kumimoji="0" lang="el-GR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)</a:t>
              </a: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4787900" y="5006429"/>
              <a:ext cx="6492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PI</a:t>
              </a: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6877050" y="3638004"/>
              <a:ext cx="1079500" cy="1296988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7740650" y="3350667"/>
              <a:ext cx="64928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3.14</a:t>
              </a:r>
              <a:endParaRPr kumimoji="0" lang="el-GR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5929322" y="4500570"/>
              <a:ext cx="26241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1685A"/>
                  </a:solidFill>
                  <a:effectLst/>
                  <a:uLnTx/>
                  <a:uFillTx/>
                  <a:latin typeface="Arial" charset="0"/>
                </a:rPr>
                <a:t>Δεν επιτρέπεται να αλλάξει τιμή</a:t>
              </a:r>
              <a:endPara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71685A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0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Εντολή ανάθεσης - εκχώρησης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11" name="3 - Θέση περιεχομένου"/>
          <p:cNvSpPr txBox="1">
            <a:spLocks/>
          </p:cNvSpPr>
          <p:nvPr/>
        </p:nvSpPr>
        <p:spPr>
          <a:xfrm>
            <a:off x="899592" y="1355014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Η εντολή ανάθεσης εκχωρεί μια τιμή σε μια μεταβλητή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Γενική μορφή: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μεταβλητή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itchFamily="2" charset="2"/>
              </a:rPr>
              <a:t>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έκφραση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Η εντολή εκχώρησης δεν είναι το ίδιο πράγμα με την ισότητα των μαθηματικών αν και μοιράζονται σε κάποιες γλώσσες προγραμματισμού το ίδιο σύμβολο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Η γλώσσα C++ χρησιμοποιεί ως σύμβολο εκχώρησης το = ενώ η Pascal το :=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00812" y="1470450"/>
            <a:ext cx="1079500" cy="160496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</a:rPr>
              <a:t>x=15;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</a:rPr>
              <a:t>x=x+1;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</a:rPr>
              <a:t>y=x;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</a:rPr>
              <a:t>x=</a:t>
            </a:r>
            <a:r>
              <a:rPr lang="en-US" b="1" dirty="0" err="1">
                <a:solidFill>
                  <a:prstClr val="black"/>
                </a:solidFill>
                <a:latin typeface="Courier New" pitchFamily="49" charset="0"/>
              </a:rPr>
              <a:t>x+y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</a:rPr>
              <a:t>;</a:t>
            </a:r>
            <a:endParaRPr lang="el-GR" b="1" dirty="0">
              <a:solidFill>
                <a:prstClr val="black"/>
              </a:solidFill>
              <a:latin typeface="Courier New" pitchFamily="49" charset="0"/>
            </a:endParaRPr>
          </a:p>
        </p:txBody>
      </p:sp>
      <p:sp>
        <p:nvSpPr>
          <p:cNvPr id="13" name="AutoShape 6"/>
          <p:cNvSpPr>
            <a:spLocks/>
          </p:cNvSpPr>
          <p:nvPr/>
        </p:nvSpPr>
        <p:spPr bwMode="auto">
          <a:xfrm rot="16200000">
            <a:off x="6433406" y="2623769"/>
            <a:ext cx="215900" cy="1077912"/>
          </a:xfrm>
          <a:prstGeom prst="leftBrace">
            <a:avLst>
              <a:gd name="adj1" fmla="val 41605"/>
              <a:gd name="adj2" fmla="val 50000"/>
            </a:avLst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145275" y="3270675"/>
            <a:ext cx="792162" cy="77946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</a:rPr>
              <a:t>x=32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</a:rPr>
              <a:t>y=16</a:t>
            </a:r>
            <a:endParaRPr lang="el-GR" b="1" dirty="0">
              <a:solidFill>
                <a:prstClr val="black"/>
              </a:solidFill>
              <a:latin typeface="Courier New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714928" y="4756598"/>
            <a:ext cx="3527425" cy="366712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prstClr val="black"/>
                </a:solidFill>
                <a:latin typeface="Courier New" pitchFamily="49" charset="0"/>
              </a:rPr>
              <a:t>x+1 = 14; //</a:t>
            </a:r>
            <a:r>
              <a:rPr lang="el-GR" b="1">
                <a:solidFill>
                  <a:prstClr val="black"/>
                </a:solidFill>
                <a:latin typeface="Courier New" pitchFamily="49" charset="0"/>
              </a:rPr>
              <a:t>ΛΑΘΟΣ</a:t>
            </a:r>
            <a:endParaRPr lang="en-US" b="1">
              <a:solidFill>
                <a:prstClr val="black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Είσοδος και έξοδος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sp>
        <p:nvSpPr>
          <p:cNvPr id="8" name="3 - Θέση περιεχομένου"/>
          <p:cNvSpPr txBox="1">
            <a:spLocks/>
          </p:cNvSpPr>
          <p:nvPr/>
        </p:nvSpPr>
        <p:spPr>
          <a:xfrm>
            <a:off x="1043608" y="1201316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Σχεδόν κάθε πρόγραμμα χρειάζεται να διαβάζει και να γράφει δεδομένα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Συνήθως η συσκευή εισόδου είναι το πληκτρολόγιο και η συσκευή εξόδου η οθόνη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4355976" y="1245314"/>
            <a:ext cx="4608512" cy="2246769"/>
          </a:xfrm>
          <a:prstGeom prst="rect">
            <a:avLst/>
          </a:prstGeom>
          <a:gradFill rotWithShape="1">
            <a:gsLst>
              <a:gs pos="0">
                <a:srgbClr val="71685A">
                  <a:tint val="20000"/>
                  <a:satMod val="180000"/>
                  <a:lumMod val="98000"/>
                </a:srgbClr>
              </a:gs>
              <a:gs pos="40000">
                <a:srgbClr val="71685A">
                  <a:tint val="30000"/>
                  <a:satMod val="260000"/>
                  <a:lumMod val="84000"/>
                </a:srgbClr>
              </a:gs>
              <a:gs pos="100000">
                <a:srgbClr val="71685A">
                  <a:tint val="100000"/>
                  <a:satMod val="110000"/>
                  <a:lumMod val="100000"/>
                </a:srgbClr>
              </a:gs>
            </a:gsLst>
            <a:lin ang="5040000" scaled="1"/>
          </a:gradFill>
          <a:ln w="9525" cap="flat" cmpd="sng" algn="ctr">
            <a:solidFill>
              <a:srgbClr val="71685A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Παράδειγμα εισόδου και εξόδου στην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C++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double x;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cout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&lt;&lt; “Dose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timh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”;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cin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&gt;&gt; x;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cout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&lt;&lt; “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Diplasio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” &lt;&lt; x*2;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7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Τελεστές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800" dirty="0">
                <a:solidFill>
                  <a:srgbClr val="3E3D2D"/>
                </a:solidFill>
              </a:rPr>
              <a:t>Τελεστές είναι τα σύμβολα των πράξεων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800" dirty="0">
                <a:solidFill>
                  <a:srgbClr val="3E3D2D"/>
                </a:solidFill>
              </a:rPr>
              <a:t>Κατηγορίες τελεστών</a:t>
            </a: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>
                <a:solidFill>
                  <a:srgbClr val="3E3D2D"/>
                </a:solidFill>
              </a:rPr>
              <a:t>Αριθμητικοί (</a:t>
            </a:r>
            <a:r>
              <a:rPr lang="en-US" sz="2400" dirty="0">
                <a:solidFill>
                  <a:srgbClr val="3E3D2D"/>
                </a:solidFill>
              </a:rPr>
              <a:t>+, -, *, /, %, ++, --</a:t>
            </a:r>
            <a:r>
              <a:rPr lang="el-GR" sz="2400" dirty="0">
                <a:solidFill>
                  <a:srgbClr val="3E3D2D"/>
                </a:solidFill>
              </a:rPr>
              <a:t>)</a:t>
            </a:r>
            <a:endParaRPr lang="en-US" sz="2400" dirty="0">
              <a:solidFill>
                <a:srgbClr val="3E3D2D"/>
              </a:solidFill>
            </a:endParaRP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>
                <a:solidFill>
                  <a:srgbClr val="3E3D2D"/>
                </a:solidFill>
              </a:rPr>
              <a:t>Συγκριτικοί τελεστές (</a:t>
            </a:r>
            <a:r>
              <a:rPr lang="en-US" sz="2400" dirty="0">
                <a:solidFill>
                  <a:srgbClr val="3E3D2D"/>
                </a:solidFill>
              </a:rPr>
              <a:t>&lt;, &lt;=, &gt;, &gt;=, ==, !=</a:t>
            </a:r>
            <a:r>
              <a:rPr lang="el-GR" sz="2400" dirty="0">
                <a:solidFill>
                  <a:srgbClr val="3E3D2D"/>
                </a:solidFill>
              </a:rPr>
              <a:t>)</a:t>
            </a:r>
            <a:endParaRPr lang="en-US" sz="2400" dirty="0">
              <a:solidFill>
                <a:srgbClr val="3E3D2D"/>
              </a:solidFill>
            </a:endParaRPr>
          </a:p>
          <a:p>
            <a:pPr marL="640080" lvl="1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400" dirty="0">
                <a:solidFill>
                  <a:srgbClr val="3E3D2D"/>
                </a:solidFill>
              </a:rPr>
              <a:t>Λογικοί τελεστές (</a:t>
            </a:r>
            <a:r>
              <a:rPr lang="en-US" sz="2400" dirty="0">
                <a:solidFill>
                  <a:srgbClr val="3E3D2D"/>
                </a:solidFill>
              </a:rPr>
              <a:t>! (</a:t>
            </a:r>
            <a:r>
              <a:rPr lang="el-GR" sz="2400" dirty="0">
                <a:solidFill>
                  <a:srgbClr val="3E3D2D"/>
                </a:solidFill>
              </a:rPr>
              <a:t>ΟΧΙ</a:t>
            </a:r>
            <a:r>
              <a:rPr lang="en-US" sz="2400" dirty="0">
                <a:solidFill>
                  <a:srgbClr val="3E3D2D"/>
                </a:solidFill>
              </a:rPr>
              <a:t>), &amp;&amp;</a:t>
            </a:r>
            <a:r>
              <a:rPr lang="el-GR" sz="2400" dirty="0">
                <a:solidFill>
                  <a:srgbClr val="3E3D2D"/>
                </a:solidFill>
              </a:rPr>
              <a:t> (ΚΑΙ)</a:t>
            </a:r>
            <a:r>
              <a:rPr lang="en-US" sz="2400" dirty="0">
                <a:solidFill>
                  <a:srgbClr val="3E3D2D"/>
                </a:solidFill>
              </a:rPr>
              <a:t>, ||</a:t>
            </a:r>
            <a:r>
              <a:rPr lang="el-GR" sz="2400" dirty="0">
                <a:solidFill>
                  <a:srgbClr val="3E3D2D"/>
                </a:solidFill>
              </a:rPr>
              <a:t> (Η’))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endParaRPr lang="el-GR" sz="2800" dirty="0">
              <a:solidFill>
                <a:srgbClr val="3E3D2D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84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Υποπρογράμματα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825375" y="1238026"/>
            <a:ext cx="3600400" cy="349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Υποπρόγραμμα είναι ένα σύνολο εντολών που λειτουργεί ως ξεχωριστή μονάδα προγράμματος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Επιτρέπουν τον δομημένο προγραμματισμό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Διευκολύνουν την σταδιακή ανάπτυξη προγραμμάτων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200" b="0" i="0" u="none" strike="noStrike" kern="1200" cap="none" spc="0" normalizeH="0" baseline="0" noProof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Λιγότερος χρόνος προγραμματισμού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617" y="2065412"/>
            <a:ext cx="408916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44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Παράδειγμα απλού προγράμματος σε </a:t>
            </a:r>
            <a:r>
              <a:rPr lang="en-US" sz="3200" dirty="0"/>
              <a:t>C++</a:t>
            </a: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717862" y="1069899"/>
            <a:ext cx="3708276" cy="4559966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l-GR" sz="1600" b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include &lt;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cstdlib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cmath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using namespace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l-GR" sz="16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l-GR" sz="16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double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a, b, c;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cin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&gt;&gt; a;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cin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&gt;&gt; b;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 =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sqrt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(a*a + b*b);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&lt;&lt; "hypotenuse" &lt;&lt; c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l-GR" sz="16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l-GR" sz="16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system("pause");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0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6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Forouzan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Mosharaf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F. Εισαγωγή στην επιστήμη των υπολογιστών. Εκδόσεις Κλειδάριθμος (2010)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Σταυρακούδης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Α. Εισαγωγή στις υπολογιστικές μεθόδους για τις οικονομικές και επιχειρησιακές σπουδές. Κλειδάριθμος (2012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Ταμπακάς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Β. Εισαγωγής τις βάσεις δεδομένων. Εκδότης Β.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Ταμπακάς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(2009)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Γιαννακουδάκης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Ε. Σχεδιασμός και διαχείριση Βάσεων Δεδομένων. Εκδόσεις Ευγενία Σ. Μπένου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Biermann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A. Σπουδαίες ιδέες στην επιστήμη των υπολογιστών.  Πανεπιστημιακές εκδόσεις Κρήτης (2008).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Brookshear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J.G. Η επιστήμη των υπολογιστών, μια ολοκληρωμένη παρουσίαση. Εκδόσεις Κλειδάριθμος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Πληροφοριακά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συστήματα επιχειρήσεων II.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Πολλάλης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Γιαννακόπουλος, Δημόπουλος. Εκδόσεις Σταμούλη (2004).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endParaRPr lang="el-GR" sz="16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09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Δρ. Γκόγκος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Χρήστος.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Πληροφορική Ι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eclass.teiep.gr/OpenClass/courses/ACC137/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Γλώσσες προγραμματισμού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Γλώσσες </a:t>
            </a:r>
            <a:r>
              <a:rPr lang="el-GR" dirty="0" smtClean="0"/>
              <a:t>προγραμματισμού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800" dirty="0">
                <a:solidFill>
                  <a:srgbClr val="3E3D2D"/>
                </a:solidFill>
              </a:rPr>
              <a:t>Επιτρέπουν την κωδικοποίηση των αλγορίθμων</a:t>
            </a:r>
          </a:p>
          <a:p>
            <a:pPr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l-GR" sz="2800" dirty="0">
                <a:solidFill>
                  <a:srgbClr val="3E3D2D"/>
                </a:solidFill>
              </a:rPr>
              <a:t>Η εκτέλεση ενός προγράμματος θα πρέπει να δίνει τα ίδια αποτελέσματα με την νοητική εκτέλεση του αλγορίθμου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endParaRPr lang="el-GR" sz="18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8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08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Εξέλιξη γλωσσών προγραμματισμού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sp>
        <p:nvSpPr>
          <p:cNvPr id="9" name="4 - Θέση περιεχομένου"/>
          <p:cNvSpPr txBox="1">
            <a:spLocks/>
          </p:cNvSpPr>
          <p:nvPr/>
        </p:nvSpPr>
        <p:spPr>
          <a:xfrm>
            <a:off x="899592" y="1218405"/>
            <a:ext cx="3458146" cy="26872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Για να γραφεί ένα πρόγραμμα σε ΗΥ απαιτείται μια γλώσσα προγραμματισμού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Η γλώσσα προγραμματισμού θα επιτρέψει την διατύπωση του προγράμματος σε μορφή που είναι δυνατό να εκτελεστεί τελικά από τον ΗΥ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0" name="Θέση περιεχομένου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547383"/>
              </p:ext>
            </p:extLst>
          </p:nvPr>
        </p:nvGraphicFramePr>
        <p:xfrm>
          <a:off x="4500614" y="1053884"/>
          <a:ext cx="3419475" cy="3494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52" y="3697090"/>
            <a:ext cx="6557954" cy="192661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0665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Γλώσσες μηχανής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201314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sp>
        <p:nvSpPr>
          <p:cNvPr id="9" name="3 - Θέση περιεχομένου"/>
          <p:cNvSpPr txBox="1">
            <a:spLocks/>
          </p:cNvSpPr>
          <p:nvPr/>
        </p:nvSpPr>
        <p:spPr>
          <a:xfrm>
            <a:off x="827584" y="1243814"/>
            <a:ext cx="3602736" cy="349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Η γλώσσα μηχανής είναι η μοναδική γλώσσα που «καταλαβαίνει» ο Η/Υ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Οι εντολές της γλώσσας αποτελούνται από 0 και 1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Κάθε Η/Υ έχει την δική του γλώσσα μηχανής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4 - Θέση περιεχομένου"/>
          <p:cNvSpPr txBox="1">
            <a:spLocks/>
          </p:cNvSpPr>
          <p:nvPr/>
        </p:nvSpPr>
        <p:spPr>
          <a:xfrm>
            <a:off x="4430320" y="1243813"/>
            <a:ext cx="3742080" cy="349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Μειονεκτήματα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Εξάρτηση από τον τύπο του ΗΥ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Η συγγραφή προγραμμάτων σε γλώσσα μηχανής είναι εξαιρετικά δύσκολη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1" name="Picture 2" descr="external image RealProgramm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16" y="3361556"/>
            <a:ext cx="1783040" cy="18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9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Συμβολικές γλώσσες (</a:t>
            </a:r>
            <a:r>
              <a:rPr lang="en-US" dirty="0"/>
              <a:t>Assembly)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9" name="3 - Θέση περιεχομένου"/>
          <p:cNvSpPr txBox="1">
            <a:spLocks/>
          </p:cNvSpPr>
          <p:nvPr/>
        </p:nvSpPr>
        <p:spPr>
          <a:xfrm>
            <a:off x="683568" y="1234284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Αντικατάσταση δυαδικού κώδικα με σύμβολα (</a:t>
            </a:r>
            <a:r>
              <a:rPr kumimoji="0" lang="el-G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mnemonics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) όπως: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 LOAD, ADD, STORE, CMP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Ο </a:t>
            </a:r>
            <a:r>
              <a:rPr kumimoji="0" lang="el-G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συμβολομεταφραστής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 αναλαμβάνει την μετάφραση του κώδικα σε γλώσσα μηχανής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4 - Θέση περιεχομένου"/>
          <p:cNvSpPr txBox="1">
            <a:spLocks/>
          </p:cNvSpPr>
          <p:nvPr/>
        </p:nvSpPr>
        <p:spPr>
          <a:xfrm>
            <a:off x="4286304" y="1234283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Μειονεκτήματα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Εξάρτηση από τον τύπο του ΗΥ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Δύσκολη συγγραφή προγραμμάτων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1" name="Picture 2" descr="4001003302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04" y="2962337"/>
            <a:ext cx="3601194" cy="239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7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Γλώσσες υψηλού επιπέδου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9" name="3 - Θέση περιεχομένου"/>
          <p:cNvSpPr txBox="1">
            <a:spLocks/>
          </p:cNvSpPr>
          <p:nvPr/>
        </p:nvSpPr>
        <p:spPr>
          <a:xfrm>
            <a:off x="899592" y="1267699"/>
            <a:ext cx="3602736" cy="349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Ο μεταγλωττιστής ή ο διερμηνευτής μεταφράζει το πρόγραμμα σε γλώσσα μηχανής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Γλώσσες προγραμματισμού: BASIC, PASCAL, C++, JAVA κ.α.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4 - Θέση περιεχομένου"/>
          <p:cNvSpPr txBox="1">
            <a:spLocks/>
          </p:cNvSpPr>
          <p:nvPr/>
        </p:nvSpPr>
        <p:spPr>
          <a:xfrm>
            <a:off x="4502328" y="1267698"/>
            <a:ext cx="3419856" cy="349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Πλεονεκτήματα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Τα προγράμματα μπορούν να μεταφερθούν από ένα ΗΥ σε άλλο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3D2D"/>
                </a:solidFill>
                <a:effectLst/>
                <a:uLnTx/>
                <a:uFillTx/>
                <a:ea typeface="+mn-ea"/>
                <a:cs typeface="+mn-cs"/>
              </a:rPr>
              <a:t>Ο προγραμματιστής δεν χρειάζεται να γνωρίζει λεπτομέρειες εσωτερικής αρχιτεκτονικής του ΗΥ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3E3D2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1" name="Picture 2" descr="http://www.webopedia.com/FIG/PROG-L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33564"/>
            <a:ext cx="2808312" cy="20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4563</TotalTime>
  <Words>1560</Words>
  <Application>Microsoft Office PowerPoint</Application>
  <PresentationFormat>Προβολή στην οθόνη (16:10)</PresentationFormat>
  <Paragraphs>317</Paragraphs>
  <Slides>32</Slides>
  <Notes>32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42" baseType="lpstr">
      <vt:lpstr>Arial Unicode MS</vt:lpstr>
      <vt:lpstr>Arial</vt:lpstr>
      <vt:lpstr>Calibri</vt:lpstr>
      <vt:lpstr>Century Gothic</vt:lpstr>
      <vt:lpstr>Consolas</vt:lpstr>
      <vt:lpstr>Courier New</vt:lpstr>
      <vt:lpstr>Times New Roman</vt:lpstr>
      <vt:lpstr>Wingdings</vt:lpstr>
      <vt:lpstr>Wingdings 2</vt:lpstr>
      <vt:lpstr>Θέμα του Office</vt:lpstr>
      <vt:lpstr>Πληροφορική II</vt:lpstr>
      <vt:lpstr>Παρουσίαση του PowerPoint</vt:lpstr>
      <vt:lpstr>Άδειες Χρήσης</vt:lpstr>
      <vt:lpstr>Χρηματοδότηση</vt:lpstr>
      <vt:lpstr>Γλώσσες προγραμματισμού</vt:lpstr>
      <vt:lpstr>Εξέλιξη γλωσσών προγραμματισμού</vt:lpstr>
      <vt:lpstr>Γλώσσες μηχανής</vt:lpstr>
      <vt:lpstr>Συμβολικές γλώσσες (Assembly)</vt:lpstr>
      <vt:lpstr>Γλώσσες υψηλού επιπέδου</vt:lpstr>
      <vt:lpstr>Μετάφραση προγραμμάτων</vt:lpstr>
      <vt:lpstr>Στάδια διαδικασίας μετάφρασης</vt:lpstr>
      <vt:lpstr>Προγραμματιστικά υποδείγματα</vt:lpstr>
      <vt:lpstr>Διαδικασιακό υπόδειγμα</vt:lpstr>
      <vt:lpstr>Αντικειμενοστραφές υπόδειγμα</vt:lpstr>
      <vt:lpstr>Αντικειμενοστραφείς γλώσσες</vt:lpstr>
      <vt:lpstr>Συναρτησιακό υπόδειγμα</vt:lpstr>
      <vt:lpstr>Δηλωτικό υπόδειγμα</vt:lpstr>
      <vt:lpstr>Κοινές έννοιες διαδικασιακών γλωσσών</vt:lpstr>
      <vt:lpstr>Αναγνωριστικά (identifiers)</vt:lpstr>
      <vt:lpstr>Τύποι δεδομένων</vt:lpstr>
      <vt:lpstr>Μεταβλητές</vt:lpstr>
      <vt:lpstr>Σταθερές</vt:lpstr>
      <vt:lpstr>Εντολή ανάθεσης - εκχώρησης</vt:lpstr>
      <vt:lpstr>Είσοδος και έξοδος</vt:lpstr>
      <vt:lpstr>Τελεστές</vt:lpstr>
      <vt:lpstr>Υποπρογράμματα</vt:lpstr>
      <vt:lpstr>Παράδειγμα απλού προγράμματος σε C++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283</cp:revision>
  <dcterms:created xsi:type="dcterms:W3CDTF">2012-09-06T09:03:05Z</dcterms:created>
  <dcterms:modified xsi:type="dcterms:W3CDTF">2015-09-23T17:55:15Z</dcterms:modified>
</cp:coreProperties>
</file>