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404" r:id="rId11"/>
    <p:sldId id="405" r:id="rId12"/>
    <p:sldId id="406" r:id="rId13"/>
    <p:sldId id="407" r:id="rId14"/>
    <p:sldId id="409" r:id="rId15"/>
    <p:sldId id="408" r:id="rId16"/>
    <p:sldId id="410" r:id="rId17"/>
    <p:sldId id="411" r:id="rId18"/>
    <p:sldId id="412" r:id="rId19"/>
    <p:sldId id="390" r:id="rId20"/>
    <p:sldId id="413" r:id="rId21"/>
    <p:sldId id="414" r:id="rId22"/>
    <p:sldId id="415" r:id="rId23"/>
    <p:sldId id="416" r:id="rId24"/>
    <p:sldId id="345" r:id="rId25"/>
    <p:sldId id="323" r:id="rId26"/>
    <p:sldId id="324" r:id="rId27"/>
    <p:sldId id="277" r:id="rId28"/>
    <p:sldId id="278" r:id="rId29"/>
    <p:sldId id="291" r:id="rId30"/>
    <p:sldId id="279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9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Επικοινωνία</a:t>
            </a:r>
            <a:r>
              <a:rPr lang="en-US" sz="2800" b="1" dirty="0" smtClean="0">
                <a:solidFill>
                  <a:schemeClr val="tx1"/>
                </a:solidFill>
              </a:rPr>
              <a:t> I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Κλήση αριθμού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5308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53975"/>
            <a:ext cx="61150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Αποστολή </a:t>
            </a:r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357298"/>
            <a:ext cx="8892480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</a:t>
            </a:r>
            <a:r>
              <a:rPr lang="el-GR" sz="3200" u="sng" dirty="0" smtClean="0"/>
              <a:t>αποστολή</a:t>
            </a:r>
            <a:r>
              <a:rPr lang="el-GR" sz="3200" dirty="0" smtClean="0"/>
              <a:t> </a:t>
            </a:r>
            <a:r>
              <a:rPr lang="en-US" sz="3200" b="1" dirty="0" smtClean="0"/>
              <a:t>Email</a:t>
            </a:r>
            <a:r>
              <a:rPr lang="en-US" sz="3200" dirty="0" smtClean="0"/>
              <a:t> </a:t>
            </a:r>
            <a:r>
              <a:rPr lang="el-GR" sz="3200" dirty="0" smtClean="0"/>
              <a:t>είναι μια συνηθισμένη διαδικασία από ένα κινητό τηλέφωνο. Στο επόμενο παράδειγμα ο χρήστης δίνει την διεύθυνση </a:t>
            </a:r>
            <a:r>
              <a:rPr lang="en-US" sz="3200" dirty="0" smtClean="0"/>
              <a:t>email </a:t>
            </a:r>
            <a:r>
              <a:rPr lang="el-GR" sz="3200" dirty="0" smtClean="0"/>
              <a:t>στην οποία θέλει να στείλει ένα κείμενο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μπορέσει να γίνει η αποστολή </a:t>
            </a:r>
            <a:r>
              <a:rPr lang="en-US" sz="3200" b="1" dirty="0" smtClean="0"/>
              <a:t>EMAIL </a:t>
            </a:r>
            <a:r>
              <a:rPr lang="el-GR" sz="3200" dirty="0" smtClean="0"/>
              <a:t>χρειάζεται η επόμενη άδεια στο </a:t>
            </a:r>
            <a:r>
              <a:rPr lang="en-US" sz="3200" b="1" dirty="0" smtClean="0"/>
              <a:t>AnroidManifest.xml.</a:t>
            </a:r>
            <a:endParaRPr lang="el-GR" sz="3200" b="1" dirty="0" smtClean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8" name="7 - Ορθογώνιο"/>
          <p:cNvSpPr/>
          <p:nvPr/>
        </p:nvSpPr>
        <p:spPr>
          <a:xfrm>
            <a:off x="214282" y="5288364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&lt;uses-permission </a:t>
            </a:r>
            <a:r>
              <a:rPr lang="en-US" sz="3200" b="1" dirty="0" err="1" smtClean="0">
                <a:solidFill>
                  <a:srgbClr val="FF0000"/>
                </a:solidFill>
              </a:rPr>
              <a:t>android:name</a:t>
            </a:r>
            <a:r>
              <a:rPr lang="en-US" sz="3200" b="1" dirty="0" smtClean="0">
                <a:solidFill>
                  <a:srgbClr val="FF0000"/>
                </a:solidFill>
              </a:rPr>
              <a:t>=" android . permission . INTERNET"&gt;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&lt;/ uses-permission&gt;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Αποστολή </a:t>
            </a:r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000240"/>
            <a:ext cx="889248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Ο κώδικας της εφαρμογής έχει ως εξής:</a:t>
            </a:r>
          </a:p>
          <a:p>
            <a:endParaRPr lang="el-GR" sz="3200" dirty="0" smtClean="0"/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Αποστολή </a:t>
            </a:r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1" y="1928802"/>
            <a:ext cx="8225273" cy="45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Αποστολή </a:t>
            </a:r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8074290" cy="39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Αποστολή </a:t>
            </a:r>
            <a:r>
              <a:rPr lang="en-US" dirty="0" smtClean="0"/>
              <a:t>Email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572500" cy="48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84391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429263"/>
            <a:ext cx="8715436" cy="14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>
                <a:latin typeface="grxn1200"/>
              </a:rPr>
              <a:t>Αποστολή</a:t>
            </a:r>
            <a:r>
              <a:rPr lang="en-US" dirty="0" smtClean="0">
                <a:latin typeface="grxn1200"/>
              </a:rPr>
              <a:t>  </a:t>
            </a:r>
            <a:r>
              <a:rPr lang="en-US" dirty="0" smtClean="0">
                <a:latin typeface="F20"/>
              </a:rPr>
              <a:t>SMS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8676" y="1285860"/>
            <a:ext cx="8892480" cy="528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ακόμα λειτουργία που μπορεί να επιτευχθεί με κινητό είναι η </a:t>
            </a:r>
            <a:r>
              <a:rPr lang="el-GR" sz="3200" u="sng" dirty="0" smtClean="0"/>
              <a:t>αποστολή</a:t>
            </a:r>
            <a:r>
              <a:rPr lang="el-GR" sz="3200" dirty="0" smtClean="0"/>
              <a:t> </a:t>
            </a:r>
            <a:r>
              <a:rPr lang="en-US" sz="3200" b="1" dirty="0" smtClean="0"/>
              <a:t>SMS</a:t>
            </a:r>
            <a:r>
              <a:rPr lang="en-US" sz="3200" dirty="0" smtClean="0"/>
              <a:t> </a:t>
            </a:r>
            <a:r>
              <a:rPr lang="el-GR" sz="3200" dirty="0" smtClean="0"/>
              <a:t>μέσα από αυτό. Για να μπορέσουμε να το επιτύχουμε χρειαζόμαστε την επόμενη άδεια στο αρχείο</a:t>
            </a:r>
          </a:p>
          <a:p>
            <a:endParaRPr lang="el-GR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&lt;uses— permission </a:t>
            </a:r>
            <a:r>
              <a:rPr lang="en-US" sz="3200" b="1" dirty="0" err="1" smtClean="0">
                <a:solidFill>
                  <a:srgbClr val="FF0000"/>
                </a:solidFill>
              </a:rPr>
              <a:t>android:name</a:t>
            </a:r>
            <a:r>
              <a:rPr lang="en-US" sz="3200" b="1" dirty="0" smtClean="0">
                <a:solidFill>
                  <a:srgbClr val="FF0000"/>
                </a:solidFill>
              </a:rPr>
              <a:t>="android . permission .SEND_SMS"&gt;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&lt;/ uses-permission&gt;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>
                <a:latin typeface="grxn1200"/>
              </a:rPr>
              <a:t>Αποστολή</a:t>
            </a:r>
            <a:r>
              <a:rPr lang="en-US" dirty="0" smtClean="0">
                <a:latin typeface="grxn1200"/>
              </a:rPr>
              <a:t>  </a:t>
            </a:r>
            <a:r>
              <a:rPr lang="en-US" dirty="0" smtClean="0">
                <a:latin typeface="F20"/>
              </a:rPr>
              <a:t>SMS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8676" y="1500174"/>
            <a:ext cx="8892480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Ο κώδικας της εφαρμογής ακολουθεί στην συνέχεια.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Σε αυτήν την εφαρμογή αν ο χρήστης </a:t>
            </a:r>
            <a:r>
              <a:rPr lang="el-GR" sz="2800" u="sng" dirty="0" smtClean="0"/>
              <a:t>ξεπεράσει</a:t>
            </a:r>
            <a:r>
              <a:rPr lang="el-GR" sz="2800" dirty="0" smtClean="0"/>
              <a:t> τα </a:t>
            </a:r>
            <a:r>
              <a:rPr lang="el-GR" sz="2800" b="1" dirty="0" smtClean="0"/>
              <a:t>160 γράμματα </a:t>
            </a:r>
            <a:r>
              <a:rPr lang="el-GR" sz="2800" dirty="0" smtClean="0"/>
              <a:t>ο μετρητής γραμμάτων αποκτά </a:t>
            </a:r>
            <a:r>
              <a:rPr lang="el-GR" sz="2800" dirty="0" smtClean="0">
                <a:solidFill>
                  <a:srgbClr val="FF0000"/>
                </a:solidFill>
              </a:rPr>
              <a:t>κόκκινα γράμματα.</a:t>
            </a:r>
            <a:endParaRPr lang="el-G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9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Επικοινωνία</a:t>
            </a:r>
            <a:r>
              <a:rPr lang="en-US" sz="2800" dirty="0" smtClean="0">
                <a:solidFill>
                  <a:schemeClr val="tx1"/>
                </a:solidFill>
              </a:rPr>
              <a:t> 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714356"/>
            <a:ext cx="744925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785794"/>
            <a:ext cx="832513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83724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72074"/>
            <a:ext cx="7981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23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9,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9,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Χρήση κώδικα για κλήση αριθμού, αποστολή </a:t>
            </a:r>
            <a:r>
              <a:rPr lang="en-US" sz="3200" dirty="0" smtClean="0"/>
              <a:t>Email</a:t>
            </a:r>
            <a:r>
              <a:rPr lang="el-GR" sz="3200" dirty="0" smtClean="0"/>
              <a:t> και </a:t>
            </a:r>
            <a:r>
              <a:rPr lang="en-US" sz="3200" dirty="0" smtClean="0"/>
              <a:t>SMS</a:t>
            </a:r>
            <a:r>
              <a:rPr lang="el-GR" sz="3200" dirty="0" smtClean="0"/>
              <a:t> μέσω </a:t>
            </a:r>
            <a:r>
              <a:rPr lang="el-GR" sz="3200" dirty="0" smtClean="0"/>
              <a:t>κινητού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Κλήση αριθμού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Αποστολή </a:t>
            </a:r>
            <a:r>
              <a:rPr lang="en-US" sz="3200" dirty="0" smtClean="0"/>
              <a:t>Email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>
                <a:latin typeface="grxn1200"/>
              </a:rPr>
              <a:t>Αποστολή</a:t>
            </a:r>
            <a:r>
              <a:rPr lang="en-US" sz="3200" smtClean="0">
                <a:latin typeface="grxn1200"/>
              </a:rPr>
              <a:t> </a:t>
            </a:r>
            <a:r>
              <a:rPr lang="en-US" sz="3200" smtClean="0">
                <a:latin typeface="Calibri" pitchFamily="34" charset="0"/>
              </a:rPr>
              <a:t>SMS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Επικοινωνία</a:t>
            </a:r>
            <a:r>
              <a:rPr lang="en-US" smtClean="0"/>
              <a:t>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Κλήση αριθμού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να επιτρέψουμε στο κινητό να κάνει κλήση σε τηλέφωνο θα πρέπει να έχουμε προσθέσει την επόμενη άδεια στο αρχείο </a:t>
            </a:r>
            <a:r>
              <a:rPr lang="en-US" sz="3200" b="1" dirty="0" err="1" smtClean="0"/>
              <a:t>AndroidManifest</a:t>
            </a:r>
            <a:r>
              <a:rPr lang="el-GR" sz="3200" b="1" dirty="0" smtClean="0"/>
              <a:t>.</a:t>
            </a:r>
            <a:r>
              <a:rPr lang="en-US" sz="3200" b="1" dirty="0" smtClean="0"/>
              <a:t>xml</a:t>
            </a:r>
          </a:p>
          <a:p>
            <a:endParaRPr lang="el-GR" sz="3200" b="1" dirty="0" smtClean="0"/>
          </a:p>
          <a:p>
            <a:r>
              <a:rPr lang="en-US" sz="3200" b="1" dirty="0" smtClean="0"/>
              <a:t>&lt;uses— permission </a:t>
            </a:r>
            <a:r>
              <a:rPr lang="en-US" sz="3200" b="1" dirty="0" err="1" smtClean="0"/>
              <a:t>android:name</a:t>
            </a:r>
            <a:r>
              <a:rPr lang="en-US" sz="3200" b="1" dirty="0" smtClean="0"/>
              <a:t>="android . permission .CALL_PHONE"&gt;</a:t>
            </a:r>
            <a:endParaRPr lang="el-GR" sz="3200" b="1" dirty="0" smtClean="0"/>
          </a:p>
          <a:p>
            <a:r>
              <a:rPr lang="en-US" sz="3200" b="1" dirty="0" smtClean="0"/>
              <a:t>&lt;uses— permission</a:t>
            </a:r>
            <a:r>
              <a:rPr lang="el-GR" sz="3200" b="1" dirty="0" smtClean="0"/>
              <a:t>&gt;.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Κλήση αριθμού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l-GR" sz="3200" dirty="0" smtClean="0"/>
          </a:p>
          <a:p>
            <a:r>
              <a:rPr lang="el-GR" sz="3200" dirty="0" smtClean="0"/>
              <a:t>Το επόμενο πρόγραμμα πραγματοποιεί </a:t>
            </a:r>
            <a:r>
              <a:rPr lang="el-GR" sz="3200" b="1" dirty="0" smtClean="0"/>
              <a:t>τηλεφωνική κλήση</a:t>
            </a:r>
            <a:r>
              <a:rPr lang="el-GR" sz="3200" dirty="0" smtClean="0"/>
              <a:t> είτε απλά ακουμπώντας στο </a:t>
            </a:r>
            <a:r>
              <a:rPr lang="en-US" sz="3200" b="1" dirty="0" smtClean="0"/>
              <a:t>Text View</a:t>
            </a:r>
            <a:r>
              <a:rPr lang="en-US" sz="3200" dirty="0" smtClean="0"/>
              <a:t>, </a:t>
            </a:r>
            <a:r>
              <a:rPr lang="el-GR" sz="3200" dirty="0" smtClean="0"/>
              <a:t>το οποίο περιέχει τον τηλεφωνικό αριθμό είτε με την πίεση στο πλήκτρο με την εικόνα του τηλεφώνου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1031</Words>
  <Application>Microsoft Office PowerPoint</Application>
  <PresentationFormat>Προβολή στην οθόνη (4:3)</PresentationFormat>
  <Paragraphs>152</Paragraphs>
  <Slides>29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Κλήση αριθμού</vt:lpstr>
      <vt:lpstr>Κλήση αριθμού</vt:lpstr>
      <vt:lpstr>Κλήση αριθμού</vt:lpstr>
      <vt:lpstr>Διαφάνεια 11</vt:lpstr>
      <vt:lpstr>Αποστολή Email</vt:lpstr>
      <vt:lpstr>Αποστολή Email</vt:lpstr>
      <vt:lpstr>Αποστολή Email</vt:lpstr>
      <vt:lpstr>Αποστολή Email</vt:lpstr>
      <vt:lpstr>Αποστολή Email</vt:lpstr>
      <vt:lpstr>Διαφάνεια 17</vt:lpstr>
      <vt:lpstr>Αποστολή  SMS</vt:lpstr>
      <vt:lpstr>Αποστολή  SMS</vt:lpstr>
      <vt:lpstr>Διαφάνεια 20</vt:lpstr>
      <vt:lpstr>Διαφάνεια 21</vt:lpstr>
      <vt:lpstr>Διαφάνεια 22</vt:lpstr>
      <vt:lpstr>Διαφάνεια 23</vt:lpstr>
      <vt:lpstr>Σημείωμα Αδειοδότησης</vt:lpstr>
      <vt:lpstr>Σημείωμα Αναφοράς</vt:lpstr>
      <vt:lpstr>Διαφάνεια 26</vt:lpstr>
      <vt:lpstr>Διαφάνεια 27</vt:lpstr>
      <vt:lpstr>Διαφάνεια 28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215</cp:revision>
  <dcterms:created xsi:type="dcterms:W3CDTF">2015-04-14T16:45:01Z</dcterms:created>
  <dcterms:modified xsi:type="dcterms:W3CDTF">2015-10-11T16:16:15Z</dcterms:modified>
</cp:coreProperties>
</file>