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16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D2F6E-D294-44D9-A04E-4CBF27880D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DBC6292-2B91-4441-AB66-86DBED689C6F}">
      <dgm:prSet phldrT="[Text]"/>
      <dgm:spPr/>
      <dgm:t>
        <a:bodyPr/>
        <a:lstStyle/>
        <a:p>
          <a:r>
            <a:rPr lang="el-GR" dirty="0" smtClean="0"/>
            <a:t>Στόχοι ασφάλειας</a:t>
          </a:r>
          <a:endParaRPr lang="el-GR" dirty="0"/>
        </a:p>
      </dgm:t>
    </dgm:pt>
    <dgm:pt modelId="{76628543-CE51-4A19-AFB6-82BC599F1038}" type="parTrans" cxnId="{3C4D0881-DAF3-4E97-B4A6-C958A57E7741}">
      <dgm:prSet/>
      <dgm:spPr/>
      <dgm:t>
        <a:bodyPr/>
        <a:lstStyle/>
        <a:p>
          <a:endParaRPr lang="el-GR"/>
        </a:p>
      </dgm:t>
    </dgm:pt>
    <dgm:pt modelId="{67390543-F560-43A0-88B2-B28F739EF844}" type="sibTrans" cxnId="{3C4D0881-DAF3-4E97-B4A6-C958A57E7741}">
      <dgm:prSet/>
      <dgm:spPr/>
      <dgm:t>
        <a:bodyPr/>
        <a:lstStyle/>
        <a:p>
          <a:endParaRPr lang="el-GR"/>
        </a:p>
      </dgm:t>
    </dgm:pt>
    <dgm:pt modelId="{906D61A7-5AD5-4D3C-960B-C05ED86B0535}">
      <dgm:prSet phldrT="[Text]"/>
      <dgm:spPr/>
      <dgm:t>
        <a:bodyPr/>
        <a:lstStyle/>
        <a:p>
          <a:r>
            <a:rPr lang="el-GR" dirty="0" smtClean="0"/>
            <a:t>Εμπιστευτικότητα (</a:t>
          </a:r>
          <a:r>
            <a:rPr lang="en-US" dirty="0" smtClean="0"/>
            <a:t>confidentiality</a:t>
          </a:r>
          <a:r>
            <a:rPr lang="el-GR" dirty="0" smtClean="0"/>
            <a:t>)</a:t>
          </a:r>
          <a:endParaRPr lang="el-GR" dirty="0"/>
        </a:p>
      </dgm:t>
    </dgm:pt>
    <dgm:pt modelId="{6CD7B8CA-9CA1-47DF-A0AD-75B8F118B25E}" type="parTrans" cxnId="{026D8072-58D2-4AEC-BBEF-B5AA01D51036}">
      <dgm:prSet/>
      <dgm:spPr/>
      <dgm:t>
        <a:bodyPr/>
        <a:lstStyle/>
        <a:p>
          <a:endParaRPr lang="el-GR"/>
        </a:p>
      </dgm:t>
    </dgm:pt>
    <dgm:pt modelId="{C3B2FB31-93EC-47A2-8717-052BD7FB1ED9}" type="sibTrans" cxnId="{026D8072-58D2-4AEC-BBEF-B5AA01D51036}">
      <dgm:prSet/>
      <dgm:spPr/>
      <dgm:t>
        <a:bodyPr/>
        <a:lstStyle/>
        <a:p>
          <a:endParaRPr lang="el-GR"/>
        </a:p>
      </dgm:t>
    </dgm:pt>
    <dgm:pt modelId="{133C1F6B-E325-4473-9EE1-AC3800E53AD6}">
      <dgm:prSet phldrT="[Text]"/>
      <dgm:spPr/>
      <dgm:t>
        <a:bodyPr/>
        <a:lstStyle/>
        <a:p>
          <a:r>
            <a:rPr lang="el-GR" dirty="0" smtClean="0"/>
            <a:t>Ακεραιότητα</a:t>
          </a:r>
          <a:endParaRPr lang="en-US" dirty="0" smtClean="0"/>
        </a:p>
        <a:p>
          <a:r>
            <a:rPr lang="en-US" dirty="0" smtClean="0"/>
            <a:t>(integrity)</a:t>
          </a:r>
          <a:endParaRPr lang="el-GR" dirty="0"/>
        </a:p>
      </dgm:t>
    </dgm:pt>
    <dgm:pt modelId="{A3379F49-1411-4A7A-BBD3-B773B916A399}" type="parTrans" cxnId="{CB09465A-9A1A-4F48-A056-77FFF7AA6832}">
      <dgm:prSet/>
      <dgm:spPr/>
      <dgm:t>
        <a:bodyPr/>
        <a:lstStyle/>
        <a:p>
          <a:endParaRPr lang="el-GR"/>
        </a:p>
      </dgm:t>
    </dgm:pt>
    <dgm:pt modelId="{0E6CACA6-587A-41CF-BEA8-576D76AA129E}" type="sibTrans" cxnId="{CB09465A-9A1A-4F48-A056-77FFF7AA6832}">
      <dgm:prSet/>
      <dgm:spPr/>
      <dgm:t>
        <a:bodyPr/>
        <a:lstStyle/>
        <a:p>
          <a:endParaRPr lang="el-GR"/>
        </a:p>
      </dgm:t>
    </dgm:pt>
    <dgm:pt modelId="{F2432DFD-233F-4A5B-99E1-49DDD0BCDA54}">
      <dgm:prSet phldrT="[Text]"/>
      <dgm:spPr/>
      <dgm:t>
        <a:bodyPr/>
        <a:lstStyle/>
        <a:p>
          <a:r>
            <a:rPr lang="el-GR" dirty="0" smtClean="0"/>
            <a:t>Διαθεσιμότητα</a:t>
          </a:r>
          <a:endParaRPr lang="en-US" dirty="0" smtClean="0"/>
        </a:p>
        <a:p>
          <a:r>
            <a:rPr lang="en-US" dirty="0" smtClean="0"/>
            <a:t>(availability)</a:t>
          </a:r>
          <a:endParaRPr lang="el-GR" dirty="0"/>
        </a:p>
      </dgm:t>
    </dgm:pt>
    <dgm:pt modelId="{21D63E2A-33FE-449B-AC70-0CECCFD6FD0D}" type="parTrans" cxnId="{56177B7F-08E6-4A7A-8B32-5F647A0C7F69}">
      <dgm:prSet/>
      <dgm:spPr/>
      <dgm:t>
        <a:bodyPr/>
        <a:lstStyle/>
        <a:p>
          <a:endParaRPr lang="el-GR"/>
        </a:p>
      </dgm:t>
    </dgm:pt>
    <dgm:pt modelId="{2AE81FD7-30F6-4424-8D53-91ACD38FD9BC}" type="sibTrans" cxnId="{56177B7F-08E6-4A7A-8B32-5F647A0C7F69}">
      <dgm:prSet/>
      <dgm:spPr/>
      <dgm:t>
        <a:bodyPr/>
        <a:lstStyle/>
        <a:p>
          <a:endParaRPr lang="el-GR"/>
        </a:p>
      </dgm:t>
    </dgm:pt>
    <dgm:pt modelId="{EC903FBB-45D1-41A5-99C8-AEB42B0AED21}" type="pres">
      <dgm:prSet presAssocID="{EFAD2F6E-D294-44D9-A04E-4CBF27880D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8A4FA38-7A66-4816-9796-A973BC685BC5}" type="pres">
      <dgm:prSet presAssocID="{1DBC6292-2B91-4441-AB66-86DBED689C6F}" presName="hierRoot1" presStyleCnt="0">
        <dgm:presLayoutVars>
          <dgm:hierBranch val="init"/>
        </dgm:presLayoutVars>
      </dgm:prSet>
      <dgm:spPr/>
    </dgm:pt>
    <dgm:pt modelId="{EB83B469-B480-4FE1-8723-40E405F4464A}" type="pres">
      <dgm:prSet presAssocID="{1DBC6292-2B91-4441-AB66-86DBED689C6F}" presName="rootComposite1" presStyleCnt="0"/>
      <dgm:spPr/>
    </dgm:pt>
    <dgm:pt modelId="{6BAF2FD0-D079-428E-AC63-E0F4D36D1645}" type="pres">
      <dgm:prSet presAssocID="{1DBC6292-2B91-4441-AB66-86DBED689C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6636989-C058-4D77-9B10-3715B615AB16}" type="pres">
      <dgm:prSet presAssocID="{1DBC6292-2B91-4441-AB66-86DBED689C6F}" presName="rootConnector1" presStyleLbl="node1" presStyleIdx="0" presStyleCnt="0"/>
      <dgm:spPr/>
      <dgm:t>
        <a:bodyPr/>
        <a:lstStyle/>
        <a:p>
          <a:endParaRPr lang="el-GR"/>
        </a:p>
      </dgm:t>
    </dgm:pt>
    <dgm:pt modelId="{DFB2C2A3-7773-4FBE-ACF0-EFE6FEAE4BE0}" type="pres">
      <dgm:prSet presAssocID="{1DBC6292-2B91-4441-AB66-86DBED689C6F}" presName="hierChild2" presStyleCnt="0"/>
      <dgm:spPr/>
    </dgm:pt>
    <dgm:pt modelId="{22931298-ECC1-4EBA-99CE-EDE85A7284AA}" type="pres">
      <dgm:prSet presAssocID="{6CD7B8CA-9CA1-47DF-A0AD-75B8F118B25E}" presName="Name37" presStyleLbl="parChTrans1D2" presStyleIdx="0" presStyleCnt="3"/>
      <dgm:spPr/>
      <dgm:t>
        <a:bodyPr/>
        <a:lstStyle/>
        <a:p>
          <a:endParaRPr lang="el-GR"/>
        </a:p>
      </dgm:t>
    </dgm:pt>
    <dgm:pt modelId="{8E36ADF1-5732-4614-9527-22955CFC7E06}" type="pres">
      <dgm:prSet presAssocID="{906D61A7-5AD5-4D3C-960B-C05ED86B0535}" presName="hierRoot2" presStyleCnt="0">
        <dgm:presLayoutVars>
          <dgm:hierBranch val="init"/>
        </dgm:presLayoutVars>
      </dgm:prSet>
      <dgm:spPr/>
    </dgm:pt>
    <dgm:pt modelId="{2B055171-062F-4C7C-97DF-9B6A01BE85C2}" type="pres">
      <dgm:prSet presAssocID="{906D61A7-5AD5-4D3C-960B-C05ED86B0535}" presName="rootComposite" presStyleCnt="0"/>
      <dgm:spPr/>
    </dgm:pt>
    <dgm:pt modelId="{A46A960D-341C-48FD-B8FF-7B68D1A77031}" type="pres">
      <dgm:prSet presAssocID="{906D61A7-5AD5-4D3C-960B-C05ED86B05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7CD97B9-0644-4BCB-ACDA-340D51A51CC4}" type="pres">
      <dgm:prSet presAssocID="{906D61A7-5AD5-4D3C-960B-C05ED86B0535}" presName="rootConnector" presStyleLbl="node2" presStyleIdx="0" presStyleCnt="3"/>
      <dgm:spPr/>
      <dgm:t>
        <a:bodyPr/>
        <a:lstStyle/>
        <a:p>
          <a:endParaRPr lang="el-GR"/>
        </a:p>
      </dgm:t>
    </dgm:pt>
    <dgm:pt modelId="{6E2E2E9E-FCA2-4A9A-B0E8-89760844B5D4}" type="pres">
      <dgm:prSet presAssocID="{906D61A7-5AD5-4D3C-960B-C05ED86B0535}" presName="hierChild4" presStyleCnt="0"/>
      <dgm:spPr/>
    </dgm:pt>
    <dgm:pt modelId="{74175135-DA57-4F0B-A44C-2FA8FE8AD98E}" type="pres">
      <dgm:prSet presAssocID="{906D61A7-5AD5-4D3C-960B-C05ED86B0535}" presName="hierChild5" presStyleCnt="0"/>
      <dgm:spPr/>
    </dgm:pt>
    <dgm:pt modelId="{EF067A68-2A4A-4547-A981-976F6917AC8A}" type="pres">
      <dgm:prSet presAssocID="{A3379F49-1411-4A7A-BBD3-B773B916A399}" presName="Name37" presStyleLbl="parChTrans1D2" presStyleIdx="1" presStyleCnt="3"/>
      <dgm:spPr/>
      <dgm:t>
        <a:bodyPr/>
        <a:lstStyle/>
        <a:p>
          <a:endParaRPr lang="el-GR"/>
        </a:p>
      </dgm:t>
    </dgm:pt>
    <dgm:pt modelId="{A4BAFD7F-C4A8-4073-BE84-F1F7788AA192}" type="pres">
      <dgm:prSet presAssocID="{133C1F6B-E325-4473-9EE1-AC3800E53AD6}" presName="hierRoot2" presStyleCnt="0">
        <dgm:presLayoutVars>
          <dgm:hierBranch val="init"/>
        </dgm:presLayoutVars>
      </dgm:prSet>
      <dgm:spPr/>
    </dgm:pt>
    <dgm:pt modelId="{327AFF3D-27B3-43FD-B4E3-E8524BC4936D}" type="pres">
      <dgm:prSet presAssocID="{133C1F6B-E325-4473-9EE1-AC3800E53AD6}" presName="rootComposite" presStyleCnt="0"/>
      <dgm:spPr/>
    </dgm:pt>
    <dgm:pt modelId="{E3103899-21B6-42CD-957D-C44DF0532AEF}" type="pres">
      <dgm:prSet presAssocID="{133C1F6B-E325-4473-9EE1-AC3800E53AD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BF7F7D4-6DC3-474D-A092-F364B1ADDB66}" type="pres">
      <dgm:prSet presAssocID="{133C1F6B-E325-4473-9EE1-AC3800E53AD6}" presName="rootConnector" presStyleLbl="node2" presStyleIdx="1" presStyleCnt="3"/>
      <dgm:spPr/>
      <dgm:t>
        <a:bodyPr/>
        <a:lstStyle/>
        <a:p>
          <a:endParaRPr lang="el-GR"/>
        </a:p>
      </dgm:t>
    </dgm:pt>
    <dgm:pt modelId="{B941A43E-8919-4D4E-A6B9-AD8CCABDBEA3}" type="pres">
      <dgm:prSet presAssocID="{133C1F6B-E325-4473-9EE1-AC3800E53AD6}" presName="hierChild4" presStyleCnt="0"/>
      <dgm:spPr/>
    </dgm:pt>
    <dgm:pt modelId="{6243645D-7501-4024-A70F-0EDFCBD13C67}" type="pres">
      <dgm:prSet presAssocID="{133C1F6B-E325-4473-9EE1-AC3800E53AD6}" presName="hierChild5" presStyleCnt="0"/>
      <dgm:spPr/>
    </dgm:pt>
    <dgm:pt modelId="{310C6F16-13DC-4084-B4DB-A65232610108}" type="pres">
      <dgm:prSet presAssocID="{21D63E2A-33FE-449B-AC70-0CECCFD6FD0D}" presName="Name37" presStyleLbl="parChTrans1D2" presStyleIdx="2" presStyleCnt="3"/>
      <dgm:spPr/>
      <dgm:t>
        <a:bodyPr/>
        <a:lstStyle/>
        <a:p>
          <a:endParaRPr lang="el-GR"/>
        </a:p>
      </dgm:t>
    </dgm:pt>
    <dgm:pt modelId="{9C20DD38-8F91-471E-B252-7ED9AF88DEE5}" type="pres">
      <dgm:prSet presAssocID="{F2432DFD-233F-4A5B-99E1-49DDD0BCDA54}" presName="hierRoot2" presStyleCnt="0">
        <dgm:presLayoutVars>
          <dgm:hierBranch val="init"/>
        </dgm:presLayoutVars>
      </dgm:prSet>
      <dgm:spPr/>
    </dgm:pt>
    <dgm:pt modelId="{A9530211-C265-4DD9-B72C-A66866B079AE}" type="pres">
      <dgm:prSet presAssocID="{F2432DFD-233F-4A5B-99E1-49DDD0BCDA54}" presName="rootComposite" presStyleCnt="0"/>
      <dgm:spPr/>
    </dgm:pt>
    <dgm:pt modelId="{C93FF4BD-3A2F-4165-9214-2048C4607948}" type="pres">
      <dgm:prSet presAssocID="{F2432DFD-233F-4A5B-99E1-49DDD0BCDA5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8A38AFF-9343-4E0F-B9F9-3932C4114852}" type="pres">
      <dgm:prSet presAssocID="{F2432DFD-233F-4A5B-99E1-49DDD0BCDA54}" presName="rootConnector" presStyleLbl="node2" presStyleIdx="2" presStyleCnt="3"/>
      <dgm:spPr/>
      <dgm:t>
        <a:bodyPr/>
        <a:lstStyle/>
        <a:p>
          <a:endParaRPr lang="el-GR"/>
        </a:p>
      </dgm:t>
    </dgm:pt>
    <dgm:pt modelId="{B464BB48-76C7-4306-BE3C-6DE3DF586F4B}" type="pres">
      <dgm:prSet presAssocID="{F2432DFD-233F-4A5B-99E1-49DDD0BCDA54}" presName="hierChild4" presStyleCnt="0"/>
      <dgm:spPr/>
    </dgm:pt>
    <dgm:pt modelId="{38946300-1AF6-42FB-808F-2F514BF42FF5}" type="pres">
      <dgm:prSet presAssocID="{F2432DFD-233F-4A5B-99E1-49DDD0BCDA54}" presName="hierChild5" presStyleCnt="0"/>
      <dgm:spPr/>
    </dgm:pt>
    <dgm:pt modelId="{57F912A4-0853-4877-BE1F-76B5313A2BFE}" type="pres">
      <dgm:prSet presAssocID="{1DBC6292-2B91-4441-AB66-86DBED689C6F}" presName="hierChild3" presStyleCnt="0"/>
      <dgm:spPr/>
    </dgm:pt>
  </dgm:ptLst>
  <dgm:cxnLst>
    <dgm:cxn modelId="{67A0FEB0-24E3-46F4-9247-2B611378120F}" type="presOf" srcId="{133C1F6B-E325-4473-9EE1-AC3800E53AD6}" destId="{E3103899-21B6-42CD-957D-C44DF0532AEF}" srcOrd="0" destOrd="0" presId="urn:microsoft.com/office/officeart/2005/8/layout/orgChart1"/>
    <dgm:cxn modelId="{19FB9DC7-E968-4515-A7B3-9865E8EC9F06}" type="presOf" srcId="{1DBC6292-2B91-4441-AB66-86DBED689C6F}" destId="{A6636989-C058-4D77-9B10-3715B615AB16}" srcOrd="1" destOrd="0" presId="urn:microsoft.com/office/officeart/2005/8/layout/orgChart1"/>
    <dgm:cxn modelId="{73839911-20F8-4D7E-8D93-30A5ABD32191}" type="presOf" srcId="{21D63E2A-33FE-449B-AC70-0CECCFD6FD0D}" destId="{310C6F16-13DC-4084-B4DB-A65232610108}" srcOrd="0" destOrd="0" presId="urn:microsoft.com/office/officeart/2005/8/layout/orgChart1"/>
    <dgm:cxn modelId="{23C363B0-7222-4E59-9725-BA4FA8EC86F6}" type="presOf" srcId="{F2432DFD-233F-4A5B-99E1-49DDD0BCDA54}" destId="{C93FF4BD-3A2F-4165-9214-2048C4607948}" srcOrd="0" destOrd="0" presId="urn:microsoft.com/office/officeart/2005/8/layout/orgChart1"/>
    <dgm:cxn modelId="{E53AF375-1B28-4890-948E-9020C91B95C9}" type="presOf" srcId="{906D61A7-5AD5-4D3C-960B-C05ED86B0535}" destId="{A46A960D-341C-48FD-B8FF-7B68D1A77031}" srcOrd="0" destOrd="0" presId="urn:microsoft.com/office/officeart/2005/8/layout/orgChart1"/>
    <dgm:cxn modelId="{F463BF66-DD21-4182-AAC8-84FDD5AC69D6}" type="presOf" srcId="{6CD7B8CA-9CA1-47DF-A0AD-75B8F118B25E}" destId="{22931298-ECC1-4EBA-99CE-EDE85A7284AA}" srcOrd="0" destOrd="0" presId="urn:microsoft.com/office/officeart/2005/8/layout/orgChart1"/>
    <dgm:cxn modelId="{56177B7F-08E6-4A7A-8B32-5F647A0C7F69}" srcId="{1DBC6292-2B91-4441-AB66-86DBED689C6F}" destId="{F2432DFD-233F-4A5B-99E1-49DDD0BCDA54}" srcOrd="2" destOrd="0" parTransId="{21D63E2A-33FE-449B-AC70-0CECCFD6FD0D}" sibTransId="{2AE81FD7-30F6-4424-8D53-91ACD38FD9BC}"/>
    <dgm:cxn modelId="{026D8072-58D2-4AEC-BBEF-B5AA01D51036}" srcId="{1DBC6292-2B91-4441-AB66-86DBED689C6F}" destId="{906D61A7-5AD5-4D3C-960B-C05ED86B0535}" srcOrd="0" destOrd="0" parTransId="{6CD7B8CA-9CA1-47DF-A0AD-75B8F118B25E}" sibTransId="{C3B2FB31-93EC-47A2-8717-052BD7FB1ED9}"/>
    <dgm:cxn modelId="{7896D2CB-9AEE-448C-B38D-4BC346BD94DD}" type="presOf" srcId="{906D61A7-5AD5-4D3C-960B-C05ED86B0535}" destId="{C7CD97B9-0644-4BCB-ACDA-340D51A51CC4}" srcOrd="1" destOrd="0" presId="urn:microsoft.com/office/officeart/2005/8/layout/orgChart1"/>
    <dgm:cxn modelId="{3C4D0881-DAF3-4E97-B4A6-C958A57E7741}" srcId="{EFAD2F6E-D294-44D9-A04E-4CBF27880D95}" destId="{1DBC6292-2B91-4441-AB66-86DBED689C6F}" srcOrd="0" destOrd="0" parTransId="{76628543-CE51-4A19-AFB6-82BC599F1038}" sibTransId="{67390543-F560-43A0-88B2-B28F739EF844}"/>
    <dgm:cxn modelId="{025D8316-A22E-4599-9C9F-379F170C2079}" type="presOf" srcId="{1DBC6292-2B91-4441-AB66-86DBED689C6F}" destId="{6BAF2FD0-D079-428E-AC63-E0F4D36D1645}" srcOrd="0" destOrd="0" presId="urn:microsoft.com/office/officeart/2005/8/layout/orgChart1"/>
    <dgm:cxn modelId="{5F13EF50-C9E2-4A2E-ABAF-26EEA4827D3E}" type="presOf" srcId="{A3379F49-1411-4A7A-BBD3-B773B916A399}" destId="{EF067A68-2A4A-4547-A981-976F6917AC8A}" srcOrd="0" destOrd="0" presId="urn:microsoft.com/office/officeart/2005/8/layout/orgChart1"/>
    <dgm:cxn modelId="{CB09465A-9A1A-4F48-A056-77FFF7AA6832}" srcId="{1DBC6292-2B91-4441-AB66-86DBED689C6F}" destId="{133C1F6B-E325-4473-9EE1-AC3800E53AD6}" srcOrd="1" destOrd="0" parTransId="{A3379F49-1411-4A7A-BBD3-B773B916A399}" sibTransId="{0E6CACA6-587A-41CF-BEA8-576D76AA129E}"/>
    <dgm:cxn modelId="{FF3B1DE0-0D75-4C60-B2CE-95CF1EC6F9B5}" type="presOf" srcId="{EFAD2F6E-D294-44D9-A04E-4CBF27880D95}" destId="{EC903FBB-45D1-41A5-99C8-AEB42B0AED21}" srcOrd="0" destOrd="0" presId="urn:microsoft.com/office/officeart/2005/8/layout/orgChart1"/>
    <dgm:cxn modelId="{4EAC9E21-4149-4698-BB45-51CA7F34E7E9}" type="presOf" srcId="{F2432DFD-233F-4A5B-99E1-49DDD0BCDA54}" destId="{A8A38AFF-9343-4E0F-B9F9-3932C4114852}" srcOrd="1" destOrd="0" presId="urn:microsoft.com/office/officeart/2005/8/layout/orgChart1"/>
    <dgm:cxn modelId="{74D5DE82-310B-4375-8C0D-08602D56C1A4}" type="presOf" srcId="{133C1F6B-E325-4473-9EE1-AC3800E53AD6}" destId="{6BF7F7D4-6DC3-474D-A092-F364B1ADDB66}" srcOrd="1" destOrd="0" presId="urn:microsoft.com/office/officeart/2005/8/layout/orgChart1"/>
    <dgm:cxn modelId="{91B1273C-01D4-4822-84B9-FB990455FD69}" type="presParOf" srcId="{EC903FBB-45D1-41A5-99C8-AEB42B0AED21}" destId="{D8A4FA38-7A66-4816-9796-A973BC685BC5}" srcOrd="0" destOrd="0" presId="urn:microsoft.com/office/officeart/2005/8/layout/orgChart1"/>
    <dgm:cxn modelId="{76D94544-4982-4445-B36F-AEBB5006EF4B}" type="presParOf" srcId="{D8A4FA38-7A66-4816-9796-A973BC685BC5}" destId="{EB83B469-B480-4FE1-8723-40E405F4464A}" srcOrd="0" destOrd="0" presId="urn:microsoft.com/office/officeart/2005/8/layout/orgChart1"/>
    <dgm:cxn modelId="{6AAE3803-2BA3-49A4-864D-BF00FDF93875}" type="presParOf" srcId="{EB83B469-B480-4FE1-8723-40E405F4464A}" destId="{6BAF2FD0-D079-428E-AC63-E0F4D36D1645}" srcOrd="0" destOrd="0" presId="urn:microsoft.com/office/officeart/2005/8/layout/orgChart1"/>
    <dgm:cxn modelId="{44AF22FB-FAFA-4BC8-96C3-FB0FC96FC3EC}" type="presParOf" srcId="{EB83B469-B480-4FE1-8723-40E405F4464A}" destId="{A6636989-C058-4D77-9B10-3715B615AB16}" srcOrd="1" destOrd="0" presId="urn:microsoft.com/office/officeart/2005/8/layout/orgChart1"/>
    <dgm:cxn modelId="{90140A0C-DC16-4E37-8A01-3D30869B0F52}" type="presParOf" srcId="{D8A4FA38-7A66-4816-9796-A973BC685BC5}" destId="{DFB2C2A3-7773-4FBE-ACF0-EFE6FEAE4BE0}" srcOrd="1" destOrd="0" presId="urn:microsoft.com/office/officeart/2005/8/layout/orgChart1"/>
    <dgm:cxn modelId="{390009B8-B34A-44EA-A11B-ED93C903AD54}" type="presParOf" srcId="{DFB2C2A3-7773-4FBE-ACF0-EFE6FEAE4BE0}" destId="{22931298-ECC1-4EBA-99CE-EDE85A7284AA}" srcOrd="0" destOrd="0" presId="urn:microsoft.com/office/officeart/2005/8/layout/orgChart1"/>
    <dgm:cxn modelId="{32A13668-C9E1-4529-84AA-B40708338CBB}" type="presParOf" srcId="{DFB2C2A3-7773-4FBE-ACF0-EFE6FEAE4BE0}" destId="{8E36ADF1-5732-4614-9527-22955CFC7E06}" srcOrd="1" destOrd="0" presId="urn:microsoft.com/office/officeart/2005/8/layout/orgChart1"/>
    <dgm:cxn modelId="{484439C1-A619-44E6-A3F7-D7C1C22E948C}" type="presParOf" srcId="{8E36ADF1-5732-4614-9527-22955CFC7E06}" destId="{2B055171-062F-4C7C-97DF-9B6A01BE85C2}" srcOrd="0" destOrd="0" presId="urn:microsoft.com/office/officeart/2005/8/layout/orgChart1"/>
    <dgm:cxn modelId="{823950D8-0116-4B4C-A481-344B8477E277}" type="presParOf" srcId="{2B055171-062F-4C7C-97DF-9B6A01BE85C2}" destId="{A46A960D-341C-48FD-B8FF-7B68D1A77031}" srcOrd="0" destOrd="0" presId="urn:microsoft.com/office/officeart/2005/8/layout/orgChart1"/>
    <dgm:cxn modelId="{E462EC55-0A8E-4D9C-A174-0CCADEBE9B22}" type="presParOf" srcId="{2B055171-062F-4C7C-97DF-9B6A01BE85C2}" destId="{C7CD97B9-0644-4BCB-ACDA-340D51A51CC4}" srcOrd="1" destOrd="0" presId="urn:microsoft.com/office/officeart/2005/8/layout/orgChart1"/>
    <dgm:cxn modelId="{08EBBB33-062B-41A2-91BB-E43F126B9D1A}" type="presParOf" srcId="{8E36ADF1-5732-4614-9527-22955CFC7E06}" destId="{6E2E2E9E-FCA2-4A9A-B0E8-89760844B5D4}" srcOrd="1" destOrd="0" presId="urn:microsoft.com/office/officeart/2005/8/layout/orgChart1"/>
    <dgm:cxn modelId="{F11BFECB-5F77-48A2-B548-A690D872A354}" type="presParOf" srcId="{8E36ADF1-5732-4614-9527-22955CFC7E06}" destId="{74175135-DA57-4F0B-A44C-2FA8FE8AD98E}" srcOrd="2" destOrd="0" presId="urn:microsoft.com/office/officeart/2005/8/layout/orgChart1"/>
    <dgm:cxn modelId="{E5D489CA-75E4-4DDB-BC7C-5C1EFF6CF38F}" type="presParOf" srcId="{DFB2C2A3-7773-4FBE-ACF0-EFE6FEAE4BE0}" destId="{EF067A68-2A4A-4547-A981-976F6917AC8A}" srcOrd="2" destOrd="0" presId="urn:microsoft.com/office/officeart/2005/8/layout/orgChart1"/>
    <dgm:cxn modelId="{035A3F78-A48E-4346-8183-4ABF4AD1E0AF}" type="presParOf" srcId="{DFB2C2A3-7773-4FBE-ACF0-EFE6FEAE4BE0}" destId="{A4BAFD7F-C4A8-4073-BE84-F1F7788AA192}" srcOrd="3" destOrd="0" presId="urn:microsoft.com/office/officeart/2005/8/layout/orgChart1"/>
    <dgm:cxn modelId="{7CAFD1CB-7E03-4622-9BAA-AEA86A269BCA}" type="presParOf" srcId="{A4BAFD7F-C4A8-4073-BE84-F1F7788AA192}" destId="{327AFF3D-27B3-43FD-B4E3-E8524BC4936D}" srcOrd="0" destOrd="0" presId="urn:microsoft.com/office/officeart/2005/8/layout/orgChart1"/>
    <dgm:cxn modelId="{9170F295-FE05-485E-858C-0609B36B669B}" type="presParOf" srcId="{327AFF3D-27B3-43FD-B4E3-E8524BC4936D}" destId="{E3103899-21B6-42CD-957D-C44DF0532AEF}" srcOrd="0" destOrd="0" presId="urn:microsoft.com/office/officeart/2005/8/layout/orgChart1"/>
    <dgm:cxn modelId="{8B81BC99-C452-427F-88B7-71699B612237}" type="presParOf" srcId="{327AFF3D-27B3-43FD-B4E3-E8524BC4936D}" destId="{6BF7F7D4-6DC3-474D-A092-F364B1ADDB66}" srcOrd="1" destOrd="0" presId="urn:microsoft.com/office/officeart/2005/8/layout/orgChart1"/>
    <dgm:cxn modelId="{FF5D66B3-7ED0-4111-982D-AA2209A231E4}" type="presParOf" srcId="{A4BAFD7F-C4A8-4073-BE84-F1F7788AA192}" destId="{B941A43E-8919-4D4E-A6B9-AD8CCABDBEA3}" srcOrd="1" destOrd="0" presId="urn:microsoft.com/office/officeart/2005/8/layout/orgChart1"/>
    <dgm:cxn modelId="{264D23CD-7B71-4549-B696-F59D2B4AA246}" type="presParOf" srcId="{A4BAFD7F-C4A8-4073-BE84-F1F7788AA192}" destId="{6243645D-7501-4024-A70F-0EDFCBD13C67}" srcOrd="2" destOrd="0" presId="urn:microsoft.com/office/officeart/2005/8/layout/orgChart1"/>
    <dgm:cxn modelId="{93DF71F5-0193-49ED-B3EF-2A37C311C715}" type="presParOf" srcId="{DFB2C2A3-7773-4FBE-ACF0-EFE6FEAE4BE0}" destId="{310C6F16-13DC-4084-B4DB-A65232610108}" srcOrd="4" destOrd="0" presId="urn:microsoft.com/office/officeart/2005/8/layout/orgChart1"/>
    <dgm:cxn modelId="{34716CEE-E1FA-4CCC-A804-44C646CFBADB}" type="presParOf" srcId="{DFB2C2A3-7773-4FBE-ACF0-EFE6FEAE4BE0}" destId="{9C20DD38-8F91-471E-B252-7ED9AF88DEE5}" srcOrd="5" destOrd="0" presId="urn:microsoft.com/office/officeart/2005/8/layout/orgChart1"/>
    <dgm:cxn modelId="{466E56AF-CF59-4A51-A126-CE59DD528A36}" type="presParOf" srcId="{9C20DD38-8F91-471E-B252-7ED9AF88DEE5}" destId="{A9530211-C265-4DD9-B72C-A66866B079AE}" srcOrd="0" destOrd="0" presId="urn:microsoft.com/office/officeart/2005/8/layout/orgChart1"/>
    <dgm:cxn modelId="{A00796C3-F835-44F1-92B8-6F5E743E0733}" type="presParOf" srcId="{A9530211-C265-4DD9-B72C-A66866B079AE}" destId="{C93FF4BD-3A2F-4165-9214-2048C4607948}" srcOrd="0" destOrd="0" presId="urn:microsoft.com/office/officeart/2005/8/layout/orgChart1"/>
    <dgm:cxn modelId="{8E2D8A03-FE68-4CC3-93B9-56E1948FF1C1}" type="presParOf" srcId="{A9530211-C265-4DD9-B72C-A66866B079AE}" destId="{A8A38AFF-9343-4E0F-B9F9-3932C4114852}" srcOrd="1" destOrd="0" presId="urn:microsoft.com/office/officeart/2005/8/layout/orgChart1"/>
    <dgm:cxn modelId="{62340611-A10A-40B0-9327-06459B99CE4E}" type="presParOf" srcId="{9C20DD38-8F91-471E-B252-7ED9AF88DEE5}" destId="{B464BB48-76C7-4306-BE3C-6DE3DF586F4B}" srcOrd="1" destOrd="0" presId="urn:microsoft.com/office/officeart/2005/8/layout/orgChart1"/>
    <dgm:cxn modelId="{F0C94BD9-B419-4D2D-AFBE-1011CFD3CB68}" type="presParOf" srcId="{9C20DD38-8F91-471E-B252-7ED9AF88DEE5}" destId="{38946300-1AF6-42FB-808F-2F514BF42FF5}" srcOrd="2" destOrd="0" presId="urn:microsoft.com/office/officeart/2005/8/layout/orgChart1"/>
    <dgm:cxn modelId="{730963FD-579A-44C3-9CB4-67BC343B224A}" type="presParOf" srcId="{D8A4FA38-7A66-4816-9796-A973BC685BC5}" destId="{57F912A4-0853-4877-BE1F-76B5313A2B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8C3C9-5514-44C1-9293-1D30D5CC5D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B81131A-F73E-4B96-9CEE-0124D31DDE6D}">
      <dgm:prSet phldrT="[Text]"/>
      <dgm:spPr/>
      <dgm:t>
        <a:bodyPr/>
        <a:lstStyle/>
        <a:p>
          <a:r>
            <a:rPr lang="el-GR" dirty="0" smtClean="0"/>
            <a:t>Υπηρεσίες ασφάλειας</a:t>
          </a:r>
          <a:endParaRPr lang="el-GR" dirty="0"/>
        </a:p>
      </dgm:t>
    </dgm:pt>
    <dgm:pt modelId="{7F8448E0-1EAE-4EE4-98D2-FA89558147D7}" type="parTrans" cxnId="{A3EB85F5-C938-43DA-9EED-E41F214C7323}">
      <dgm:prSet/>
      <dgm:spPr/>
      <dgm:t>
        <a:bodyPr/>
        <a:lstStyle/>
        <a:p>
          <a:endParaRPr lang="el-GR"/>
        </a:p>
      </dgm:t>
    </dgm:pt>
    <dgm:pt modelId="{5E542118-BE2E-41F8-A42A-118C7D2899FE}" type="sibTrans" cxnId="{A3EB85F5-C938-43DA-9EED-E41F214C7323}">
      <dgm:prSet/>
      <dgm:spPr/>
      <dgm:t>
        <a:bodyPr/>
        <a:lstStyle/>
        <a:p>
          <a:endParaRPr lang="el-GR"/>
        </a:p>
      </dgm:t>
    </dgm:pt>
    <dgm:pt modelId="{F0A96596-0C2F-41A9-ABFA-1D6BB969D99E}">
      <dgm:prSet phldrT="[Text]"/>
      <dgm:spPr/>
      <dgm:t>
        <a:bodyPr/>
        <a:lstStyle/>
        <a:p>
          <a:r>
            <a:rPr lang="el-GR" dirty="0" smtClean="0"/>
            <a:t>Εμπιστευτικότητα δεδομένων </a:t>
          </a:r>
          <a:endParaRPr lang="el-GR" dirty="0"/>
        </a:p>
      </dgm:t>
    </dgm:pt>
    <dgm:pt modelId="{AC3C9655-4311-41E3-9676-816AB753906A}" type="parTrans" cxnId="{0882A4F8-9FD0-459D-B831-596A0FA971BB}">
      <dgm:prSet/>
      <dgm:spPr/>
      <dgm:t>
        <a:bodyPr/>
        <a:lstStyle/>
        <a:p>
          <a:endParaRPr lang="el-GR"/>
        </a:p>
      </dgm:t>
    </dgm:pt>
    <dgm:pt modelId="{2EA3CF16-221E-4532-B06A-50AC281D2C38}" type="sibTrans" cxnId="{0882A4F8-9FD0-459D-B831-596A0FA971BB}">
      <dgm:prSet/>
      <dgm:spPr/>
      <dgm:t>
        <a:bodyPr/>
        <a:lstStyle/>
        <a:p>
          <a:endParaRPr lang="el-GR"/>
        </a:p>
      </dgm:t>
    </dgm:pt>
    <dgm:pt modelId="{6252E403-8830-41F5-B392-3509FCBFB418}">
      <dgm:prSet phldrT="[Text]"/>
      <dgm:spPr/>
      <dgm:t>
        <a:bodyPr/>
        <a:lstStyle/>
        <a:p>
          <a:r>
            <a:rPr lang="el-GR" dirty="0" smtClean="0"/>
            <a:t>Ακεραιότητα δεδομένων</a:t>
          </a:r>
          <a:endParaRPr lang="el-GR" dirty="0"/>
        </a:p>
      </dgm:t>
    </dgm:pt>
    <dgm:pt modelId="{7EC54E99-98A2-4BB8-8FD7-977ADD34C8B4}" type="parTrans" cxnId="{F10829CE-3FE2-429A-B103-D337A7D7384B}">
      <dgm:prSet/>
      <dgm:spPr/>
      <dgm:t>
        <a:bodyPr/>
        <a:lstStyle/>
        <a:p>
          <a:endParaRPr lang="el-GR"/>
        </a:p>
      </dgm:t>
    </dgm:pt>
    <dgm:pt modelId="{998D1640-4801-41C7-ADA8-B9AA9CB5BE21}" type="sibTrans" cxnId="{F10829CE-3FE2-429A-B103-D337A7D7384B}">
      <dgm:prSet/>
      <dgm:spPr/>
      <dgm:t>
        <a:bodyPr/>
        <a:lstStyle/>
        <a:p>
          <a:endParaRPr lang="el-GR"/>
        </a:p>
      </dgm:t>
    </dgm:pt>
    <dgm:pt modelId="{F75F9B6E-754C-47D8-ABD9-20A09F4F7AC9}">
      <dgm:prSet phldrT="[Text]"/>
      <dgm:spPr/>
      <dgm:t>
        <a:bodyPr/>
        <a:lstStyle/>
        <a:p>
          <a:r>
            <a:rPr lang="el-GR" dirty="0" smtClean="0"/>
            <a:t>Πιστοποίηση αυθεντικότητας</a:t>
          </a:r>
          <a:endParaRPr lang="el-GR" dirty="0"/>
        </a:p>
      </dgm:t>
    </dgm:pt>
    <dgm:pt modelId="{46ABF9DE-F86A-41B9-AC81-E3A7AE21118E}" type="parTrans" cxnId="{977480D3-1796-44A7-8D1E-8EC765389A01}">
      <dgm:prSet/>
      <dgm:spPr/>
      <dgm:t>
        <a:bodyPr/>
        <a:lstStyle/>
        <a:p>
          <a:endParaRPr lang="el-GR"/>
        </a:p>
      </dgm:t>
    </dgm:pt>
    <dgm:pt modelId="{8631B16F-2AA3-4FF8-B328-425F2C698230}" type="sibTrans" cxnId="{977480D3-1796-44A7-8D1E-8EC765389A01}">
      <dgm:prSet/>
      <dgm:spPr/>
      <dgm:t>
        <a:bodyPr/>
        <a:lstStyle/>
        <a:p>
          <a:endParaRPr lang="el-GR"/>
        </a:p>
      </dgm:t>
    </dgm:pt>
    <dgm:pt modelId="{10216546-7B39-4280-9A98-73C4D9C2B89D}">
      <dgm:prSet phldrT="[Text]"/>
      <dgm:spPr/>
      <dgm:t>
        <a:bodyPr/>
        <a:lstStyle/>
        <a:p>
          <a:r>
            <a:rPr lang="el-GR" dirty="0" smtClean="0"/>
            <a:t>Μη απάρνηση</a:t>
          </a:r>
          <a:endParaRPr lang="el-GR" dirty="0"/>
        </a:p>
      </dgm:t>
    </dgm:pt>
    <dgm:pt modelId="{F6AAA9EF-3ACE-43FC-B110-00DD2A98CD9F}" type="parTrans" cxnId="{7DBF1EE8-4989-4C5E-811F-2037B1FC4B85}">
      <dgm:prSet/>
      <dgm:spPr/>
      <dgm:t>
        <a:bodyPr/>
        <a:lstStyle/>
        <a:p>
          <a:endParaRPr lang="el-GR"/>
        </a:p>
      </dgm:t>
    </dgm:pt>
    <dgm:pt modelId="{E6AE983E-96EB-471F-8E25-3B3B936AEC65}" type="sibTrans" cxnId="{7DBF1EE8-4989-4C5E-811F-2037B1FC4B85}">
      <dgm:prSet/>
      <dgm:spPr/>
      <dgm:t>
        <a:bodyPr/>
        <a:lstStyle/>
        <a:p>
          <a:endParaRPr lang="el-GR"/>
        </a:p>
      </dgm:t>
    </dgm:pt>
    <dgm:pt modelId="{0C96296C-5E85-4353-BCB4-0BA8ADF45885}">
      <dgm:prSet phldrT="[Text]"/>
      <dgm:spPr/>
      <dgm:t>
        <a:bodyPr/>
        <a:lstStyle/>
        <a:p>
          <a:r>
            <a:rPr lang="el-GR" dirty="0" smtClean="0"/>
            <a:t>Έλεγχος πρόσβασης</a:t>
          </a:r>
          <a:endParaRPr lang="el-GR" dirty="0"/>
        </a:p>
      </dgm:t>
    </dgm:pt>
    <dgm:pt modelId="{D64D52F2-BC31-48B8-809F-7CAD227BAFBB}" type="parTrans" cxnId="{74BA9178-93AC-43CB-B81C-D3DA5ED0E492}">
      <dgm:prSet/>
      <dgm:spPr/>
      <dgm:t>
        <a:bodyPr/>
        <a:lstStyle/>
        <a:p>
          <a:endParaRPr lang="el-GR"/>
        </a:p>
      </dgm:t>
    </dgm:pt>
    <dgm:pt modelId="{AE85A7AD-8B10-4185-A593-73FE9ACB1BC3}" type="sibTrans" cxnId="{74BA9178-93AC-43CB-B81C-D3DA5ED0E492}">
      <dgm:prSet/>
      <dgm:spPr/>
      <dgm:t>
        <a:bodyPr/>
        <a:lstStyle/>
        <a:p>
          <a:endParaRPr lang="el-GR"/>
        </a:p>
      </dgm:t>
    </dgm:pt>
    <dgm:pt modelId="{31A30E05-0FEE-4B8B-B70C-703A9EDC81D0}" type="pres">
      <dgm:prSet presAssocID="{E408C3C9-5514-44C1-9293-1D30D5CC5D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E700C66-CBE9-47DE-99FB-9FBDE565A0AF}" type="pres">
      <dgm:prSet presAssocID="{0B81131A-F73E-4B96-9CEE-0124D31DDE6D}" presName="hierRoot1" presStyleCnt="0">
        <dgm:presLayoutVars>
          <dgm:hierBranch val="init"/>
        </dgm:presLayoutVars>
      </dgm:prSet>
      <dgm:spPr/>
    </dgm:pt>
    <dgm:pt modelId="{7A06EA69-CCAA-4EA0-AFCD-F089933956A4}" type="pres">
      <dgm:prSet presAssocID="{0B81131A-F73E-4B96-9CEE-0124D31DDE6D}" presName="rootComposite1" presStyleCnt="0"/>
      <dgm:spPr/>
    </dgm:pt>
    <dgm:pt modelId="{0FAA10EB-5A9C-4DA6-8D3B-0F77B8B582B2}" type="pres">
      <dgm:prSet presAssocID="{0B81131A-F73E-4B96-9CEE-0124D31DDE6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4734325-D807-4C38-B132-AEE3A3D72604}" type="pres">
      <dgm:prSet presAssocID="{0B81131A-F73E-4B96-9CEE-0124D31DDE6D}" presName="rootConnector1" presStyleLbl="node1" presStyleIdx="0" presStyleCnt="0"/>
      <dgm:spPr/>
      <dgm:t>
        <a:bodyPr/>
        <a:lstStyle/>
        <a:p>
          <a:endParaRPr lang="el-GR"/>
        </a:p>
      </dgm:t>
    </dgm:pt>
    <dgm:pt modelId="{FCB22BA4-6AA5-4B21-8207-AE92C5C0A592}" type="pres">
      <dgm:prSet presAssocID="{0B81131A-F73E-4B96-9CEE-0124D31DDE6D}" presName="hierChild2" presStyleCnt="0"/>
      <dgm:spPr/>
    </dgm:pt>
    <dgm:pt modelId="{6748812C-84DC-4702-8E08-3019E1B6B1D1}" type="pres">
      <dgm:prSet presAssocID="{AC3C9655-4311-41E3-9676-816AB753906A}" presName="Name37" presStyleLbl="parChTrans1D2" presStyleIdx="0" presStyleCnt="5"/>
      <dgm:spPr/>
      <dgm:t>
        <a:bodyPr/>
        <a:lstStyle/>
        <a:p>
          <a:endParaRPr lang="el-GR"/>
        </a:p>
      </dgm:t>
    </dgm:pt>
    <dgm:pt modelId="{EF4FBE9F-A214-4FB2-93EF-0BBB24F77980}" type="pres">
      <dgm:prSet presAssocID="{F0A96596-0C2F-41A9-ABFA-1D6BB969D99E}" presName="hierRoot2" presStyleCnt="0">
        <dgm:presLayoutVars>
          <dgm:hierBranch val="init"/>
        </dgm:presLayoutVars>
      </dgm:prSet>
      <dgm:spPr/>
    </dgm:pt>
    <dgm:pt modelId="{51A1C48B-36F2-452C-866A-AF9A3E312309}" type="pres">
      <dgm:prSet presAssocID="{F0A96596-0C2F-41A9-ABFA-1D6BB969D99E}" presName="rootComposite" presStyleCnt="0"/>
      <dgm:spPr/>
    </dgm:pt>
    <dgm:pt modelId="{02240D00-2834-4F83-A36A-0CBEFC03C4E1}" type="pres">
      <dgm:prSet presAssocID="{F0A96596-0C2F-41A9-ABFA-1D6BB969D99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C615F2-30CD-448A-AA5E-ED18D6137A7E}" type="pres">
      <dgm:prSet presAssocID="{F0A96596-0C2F-41A9-ABFA-1D6BB969D99E}" presName="rootConnector" presStyleLbl="node2" presStyleIdx="0" presStyleCnt="5"/>
      <dgm:spPr/>
      <dgm:t>
        <a:bodyPr/>
        <a:lstStyle/>
        <a:p>
          <a:endParaRPr lang="el-GR"/>
        </a:p>
      </dgm:t>
    </dgm:pt>
    <dgm:pt modelId="{8DCC3486-7112-4014-9666-2FCB2C9EF9FC}" type="pres">
      <dgm:prSet presAssocID="{F0A96596-0C2F-41A9-ABFA-1D6BB969D99E}" presName="hierChild4" presStyleCnt="0"/>
      <dgm:spPr/>
    </dgm:pt>
    <dgm:pt modelId="{D5EB2412-6EA4-4A55-BCB2-7A7ECFC0684B}" type="pres">
      <dgm:prSet presAssocID="{F0A96596-0C2F-41A9-ABFA-1D6BB969D99E}" presName="hierChild5" presStyleCnt="0"/>
      <dgm:spPr/>
    </dgm:pt>
    <dgm:pt modelId="{900272CD-5024-4B77-BE47-1ACDC8E258D7}" type="pres">
      <dgm:prSet presAssocID="{7EC54E99-98A2-4BB8-8FD7-977ADD34C8B4}" presName="Name37" presStyleLbl="parChTrans1D2" presStyleIdx="1" presStyleCnt="5"/>
      <dgm:spPr/>
      <dgm:t>
        <a:bodyPr/>
        <a:lstStyle/>
        <a:p>
          <a:endParaRPr lang="el-GR"/>
        </a:p>
      </dgm:t>
    </dgm:pt>
    <dgm:pt modelId="{CD2BAF31-3F49-4331-91CD-5E93A2384872}" type="pres">
      <dgm:prSet presAssocID="{6252E403-8830-41F5-B392-3509FCBFB418}" presName="hierRoot2" presStyleCnt="0">
        <dgm:presLayoutVars>
          <dgm:hierBranch val="init"/>
        </dgm:presLayoutVars>
      </dgm:prSet>
      <dgm:spPr/>
    </dgm:pt>
    <dgm:pt modelId="{19FBE914-35FD-4234-9BD1-49DA93F64E62}" type="pres">
      <dgm:prSet presAssocID="{6252E403-8830-41F5-B392-3509FCBFB418}" presName="rootComposite" presStyleCnt="0"/>
      <dgm:spPr/>
    </dgm:pt>
    <dgm:pt modelId="{5C3F88AD-0CE0-4645-9A6C-81E0B4C45843}" type="pres">
      <dgm:prSet presAssocID="{6252E403-8830-41F5-B392-3509FCBFB41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E7DEEF5-B24D-42B2-88AE-8C1A5BC82FEE}" type="pres">
      <dgm:prSet presAssocID="{6252E403-8830-41F5-B392-3509FCBFB418}" presName="rootConnector" presStyleLbl="node2" presStyleIdx="1" presStyleCnt="5"/>
      <dgm:spPr/>
      <dgm:t>
        <a:bodyPr/>
        <a:lstStyle/>
        <a:p>
          <a:endParaRPr lang="el-GR"/>
        </a:p>
      </dgm:t>
    </dgm:pt>
    <dgm:pt modelId="{3B5BC232-6DBD-4BF9-BF82-5961750652D9}" type="pres">
      <dgm:prSet presAssocID="{6252E403-8830-41F5-B392-3509FCBFB418}" presName="hierChild4" presStyleCnt="0"/>
      <dgm:spPr/>
    </dgm:pt>
    <dgm:pt modelId="{B16C7D1D-F141-4A03-9103-7E6468ED52CE}" type="pres">
      <dgm:prSet presAssocID="{6252E403-8830-41F5-B392-3509FCBFB418}" presName="hierChild5" presStyleCnt="0"/>
      <dgm:spPr/>
    </dgm:pt>
    <dgm:pt modelId="{BA8DCB6F-6DB5-4C36-96B9-5A64BAB68335}" type="pres">
      <dgm:prSet presAssocID="{46ABF9DE-F86A-41B9-AC81-E3A7AE21118E}" presName="Name37" presStyleLbl="parChTrans1D2" presStyleIdx="2" presStyleCnt="5"/>
      <dgm:spPr/>
      <dgm:t>
        <a:bodyPr/>
        <a:lstStyle/>
        <a:p>
          <a:endParaRPr lang="el-GR"/>
        </a:p>
      </dgm:t>
    </dgm:pt>
    <dgm:pt modelId="{0A918A3C-A776-4A56-A9CA-F3A2C2262EB6}" type="pres">
      <dgm:prSet presAssocID="{F75F9B6E-754C-47D8-ABD9-20A09F4F7AC9}" presName="hierRoot2" presStyleCnt="0">
        <dgm:presLayoutVars>
          <dgm:hierBranch val="init"/>
        </dgm:presLayoutVars>
      </dgm:prSet>
      <dgm:spPr/>
    </dgm:pt>
    <dgm:pt modelId="{C8FAD3A3-D044-4B04-A2E7-69968E5209F3}" type="pres">
      <dgm:prSet presAssocID="{F75F9B6E-754C-47D8-ABD9-20A09F4F7AC9}" presName="rootComposite" presStyleCnt="0"/>
      <dgm:spPr/>
    </dgm:pt>
    <dgm:pt modelId="{F21684F9-0D86-4F24-B85B-6DFCB35E7B62}" type="pres">
      <dgm:prSet presAssocID="{F75F9B6E-754C-47D8-ABD9-20A09F4F7AC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63E91D6-CC5B-41E3-8DBF-013A51E0B814}" type="pres">
      <dgm:prSet presAssocID="{F75F9B6E-754C-47D8-ABD9-20A09F4F7AC9}" presName="rootConnector" presStyleLbl="node2" presStyleIdx="2" presStyleCnt="5"/>
      <dgm:spPr/>
      <dgm:t>
        <a:bodyPr/>
        <a:lstStyle/>
        <a:p>
          <a:endParaRPr lang="el-GR"/>
        </a:p>
      </dgm:t>
    </dgm:pt>
    <dgm:pt modelId="{DA0AB8A5-4F67-4517-A2AA-02BDA336E4BA}" type="pres">
      <dgm:prSet presAssocID="{F75F9B6E-754C-47D8-ABD9-20A09F4F7AC9}" presName="hierChild4" presStyleCnt="0"/>
      <dgm:spPr/>
    </dgm:pt>
    <dgm:pt modelId="{B614055D-301B-4FD0-93FB-6D0FDEEE65E8}" type="pres">
      <dgm:prSet presAssocID="{F75F9B6E-754C-47D8-ABD9-20A09F4F7AC9}" presName="hierChild5" presStyleCnt="0"/>
      <dgm:spPr/>
    </dgm:pt>
    <dgm:pt modelId="{4D37DB35-1979-47F6-855C-77944F235D49}" type="pres">
      <dgm:prSet presAssocID="{F6AAA9EF-3ACE-43FC-B110-00DD2A98CD9F}" presName="Name37" presStyleLbl="parChTrans1D2" presStyleIdx="3" presStyleCnt="5"/>
      <dgm:spPr/>
      <dgm:t>
        <a:bodyPr/>
        <a:lstStyle/>
        <a:p>
          <a:endParaRPr lang="el-GR"/>
        </a:p>
      </dgm:t>
    </dgm:pt>
    <dgm:pt modelId="{33592437-0559-4F54-B867-0F67BE6F0DFB}" type="pres">
      <dgm:prSet presAssocID="{10216546-7B39-4280-9A98-73C4D9C2B89D}" presName="hierRoot2" presStyleCnt="0">
        <dgm:presLayoutVars>
          <dgm:hierBranch val="init"/>
        </dgm:presLayoutVars>
      </dgm:prSet>
      <dgm:spPr/>
    </dgm:pt>
    <dgm:pt modelId="{0AAF77E3-836E-4200-B5EB-EEAA281F58EC}" type="pres">
      <dgm:prSet presAssocID="{10216546-7B39-4280-9A98-73C4D9C2B89D}" presName="rootComposite" presStyleCnt="0"/>
      <dgm:spPr/>
    </dgm:pt>
    <dgm:pt modelId="{1C0399EC-54CE-4B15-AA06-C46F48BA8677}" type="pres">
      <dgm:prSet presAssocID="{10216546-7B39-4280-9A98-73C4D9C2B89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383D265-60C5-439B-A0F8-A603E198A0EA}" type="pres">
      <dgm:prSet presAssocID="{10216546-7B39-4280-9A98-73C4D9C2B89D}" presName="rootConnector" presStyleLbl="node2" presStyleIdx="3" presStyleCnt="5"/>
      <dgm:spPr/>
      <dgm:t>
        <a:bodyPr/>
        <a:lstStyle/>
        <a:p>
          <a:endParaRPr lang="el-GR"/>
        </a:p>
      </dgm:t>
    </dgm:pt>
    <dgm:pt modelId="{5905131B-8646-4DF3-9345-E04E469F7F5F}" type="pres">
      <dgm:prSet presAssocID="{10216546-7B39-4280-9A98-73C4D9C2B89D}" presName="hierChild4" presStyleCnt="0"/>
      <dgm:spPr/>
    </dgm:pt>
    <dgm:pt modelId="{892470C5-99C9-4E05-8BA2-DD54A097241E}" type="pres">
      <dgm:prSet presAssocID="{10216546-7B39-4280-9A98-73C4D9C2B89D}" presName="hierChild5" presStyleCnt="0"/>
      <dgm:spPr/>
    </dgm:pt>
    <dgm:pt modelId="{3A4C2CE2-35BC-4960-AF8B-961027176B9F}" type="pres">
      <dgm:prSet presAssocID="{D64D52F2-BC31-48B8-809F-7CAD227BAFBB}" presName="Name37" presStyleLbl="parChTrans1D2" presStyleIdx="4" presStyleCnt="5"/>
      <dgm:spPr/>
      <dgm:t>
        <a:bodyPr/>
        <a:lstStyle/>
        <a:p>
          <a:endParaRPr lang="el-GR"/>
        </a:p>
      </dgm:t>
    </dgm:pt>
    <dgm:pt modelId="{578DEE14-9300-4EA9-A96E-827F8C3464E8}" type="pres">
      <dgm:prSet presAssocID="{0C96296C-5E85-4353-BCB4-0BA8ADF45885}" presName="hierRoot2" presStyleCnt="0">
        <dgm:presLayoutVars>
          <dgm:hierBranch val="init"/>
        </dgm:presLayoutVars>
      </dgm:prSet>
      <dgm:spPr/>
    </dgm:pt>
    <dgm:pt modelId="{E3150A81-9456-4502-ADB4-41550A5CB560}" type="pres">
      <dgm:prSet presAssocID="{0C96296C-5E85-4353-BCB4-0BA8ADF45885}" presName="rootComposite" presStyleCnt="0"/>
      <dgm:spPr/>
    </dgm:pt>
    <dgm:pt modelId="{E4C4C144-96C0-4D47-8583-AEA134D75A8E}" type="pres">
      <dgm:prSet presAssocID="{0C96296C-5E85-4353-BCB4-0BA8ADF4588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066E40-C2C1-474B-A01E-3D025B590235}" type="pres">
      <dgm:prSet presAssocID="{0C96296C-5E85-4353-BCB4-0BA8ADF45885}" presName="rootConnector" presStyleLbl="node2" presStyleIdx="4" presStyleCnt="5"/>
      <dgm:spPr/>
      <dgm:t>
        <a:bodyPr/>
        <a:lstStyle/>
        <a:p>
          <a:endParaRPr lang="el-GR"/>
        </a:p>
      </dgm:t>
    </dgm:pt>
    <dgm:pt modelId="{3BABFD43-9A74-41DF-8098-2DB81FEB3F4F}" type="pres">
      <dgm:prSet presAssocID="{0C96296C-5E85-4353-BCB4-0BA8ADF45885}" presName="hierChild4" presStyleCnt="0"/>
      <dgm:spPr/>
    </dgm:pt>
    <dgm:pt modelId="{7B8203CF-A111-4CEC-9855-E484EF2D18B6}" type="pres">
      <dgm:prSet presAssocID="{0C96296C-5E85-4353-BCB4-0BA8ADF45885}" presName="hierChild5" presStyleCnt="0"/>
      <dgm:spPr/>
    </dgm:pt>
    <dgm:pt modelId="{B9814329-7E90-4DC1-9691-C2173BB59746}" type="pres">
      <dgm:prSet presAssocID="{0B81131A-F73E-4B96-9CEE-0124D31DDE6D}" presName="hierChild3" presStyleCnt="0"/>
      <dgm:spPr/>
    </dgm:pt>
  </dgm:ptLst>
  <dgm:cxnLst>
    <dgm:cxn modelId="{B443DF07-3B35-4286-B260-570AB8FF76EC}" type="presOf" srcId="{46ABF9DE-F86A-41B9-AC81-E3A7AE21118E}" destId="{BA8DCB6F-6DB5-4C36-96B9-5A64BAB68335}" srcOrd="0" destOrd="0" presId="urn:microsoft.com/office/officeart/2005/8/layout/orgChart1"/>
    <dgm:cxn modelId="{74FCA651-57D1-4355-B27D-C4292FF35A1D}" type="presOf" srcId="{F0A96596-0C2F-41A9-ABFA-1D6BB969D99E}" destId="{02240D00-2834-4F83-A36A-0CBEFC03C4E1}" srcOrd="0" destOrd="0" presId="urn:microsoft.com/office/officeart/2005/8/layout/orgChart1"/>
    <dgm:cxn modelId="{A3EB85F5-C938-43DA-9EED-E41F214C7323}" srcId="{E408C3C9-5514-44C1-9293-1D30D5CC5D4C}" destId="{0B81131A-F73E-4B96-9CEE-0124D31DDE6D}" srcOrd="0" destOrd="0" parTransId="{7F8448E0-1EAE-4EE4-98D2-FA89558147D7}" sibTransId="{5E542118-BE2E-41F8-A42A-118C7D2899FE}"/>
    <dgm:cxn modelId="{74BA9178-93AC-43CB-B81C-D3DA5ED0E492}" srcId="{0B81131A-F73E-4B96-9CEE-0124D31DDE6D}" destId="{0C96296C-5E85-4353-BCB4-0BA8ADF45885}" srcOrd="4" destOrd="0" parTransId="{D64D52F2-BC31-48B8-809F-7CAD227BAFBB}" sibTransId="{AE85A7AD-8B10-4185-A593-73FE9ACB1BC3}"/>
    <dgm:cxn modelId="{D62FC975-22C4-485F-ADAD-A71F97E6EFEE}" type="presOf" srcId="{0C96296C-5E85-4353-BCB4-0BA8ADF45885}" destId="{B8066E40-C2C1-474B-A01E-3D025B590235}" srcOrd="1" destOrd="0" presId="urn:microsoft.com/office/officeart/2005/8/layout/orgChart1"/>
    <dgm:cxn modelId="{0A391CC9-B6EC-421D-A5C9-5E1FF668BCB8}" type="presOf" srcId="{10216546-7B39-4280-9A98-73C4D9C2B89D}" destId="{0383D265-60C5-439B-A0F8-A603E198A0EA}" srcOrd="1" destOrd="0" presId="urn:microsoft.com/office/officeart/2005/8/layout/orgChart1"/>
    <dgm:cxn modelId="{74D1C602-A8E5-4B3B-BD23-6834AF60C130}" type="presOf" srcId="{F6AAA9EF-3ACE-43FC-B110-00DD2A98CD9F}" destId="{4D37DB35-1979-47F6-855C-77944F235D49}" srcOrd="0" destOrd="0" presId="urn:microsoft.com/office/officeart/2005/8/layout/orgChart1"/>
    <dgm:cxn modelId="{DDC7FD1C-F9EC-4658-BDBA-201985F2B3BF}" type="presOf" srcId="{D64D52F2-BC31-48B8-809F-7CAD227BAFBB}" destId="{3A4C2CE2-35BC-4960-AF8B-961027176B9F}" srcOrd="0" destOrd="0" presId="urn:microsoft.com/office/officeart/2005/8/layout/orgChart1"/>
    <dgm:cxn modelId="{B0088119-B384-42ED-A1B3-1CE2B06362A8}" type="presOf" srcId="{F0A96596-0C2F-41A9-ABFA-1D6BB969D99E}" destId="{07C615F2-30CD-448A-AA5E-ED18D6137A7E}" srcOrd="1" destOrd="0" presId="urn:microsoft.com/office/officeart/2005/8/layout/orgChart1"/>
    <dgm:cxn modelId="{7DBF1EE8-4989-4C5E-811F-2037B1FC4B85}" srcId="{0B81131A-F73E-4B96-9CEE-0124D31DDE6D}" destId="{10216546-7B39-4280-9A98-73C4D9C2B89D}" srcOrd="3" destOrd="0" parTransId="{F6AAA9EF-3ACE-43FC-B110-00DD2A98CD9F}" sibTransId="{E6AE983E-96EB-471F-8E25-3B3B936AEC65}"/>
    <dgm:cxn modelId="{4A39536E-4763-4D2F-969D-A04B07C638A1}" type="presOf" srcId="{F75F9B6E-754C-47D8-ABD9-20A09F4F7AC9}" destId="{F21684F9-0D86-4F24-B85B-6DFCB35E7B62}" srcOrd="0" destOrd="0" presId="urn:microsoft.com/office/officeart/2005/8/layout/orgChart1"/>
    <dgm:cxn modelId="{A79E3FF5-2F2C-48C4-B25B-BB5C950264BC}" type="presOf" srcId="{10216546-7B39-4280-9A98-73C4D9C2B89D}" destId="{1C0399EC-54CE-4B15-AA06-C46F48BA8677}" srcOrd="0" destOrd="0" presId="urn:microsoft.com/office/officeart/2005/8/layout/orgChart1"/>
    <dgm:cxn modelId="{ED53A4EA-8B05-42AB-A91C-BE33C57F8477}" type="presOf" srcId="{0C96296C-5E85-4353-BCB4-0BA8ADF45885}" destId="{E4C4C144-96C0-4D47-8583-AEA134D75A8E}" srcOrd="0" destOrd="0" presId="urn:microsoft.com/office/officeart/2005/8/layout/orgChart1"/>
    <dgm:cxn modelId="{A39EC3C8-2952-4CE4-BCF6-CA704A0EAB23}" type="presOf" srcId="{AC3C9655-4311-41E3-9676-816AB753906A}" destId="{6748812C-84DC-4702-8E08-3019E1B6B1D1}" srcOrd="0" destOrd="0" presId="urn:microsoft.com/office/officeart/2005/8/layout/orgChart1"/>
    <dgm:cxn modelId="{977480D3-1796-44A7-8D1E-8EC765389A01}" srcId="{0B81131A-F73E-4B96-9CEE-0124D31DDE6D}" destId="{F75F9B6E-754C-47D8-ABD9-20A09F4F7AC9}" srcOrd="2" destOrd="0" parTransId="{46ABF9DE-F86A-41B9-AC81-E3A7AE21118E}" sibTransId="{8631B16F-2AA3-4FF8-B328-425F2C698230}"/>
    <dgm:cxn modelId="{47D977FA-85D2-4996-9313-9E46A00C7EE6}" type="presOf" srcId="{E408C3C9-5514-44C1-9293-1D30D5CC5D4C}" destId="{31A30E05-0FEE-4B8B-B70C-703A9EDC81D0}" srcOrd="0" destOrd="0" presId="urn:microsoft.com/office/officeart/2005/8/layout/orgChart1"/>
    <dgm:cxn modelId="{7218A5C3-6A7D-4403-9910-CA13B9761BF6}" type="presOf" srcId="{6252E403-8830-41F5-B392-3509FCBFB418}" destId="{5C3F88AD-0CE0-4645-9A6C-81E0B4C45843}" srcOrd="0" destOrd="0" presId="urn:microsoft.com/office/officeart/2005/8/layout/orgChart1"/>
    <dgm:cxn modelId="{B04A5330-486F-4C19-A5AE-9B93CEBCD6F4}" type="presOf" srcId="{7EC54E99-98A2-4BB8-8FD7-977ADD34C8B4}" destId="{900272CD-5024-4B77-BE47-1ACDC8E258D7}" srcOrd="0" destOrd="0" presId="urn:microsoft.com/office/officeart/2005/8/layout/orgChart1"/>
    <dgm:cxn modelId="{0882A4F8-9FD0-459D-B831-596A0FA971BB}" srcId="{0B81131A-F73E-4B96-9CEE-0124D31DDE6D}" destId="{F0A96596-0C2F-41A9-ABFA-1D6BB969D99E}" srcOrd="0" destOrd="0" parTransId="{AC3C9655-4311-41E3-9676-816AB753906A}" sibTransId="{2EA3CF16-221E-4532-B06A-50AC281D2C38}"/>
    <dgm:cxn modelId="{71189A5D-219A-4025-BD33-E311D4D8B55B}" type="presOf" srcId="{0B81131A-F73E-4B96-9CEE-0124D31DDE6D}" destId="{04734325-D807-4C38-B132-AEE3A3D72604}" srcOrd="1" destOrd="0" presId="urn:microsoft.com/office/officeart/2005/8/layout/orgChart1"/>
    <dgm:cxn modelId="{A07161BE-9970-43A3-8EE8-395CAB847228}" type="presOf" srcId="{0B81131A-F73E-4B96-9CEE-0124D31DDE6D}" destId="{0FAA10EB-5A9C-4DA6-8D3B-0F77B8B582B2}" srcOrd="0" destOrd="0" presId="urn:microsoft.com/office/officeart/2005/8/layout/orgChart1"/>
    <dgm:cxn modelId="{F10829CE-3FE2-429A-B103-D337A7D7384B}" srcId="{0B81131A-F73E-4B96-9CEE-0124D31DDE6D}" destId="{6252E403-8830-41F5-B392-3509FCBFB418}" srcOrd="1" destOrd="0" parTransId="{7EC54E99-98A2-4BB8-8FD7-977ADD34C8B4}" sibTransId="{998D1640-4801-41C7-ADA8-B9AA9CB5BE21}"/>
    <dgm:cxn modelId="{44309BB4-9CB4-41CD-B143-9559180F94B5}" type="presOf" srcId="{F75F9B6E-754C-47D8-ABD9-20A09F4F7AC9}" destId="{363E91D6-CC5B-41E3-8DBF-013A51E0B814}" srcOrd="1" destOrd="0" presId="urn:microsoft.com/office/officeart/2005/8/layout/orgChart1"/>
    <dgm:cxn modelId="{99E74520-C6C4-4915-956D-9F8BAB5930F7}" type="presOf" srcId="{6252E403-8830-41F5-B392-3509FCBFB418}" destId="{5E7DEEF5-B24D-42B2-88AE-8C1A5BC82FEE}" srcOrd="1" destOrd="0" presId="urn:microsoft.com/office/officeart/2005/8/layout/orgChart1"/>
    <dgm:cxn modelId="{7EC5A1B5-1F64-4801-AD81-35539645FA89}" type="presParOf" srcId="{31A30E05-0FEE-4B8B-B70C-703A9EDC81D0}" destId="{DE700C66-CBE9-47DE-99FB-9FBDE565A0AF}" srcOrd="0" destOrd="0" presId="urn:microsoft.com/office/officeart/2005/8/layout/orgChart1"/>
    <dgm:cxn modelId="{20FD53E6-C038-414D-8ED3-1D30778FD1DE}" type="presParOf" srcId="{DE700C66-CBE9-47DE-99FB-9FBDE565A0AF}" destId="{7A06EA69-CCAA-4EA0-AFCD-F089933956A4}" srcOrd="0" destOrd="0" presId="urn:microsoft.com/office/officeart/2005/8/layout/orgChart1"/>
    <dgm:cxn modelId="{7A29FD91-E530-464E-B84D-7DFA5C868A14}" type="presParOf" srcId="{7A06EA69-CCAA-4EA0-AFCD-F089933956A4}" destId="{0FAA10EB-5A9C-4DA6-8D3B-0F77B8B582B2}" srcOrd="0" destOrd="0" presId="urn:microsoft.com/office/officeart/2005/8/layout/orgChart1"/>
    <dgm:cxn modelId="{D014E490-2B97-4EF9-A31F-6006910877E8}" type="presParOf" srcId="{7A06EA69-CCAA-4EA0-AFCD-F089933956A4}" destId="{04734325-D807-4C38-B132-AEE3A3D72604}" srcOrd="1" destOrd="0" presId="urn:microsoft.com/office/officeart/2005/8/layout/orgChart1"/>
    <dgm:cxn modelId="{99A185DD-891A-4BD3-ABFC-AFAF396B0C43}" type="presParOf" srcId="{DE700C66-CBE9-47DE-99FB-9FBDE565A0AF}" destId="{FCB22BA4-6AA5-4B21-8207-AE92C5C0A592}" srcOrd="1" destOrd="0" presId="urn:microsoft.com/office/officeart/2005/8/layout/orgChart1"/>
    <dgm:cxn modelId="{ADE8DDE3-AA8F-42DE-9CF2-652BE8899254}" type="presParOf" srcId="{FCB22BA4-6AA5-4B21-8207-AE92C5C0A592}" destId="{6748812C-84DC-4702-8E08-3019E1B6B1D1}" srcOrd="0" destOrd="0" presId="urn:microsoft.com/office/officeart/2005/8/layout/orgChart1"/>
    <dgm:cxn modelId="{5D6B91DA-EE01-47F7-84F6-8CA2D081A817}" type="presParOf" srcId="{FCB22BA4-6AA5-4B21-8207-AE92C5C0A592}" destId="{EF4FBE9F-A214-4FB2-93EF-0BBB24F77980}" srcOrd="1" destOrd="0" presId="urn:microsoft.com/office/officeart/2005/8/layout/orgChart1"/>
    <dgm:cxn modelId="{5F8D99FD-AA32-427B-B901-5AF1A019E9A4}" type="presParOf" srcId="{EF4FBE9F-A214-4FB2-93EF-0BBB24F77980}" destId="{51A1C48B-36F2-452C-866A-AF9A3E312309}" srcOrd="0" destOrd="0" presId="urn:microsoft.com/office/officeart/2005/8/layout/orgChart1"/>
    <dgm:cxn modelId="{4606A29C-E621-47F5-B0E4-15CD30A35E42}" type="presParOf" srcId="{51A1C48B-36F2-452C-866A-AF9A3E312309}" destId="{02240D00-2834-4F83-A36A-0CBEFC03C4E1}" srcOrd="0" destOrd="0" presId="urn:microsoft.com/office/officeart/2005/8/layout/orgChart1"/>
    <dgm:cxn modelId="{6F267528-108B-4A33-AC24-3C635CB1EA7C}" type="presParOf" srcId="{51A1C48B-36F2-452C-866A-AF9A3E312309}" destId="{07C615F2-30CD-448A-AA5E-ED18D6137A7E}" srcOrd="1" destOrd="0" presId="urn:microsoft.com/office/officeart/2005/8/layout/orgChart1"/>
    <dgm:cxn modelId="{02F55A66-5552-4329-8558-F78AA431512E}" type="presParOf" srcId="{EF4FBE9F-A214-4FB2-93EF-0BBB24F77980}" destId="{8DCC3486-7112-4014-9666-2FCB2C9EF9FC}" srcOrd="1" destOrd="0" presId="urn:microsoft.com/office/officeart/2005/8/layout/orgChart1"/>
    <dgm:cxn modelId="{3A433DB9-CFFD-44A8-A12A-0436716BDEF6}" type="presParOf" srcId="{EF4FBE9F-A214-4FB2-93EF-0BBB24F77980}" destId="{D5EB2412-6EA4-4A55-BCB2-7A7ECFC0684B}" srcOrd="2" destOrd="0" presId="urn:microsoft.com/office/officeart/2005/8/layout/orgChart1"/>
    <dgm:cxn modelId="{D9A6D667-35AA-4FBA-A0C6-512D175AD33A}" type="presParOf" srcId="{FCB22BA4-6AA5-4B21-8207-AE92C5C0A592}" destId="{900272CD-5024-4B77-BE47-1ACDC8E258D7}" srcOrd="2" destOrd="0" presId="urn:microsoft.com/office/officeart/2005/8/layout/orgChart1"/>
    <dgm:cxn modelId="{BA04ECD4-F9DF-4CEB-9AD5-E797AB26CBB6}" type="presParOf" srcId="{FCB22BA4-6AA5-4B21-8207-AE92C5C0A592}" destId="{CD2BAF31-3F49-4331-91CD-5E93A2384872}" srcOrd="3" destOrd="0" presId="urn:microsoft.com/office/officeart/2005/8/layout/orgChart1"/>
    <dgm:cxn modelId="{57C0B49F-862C-408C-AFEE-8F32C278942D}" type="presParOf" srcId="{CD2BAF31-3F49-4331-91CD-5E93A2384872}" destId="{19FBE914-35FD-4234-9BD1-49DA93F64E62}" srcOrd="0" destOrd="0" presId="urn:microsoft.com/office/officeart/2005/8/layout/orgChart1"/>
    <dgm:cxn modelId="{1C72AF8F-9469-4E8A-AA3D-443A4F3331C9}" type="presParOf" srcId="{19FBE914-35FD-4234-9BD1-49DA93F64E62}" destId="{5C3F88AD-0CE0-4645-9A6C-81E0B4C45843}" srcOrd="0" destOrd="0" presId="urn:microsoft.com/office/officeart/2005/8/layout/orgChart1"/>
    <dgm:cxn modelId="{89BB0AB7-BA5E-4131-94D9-181740135DBF}" type="presParOf" srcId="{19FBE914-35FD-4234-9BD1-49DA93F64E62}" destId="{5E7DEEF5-B24D-42B2-88AE-8C1A5BC82FEE}" srcOrd="1" destOrd="0" presId="urn:microsoft.com/office/officeart/2005/8/layout/orgChart1"/>
    <dgm:cxn modelId="{9AB082EF-F281-4AA2-A612-81FE0F600CCD}" type="presParOf" srcId="{CD2BAF31-3F49-4331-91CD-5E93A2384872}" destId="{3B5BC232-6DBD-4BF9-BF82-5961750652D9}" srcOrd="1" destOrd="0" presId="urn:microsoft.com/office/officeart/2005/8/layout/orgChart1"/>
    <dgm:cxn modelId="{7FBCAF91-EEAC-442A-A452-2F811FA46D71}" type="presParOf" srcId="{CD2BAF31-3F49-4331-91CD-5E93A2384872}" destId="{B16C7D1D-F141-4A03-9103-7E6468ED52CE}" srcOrd="2" destOrd="0" presId="urn:microsoft.com/office/officeart/2005/8/layout/orgChart1"/>
    <dgm:cxn modelId="{61D7E4AE-EE12-4964-98FC-BCD19455CEBE}" type="presParOf" srcId="{FCB22BA4-6AA5-4B21-8207-AE92C5C0A592}" destId="{BA8DCB6F-6DB5-4C36-96B9-5A64BAB68335}" srcOrd="4" destOrd="0" presId="urn:microsoft.com/office/officeart/2005/8/layout/orgChart1"/>
    <dgm:cxn modelId="{3AE44EC2-0F2D-46EA-A369-5058FD5C10F2}" type="presParOf" srcId="{FCB22BA4-6AA5-4B21-8207-AE92C5C0A592}" destId="{0A918A3C-A776-4A56-A9CA-F3A2C2262EB6}" srcOrd="5" destOrd="0" presId="urn:microsoft.com/office/officeart/2005/8/layout/orgChart1"/>
    <dgm:cxn modelId="{43679B75-10B2-4BB3-9BFD-25EEF50ACE95}" type="presParOf" srcId="{0A918A3C-A776-4A56-A9CA-F3A2C2262EB6}" destId="{C8FAD3A3-D044-4B04-A2E7-69968E5209F3}" srcOrd="0" destOrd="0" presId="urn:microsoft.com/office/officeart/2005/8/layout/orgChart1"/>
    <dgm:cxn modelId="{4D9B9A2D-44BF-4839-846F-C8F64CA119AC}" type="presParOf" srcId="{C8FAD3A3-D044-4B04-A2E7-69968E5209F3}" destId="{F21684F9-0D86-4F24-B85B-6DFCB35E7B62}" srcOrd="0" destOrd="0" presId="urn:microsoft.com/office/officeart/2005/8/layout/orgChart1"/>
    <dgm:cxn modelId="{51023C55-1299-4215-8E75-75D2B96395FC}" type="presParOf" srcId="{C8FAD3A3-D044-4B04-A2E7-69968E5209F3}" destId="{363E91D6-CC5B-41E3-8DBF-013A51E0B814}" srcOrd="1" destOrd="0" presId="urn:microsoft.com/office/officeart/2005/8/layout/orgChart1"/>
    <dgm:cxn modelId="{72D831DB-BF11-4CAE-8111-DFBAA22BD414}" type="presParOf" srcId="{0A918A3C-A776-4A56-A9CA-F3A2C2262EB6}" destId="{DA0AB8A5-4F67-4517-A2AA-02BDA336E4BA}" srcOrd="1" destOrd="0" presId="urn:microsoft.com/office/officeart/2005/8/layout/orgChart1"/>
    <dgm:cxn modelId="{1FB7D014-CFF6-49EF-B7DE-93549EAFAAA9}" type="presParOf" srcId="{0A918A3C-A776-4A56-A9CA-F3A2C2262EB6}" destId="{B614055D-301B-4FD0-93FB-6D0FDEEE65E8}" srcOrd="2" destOrd="0" presId="urn:microsoft.com/office/officeart/2005/8/layout/orgChart1"/>
    <dgm:cxn modelId="{8F48FC6A-4322-48F9-A727-65BC17044D7E}" type="presParOf" srcId="{FCB22BA4-6AA5-4B21-8207-AE92C5C0A592}" destId="{4D37DB35-1979-47F6-855C-77944F235D49}" srcOrd="6" destOrd="0" presId="urn:microsoft.com/office/officeart/2005/8/layout/orgChart1"/>
    <dgm:cxn modelId="{68FDA603-AFFB-4113-8BF3-6D74A3532B30}" type="presParOf" srcId="{FCB22BA4-6AA5-4B21-8207-AE92C5C0A592}" destId="{33592437-0559-4F54-B867-0F67BE6F0DFB}" srcOrd="7" destOrd="0" presId="urn:microsoft.com/office/officeart/2005/8/layout/orgChart1"/>
    <dgm:cxn modelId="{00F328EE-80ED-42C5-A1AC-1ABE577E42A0}" type="presParOf" srcId="{33592437-0559-4F54-B867-0F67BE6F0DFB}" destId="{0AAF77E3-836E-4200-B5EB-EEAA281F58EC}" srcOrd="0" destOrd="0" presId="urn:microsoft.com/office/officeart/2005/8/layout/orgChart1"/>
    <dgm:cxn modelId="{132B7B65-0851-4146-A2AF-A5865FD0E87F}" type="presParOf" srcId="{0AAF77E3-836E-4200-B5EB-EEAA281F58EC}" destId="{1C0399EC-54CE-4B15-AA06-C46F48BA8677}" srcOrd="0" destOrd="0" presId="urn:microsoft.com/office/officeart/2005/8/layout/orgChart1"/>
    <dgm:cxn modelId="{71EC36DD-262B-4FCD-8AB8-96A03D8ECF7F}" type="presParOf" srcId="{0AAF77E3-836E-4200-B5EB-EEAA281F58EC}" destId="{0383D265-60C5-439B-A0F8-A603E198A0EA}" srcOrd="1" destOrd="0" presId="urn:microsoft.com/office/officeart/2005/8/layout/orgChart1"/>
    <dgm:cxn modelId="{8520AB9E-29B5-4DC0-97E7-BB35FDA244AB}" type="presParOf" srcId="{33592437-0559-4F54-B867-0F67BE6F0DFB}" destId="{5905131B-8646-4DF3-9345-E04E469F7F5F}" srcOrd="1" destOrd="0" presId="urn:microsoft.com/office/officeart/2005/8/layout/orgChart1"/>
    <dgm:cxn modelId="{E970FD9F-2675-4550-A160-B9C59671F3F8}" type="presParOf" srcId="{33592437-0559-4F54-B867-0F67BE6F0DFB}" destId="{892470C5-99C9-4E05-8BA2-DD54A097241E}" srcOrd="2" destOrd="0" presId="urn:microsoft.com/office/officeart/2005/8/layout/orgChart1"/>
    <dgm:cxn modelId="{2F66DFC6-BC6A-4B5D-9904-12C0E5C5FE35}" type="presParOf" srcId="{FCB22BA4-6AA5-4B21-8207-AE92C5C0A592}" destId="{3A4C2CE2-35BC-4960-AF8B-961027176B9F}" srcOrd="8" destOrd="0" presId="urn:microsoft.com/office/officeart/2005/8/layout/orgChart1"/>
    <dgm:cxn modelId="{9213C256-AF35-460D-966D-CC9551FF8B9B}" type="presParOf" srcId="{FCB22BA4-6AA5-4B21-8207-AE92C5C0A592}" destId="{578DEE14-9300-4EA9-A96E-827F8C3464E8}" srcOrd="9" destOrd="0" presId="urn:microsoft.com/office/officeart/2005/8/layout/orgChart1"/>
    <dgm:cxn modelId="{CFA59EAB-164F-4878-B439-9855C54C3031}" type="presParOf" srcId="{578DEE14-9300-4EA9-A96E-827F8C3464E8}" destId="{E3150A81-9456-4502-ADB4-41550A5CB560}" srcOrd="0" destOrd="0" presId="urn:microsoft.com/office/officeart/2005/8/layout/orgChart1"/>
    <dgm:cxn modelId="{F5B381FE-DBBE-4DFA-83D9-8CFF6D2AE774}" type="presParOf" srcId="{E3150A81-9456-4502-ADB4-41550A5CB560}" destId="{E4C4C144-96C0-4D47-8583-AEA134D75A8E}" srcOrd="0" destOrd="0" presId="urn:microsoft.com/office/officeart/2005/8/layout/orgChart1"/>
    <dgm:cxn modelId="{D898DE72-945C-4D9C-B5EB-ED601925CC90}" type="presParOf" srcId="{E3150A81-9456-4502-ADB4-41550A5CB560}" destId="{B8066E40-C2C1-474B-A01E-3D025B590235}" srcOrd="1" destOrd="0" presId="urn:microsoft.com/office/officeart/2005/8/layout/orgChart1"/>
    <dgm:cxn modelId="{35AED23C-D9F2-46F6-850F-28E0953DB58E}" type="presParOf" srcId="{578DEE14-9300-4EA9-A96E-827F8C3464E8}" destId="{3BABFD43-9A74-41DF-8098-2DB81FEB3F4F}" srcOrd="1" destOrd="0" presId="urn:microsoft.com/office/officeart/2005/8/layout/orgChart1"/>
    <dgm:cxn modelId="{FD405AF5-772C-45EB-8E0C-7840B2FF05D0}" type="presParOf" srcId="{578DEE14-9300-4EA9-A96E-827F8C3464E8}" destId="{7B8203CF-A111-4CEC-9855-E484EF2D18B6}" srcOrd="2" destOrd="0" presId="urn:microsoft.com/office/officeart/2005/8/layout/orgChart1"/>
    <dgm:cxn modelId="{7FC34040-1A11-49F6-88AC-0DFDE4872E77}" type="presParOf" srcId="{DE700C66-CBE9-47DE-99FB-9FBDE565A0AF}" destId="{B9814329-7E90-4DC1-9691-C2173BB597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40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2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51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6902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189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33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2969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6542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173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17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48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82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292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454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16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8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Ασφάλεια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10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Ασφάλεια</a:t>
            </a:r>
            <a:endParaRPr lang="el-GR" sz="2000" b="1" dirty="0" smtClean="0"/>
          </a:p>
          <a:p>
            <a:endParaRPr lang="en-US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l-GR" dirty="0" smtClean="0"/>
              <a:t>Στεγανογραφία</a:t>
            </a:r>
          </a:p>
          <a:p>
            <a:r>
              <a:rPr lang="el-GR" dirty="0" smtClean="0"/>
              <a:t>Κρυπτογραφία </a:t>
            </a:r>
          </a:p>
          <a:p>
            <a:pPr lvl="1"/>
            <a:r>
              <a:rPr lang="el-GR" dirty="0" smtClean="0"/>
              <a:t>Κρυπτογραφία συμμετρικού κλειδιού</a:t>
            </a:r>
          </a:p>
          <a:p>
            <a:pPr lvl="1"/>
            <a:r>
              <a:rPr lang="el-GR" dirty="0" smtClean="0"/>
              <a:t>Κρυπτογραφία ασύμμετρου κλειδιού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9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Στεγανογραφία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Τα δεδομένα ενός μηνύματος αποκρύπτονται καθώς βρίσκονται κρυμμένα σε κάτι άλλο</a:t>
            </a:r>
          </a:p>
          <a:p>
            <a:r>
              <a:rPr lang="el-GR" sz="2800" dirty="0" smtClean="0"/>
              <a:t>Οι κρυμμένες πληροφορίες δεν χρησιμοποιούνται αποκλειστικά για λόγους μυστικότητας. Μπορούν να χρησιμοποιηθούν για:</a:t>
            </a:r>
          </a:p>
          <a:p>
            <a:pPr lvl="1"/>
            <a:r>
              <a:rPr lang="el-GR" sz="2400" dirty="0" smtClean="0"/>
              <a:t>Προστασία πνευματικών δικαιωμάτων</a:t>
            </a:r>
          </a:p>
          <a:p>
            <a:pPr lvl="1"/>
            <a:r>
              <a:rPr lang="el-GR" sz="2400" dirty="0" smtClean="0"/>
              <a:t>Αποτροπή αλλαγών στα δεδομένα</a:t>
            </a:r>
          </a:p>
          <a:p>
            <a:pPr lvl="1"/>
            <a:r>
              <a:rPr lang="el-GR" sz="2400" dirty="0" smtClean="0"/>
              <a:t>Πρόσθετες πληροφορίες</a:t>
            </a:r>
            <a:endParaRPr lang="el-GR" sz="2400" dirty="0"/>
          </a:p>
        </p:txBody>
      </p:sp>
      <p:pic>
        <p:nvPicPr>
          <p:cNvPr id="7" name="Picture 2" descr="http://cache.gawkerassets.com/assets/images/17/2009/07/340x_stego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81636"/>
            <a:ext cx="2954480" cy="151200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Λογισμικά </a:t>
            </a:r>
            <a:r>
              <a:rPr lang="el-GR" dirty="0" err="1"/>
              <a:t>στεγανογραφίας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r>
              <a:rPr lang="en-US" sz="2800" dirty="0" smtClean="0"/>
              <a:t>Hide in Picture </a:t>
            </a:r>
            <a:r>
              <a:rPr lang="el-GR" sz="2800" dirty="0" smtClean="0"/>
              <a:t>(απόκρυψη πληροφοριών μέσα σε αρχεία</a:t>
            </a:r>
            <a:r>
              <a:rPr lang="en-US" sz="2800" dirty="0" smtClean="0"/>
              <a:t> </a:t>
            </a:r>
            <a:r>
              <a:rPr lang="el-GR" sz="2800" dirty="0" smtClean="0"/>
              <a:t>εικόνας)</a:t>
            </a:r>
          </a:p>
          <a:p>
            <a:r>
              <a:rPr lang="en-US" sz="2800" dirty="0" err="1" smtClean="0"/>
              <a:t>wbStego</a:t>
            </a:r>
            <a:r>
              <a:rPr lang="en-US" sz="2800" dirty="0" smtClean="0"/>
              <a:t> (</a:t>
            </a:r>
            <a:r>
              <a:rPr lang="el-GR" sz="2800" dirty="0" smtClean="0"/>
              <a:t>απόκρυψη πληροφοριών μέσα σε </a:t>
            </a:r>
            <a:r>
              <a:rPr lang="en-US" sz="2800" dirty="0" err="1" smtClean="0"/>
              <a:t>pdf</a:t>
            </a:r>
            <a:r>
              <a:rPr lang="en-US" sz="2800" dirty="0" smtClean="0"/>
              <a:t> </a:t>
            </a:r>
            <a:r>
              <a:rPr lang="el-GR" sz="2800" dirty="0" smtClean="0"/>
              <a:t>αρχεία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mp3Stego</a:t>
            </a:r>
            <a:r>
              <a:rPr lang="el-GR" sz="2800" dirty="0" smtClean="0"/>
              <a:t> (απόκρυψη πληροφοριών μέσα σε </a:t>
            </a:r>
            <a:r>
              <a:rPr lang="en-US" sz="2800" dirty="0" smtClean="0"/>
              <a:t>mp3 </a:t>
            </a:r>
            <a:r>
              <a:rPr lang="el-GR" sz="2800" dirty="0" smtClean="0"/>
              <a:t>αρχεία)</a:t>
            </a:r>
            <a:endParaRPr lang="en-US" sz="2800" dirty="0" smtClean="0"/>
          </a:p>
          <a:p>
            <a:r>
              <a:rPr lang="en-US" sz="2800" dirty="0" err="1" smtClean="0"/>
              <a:t>Stegomagic</a:t>
            </a:r>
            <a:endParaRPr lang="el-GR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74" y="3789040"/>
            <a:ext cx="1930287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6"/>
          <p:cNvSpPr/>
          <p:nvPr/>
        </p:nvSpPr>
        <p:spPr>
          <a:xfrm>
            <a:off x="3892012" y="4709175"/>
            <a:ext cx="15841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sp>
        <p:nvSpPr>
          <p:cNvPr id="10" name="Rectangle 7"/>
          <p:cNvSpPr/>
          <p:nvPr/>
        </p:nvSpPr>
        <p:spPr>
          <a:xfrm>
            <a:off x="1547664" y="4797152"/>
            <a:ext cx="26614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ΚΕΙΜΕΝΟ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1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Κρυπτογραφία συμμετρικού κλειδιού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9388"/>
            <a:ext cx="7620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0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Κρυπτογραφία συμμετρικού κλειδιού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734644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 smtClean="0"/>
              <a:t>Στόχος είναι η μετάδοση μηνυμάτων μέσω ενός μη ασφαλούς καναλιού επικοινωνίας</a:t>
            </a:r>
          </a:p>
          <a:p>
            <a:r>
              <a:rPr lang="el-GR" sz="1800" dirty="0" smtClean="0"/>
              <a:t>Αρχή του </a:t>
            </a:r>
            <a:r>
              <a:rPr lang="en-US" sz="1800" dirty="0" err="1" smtClean="0"/>
              <a:t>Kerckhoff</a:t>
            </a:r>
            <a:r>
              <a:rPr lang="en-US" sz="1800" dirty="0" smtClean="0"/>
              <a:t>: </a:t>
            </a:r>
            <a:r>
              <a:rPr lang="el-GR" sz="1800" dirty="0" smtClean="0"/>
              <a:t>Είναι προτιμότερο να είναι γνωστή η μέθοδος κρυπτογράφησης (</a:t>
            </a:r>
            <a:r>
              <a:rPr lang="en-US" sz="1800" dirty="0" smtClean="0"/>
              <a:t>The enemy knows the system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1800" dirty="0" smtClean="0"/>
              <a:t>Ορολογία</a:t>
            </a:r>
          </a:p>
          <a:p>
            <a:pPr lvl="1"/>
            <a:r>
              <a:rPr lang="el-GR" sz="1600" dirty="0" smtClean="0"/>
              <a:t>Απλό κείμενο (</a:t>
            </a:r>
            <a:r>
              <a:rPr lang="en-US" sz="1600" dirty="0" smtClean="0"/>
              <a:t>plaintext</a:t>
            </a:r>
            <a:r>
              <a:rPr lang="el-GR" sz="1600" dirty="0" smtClean="0"/>
              <a:t>)</a:t>
            </a:r>
          </a:p>
          <a:p>
            <a:pPr lvl="1"/>
            <a:r>
              <a:rPr lang="el-GR" sz="1600" dirty="0" smtClean="0"/>
              <a:t>Κρυπτοκείμενο</a:t>
            </a:r>
            <a:r>
              <a:rPr lang="en-US" sz="1600" dirty="0" smtClean="0"/>
              <a:t> (</a:t>
            </a:r>
            <a:r>
              <a:rPr lang="en-US" sz="1600" dirty="0" err="1" smtClean="0"/>
              <a:t>ciphertext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lvl="1"/>
            <a:r>
              <a:rPr lang="el-GR" sz="1600" dirty="0" smtClean="0"/>
              <a:t>Κρυπταλγόριθμος</a:t>
            </a:r>
            <a:r>
              <a:rPr lang="en-US" sz="1600" dirty="0" smtClean="0"/>
              <a:t> (ciphers)</a:t>
            </a:r>
            <a:endParaRPr lang="el-GR" sz="1600" dirty="0" smtClean="0"/>
          </a:p>
          <a:p>
            <a:pPr lvl="1"/>
            <a:r>
              <a:rPr lang="el-GR" sz="1600" dirty="0" smtClean="0"/>
              <a:t>Μυστικό κλειδί</a:t>
            </a:r>
            <a:r>
              <a:rPr lang="en-US" sz="1600" dirty="0" smtClean="0"/>
              <a:t> (key)</a:t>
            </a:r>
            <a:endParaRPr lang="el-GR" sz="1600" dirty="0" smtClean="0"/>
          </a:p>
          <a:p>
            <a:r>
              <a:rPr lang="el-GR" sz="1800" dirty="0" smtClean="0"/>
              <a:t>Οι δύο συμμετέχοντες στην επικοινωνία χρησιμοποιούν ένα γνωστό μόνο σε αυτούς κλειδί για να γίνεται η κρυπτογράφηση και η αποκρυπτογράφηση των μηνυμάτων</a:t>
            </a:r>
          </a:p>
          <a:p>
            <a:r>
              <a:rPr lang="el-GR" sz="1800" dirty="0" smtClean="0"/>
              <a:t>Προβλήματα:</a:t>
            </a:r>
          </a:p>
          <a:p>
            <a:pPr lvl="1"/>
            <a:r>
              <a:rPr lang="el-GR" sz="1600" dirty="0" smtClean="0"/>
              <a:t>Κλοπή κλειδιού</a:t>
            </a:r>
          </a:p>
          <a:p>
            <a:pPr lvl="1"/>
            <a:r>
              <a:rPr lang="el-GR" sz="1600" dirty="0" smtClean="0"/>
              <a:t>Αριθμός κλειδιών</a:t>
            </a:r>
          </a:p>
          <a:p>
            <a:endParaRPr lang="el-GR" sz="1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33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Κλασικοί </a:t>
            </a:r>
            <a:r>
              <a:rPr lang="el-GR" dirty="0" err="1"/>
              <a:t>κρυπταλγόριθμοι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86808" cy="4937760"/>
          </a:xfrm>
        </p:spPr>
        <p:txBody>
          <a:bodyPr/>
          <a:lstStyle/>
          <a:p>
            <a:r>
              <a:rPr lang="el-GR" sz="2800" b="1" dirty="0" smtClean="0"/>
              <a:t>Κρυπταλγόριθμοι αντικατάστασης</a:t>
            </a:r>
            <a:r>
              <a:rPr lang="el-GR" sz="2800" dirty="0" smtClean="0"/>
              <a:t>: ένα σύμβολο αντικαθίσταται από ένα άλλο</a:t>
            </a:r>
          </a:p>
          <a:p>
            <a:r>
              <a:rPr lang="el-GR" sz="2800" b="1" dirty="0" smtClean="0"/>
              <a:t>Κρυπταλγόριθμοι αναδιάταξης</a:t>
            </a:r>
            <a:r>
              <a:rPr lang="el-GR" sz="2800" dirty="0" smtClean="0"/>
              <a:t>: αλλάζει την θέση των συμβόλων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32198" y="1216152"/>
            <a:ext cx="4186808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smtClean="0"/>
              <a:t>Σπάσιμο κρυπταλγορίθμων</a:t>
            </a:r>
          </a:p>
          <a:p>
            <a:pPr lvl="1"/>
            <a:r>
              <a:rPr lang="el-GR" sz="2400" smtClean="0"/>
              <a:t>Επίθεση κατά μέτωπο</a:t>
            </a:r>
          </a:p>
          <a:p>
            <a:pPr lvl="1"/>
            <a:r>
              <a:rPr lang="el-GR" sz="2400" smtClean="0"/>
              <a:t>Επίθεση ανάλυσης συχνότητας</a:t>
            </a:r>
          </a:p>
          <a:p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9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Σύγχρονοι </a:t>
            </a:r>
            <a:r>
              <a:rPr lang="el-GR" dirty="0" err="1"/>
              <a:t>κρυπταλγόριθμοι</a:t>
            </a:r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74998" cy="4937760"/>
          </a:xfrm>
        </p:spPr>
        <p:txBody>
          <a:bodyPr/>
          <a:lstStyle/>
          <a:p>
            <a:r>
              <a:rPr lang="el-GR" sz="2400" dirty="0" smtClean="0"/>
              <a:t>Βασίζονται σε σειρές από </a:t>
            </a:r>
            <a:r>
              <a:rPr lang="en-US" sz="2400" dirty="0" smtClean="0"/>
              <a:t>bits </a:t>
            </a:r>
            <a:r>
              <a:rPr lang="el-GR" sz="2400" dirty="0" smtClean="0"/>
              <a:t>αντί για κείμενο</a:t>
            </a:r>
          </a:p>
          <a:p>
            <a:r>
              <a:rPr lang="el-GR" sz="2400" dirty="0" smtClean="0"/>
              <a:t>Χρησιμοποιούν συνδυασμό από αναδιατάξεις, αντικαταστάσεις και άλλους μετασχηματισμούς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32198" y="1216152"/>
            <a:ext cx="4332290" cy="43056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DES (Data Encryption Standard)</a:t>
            </a:r>
            <a:r>
              <a:rPr lang="el-GR" sz="2400" b="1" dirty="0" smtClean="0"/>
              <a:t>: </a:t>
            </a:r>
            <a:r>
              <a:rPr lang="el-GR" sz="2400" dirty="0" smtClean="0"/>
              <a:t>Δέχεται κείμενο 64</a:t>
            </a:r>
            <a:r>
              <a:rPr lang="en-US" sz="2400" dirty="0" smtClean="0"/>
              <a:t>bit </a:t>
            </a:r>
            <a:r>
              <a:rPr lang="el-GR" sz="2400" dirty="0" smtClean="0"/>
              <a:t>και το κρυπτογραφεί σε κείμενο 64</a:t>
            </a:r>
            <a:r>
              <a:rPr lang="en-US" sz="2400" dirty="0" smtClean="0"/>
              <a:t>bit </a:t>
            </a:r>
            <a:r>
              <a:rPr lang="el-GR" sz="2400" dirty="0" smtClean="0"/>
              <a:t>χρησιμοποιώντας κλειδί 56</a:t>
            </a:r>
            <a:r>
              <a:rPr lang="en-US" sz="2400" dirty="0" smtClean="0"/>
              <a:t>bit.</a:t>
            </a:r>
          </a:p>
          <a:p>
            <a:r>
              <a:rPr lang="en-US" sz="2400" b="1" dirty="0" smtClean="0"/>
              <a:t>AES (Advanced Encryption Standard): </a:t>
            </a:r>
            <a:r>
              <a:rPr lang="el-GR" sz="2400" dirty="0" smtClean="0"/>
              <a:t>Δέχεται κείμενο 128</a:t>
            </a:r>
            <a:r>
              <a:rPr lang="en-US" sz="2400" dirty="0" smtClean="0"/>
              <a:t>bit </a:t>
            </a:r>
            <a:r>
              <a:rPr lang="el-GR" sz="2400" dirty="0" smtClean="0"/>
              <a:t>και το κρυπτογραφεί σε κείμενο 128</a:t>
            </a:r>
            <a:r>
              <a:rPr lang="en-US" sz="2400" dirty="0" smtClean="0"/>
              <a:t>bit </a:t>
            </a:r>
            <a:r>
              <a:rPr lang="el-GR" sz="2400" dirty="0" smtClean="0"/>
              <a:t>χρησιμοποιώντας κλειδί 128, 192 ή 256</a:t>
            </a:r>
            <a:r>
              <a:rPr lang="en-US" sz="2400" dirty="0" smtClean="0"/>
              <a:t>bit.</a:t>
            </a:r>
            <a:endParaRPr lang="el-GR" sz="2400" dirty="0" smtClean="0"/>
          </a:p>
          <a:p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8515" y="4009628"/>
            <a:ext cx="331236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Ο </a:t>
            </a:r>
            <a:r>
              <a:rPr lang="en-US" sz="1600" dirty="0" smtClean="0"/>
              <a:t>AES </a:t>
            </a:r>
            <a:r>
              <a:rPr lang="el-GR" sz="1600" dirty="0" smtClean="0"/>
              <a:t>είναι ισχυρότερος από τον </a:t>
            </a:r>
            <a:r>
              <a:rPr lang="en-US" sz="1600" dirty="0" smtClean="0"/>
              <a:t>DES</a:t>
            </a:r>
            <a:endParaRPr lang="el-GR" sz="1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21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Κρυπτογραφία ασύμμετρου κλειδιού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088092"/>
            <a:ext cx="8363272" cy="49377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κρυπτογραφία ασύμμετρου κλειδιού χρησιμοποιείται σε μικρές ποσότητες πληροφοριών</a:t>
            </a:r>
          </a:p>
          <a:p>
            <a:r>
              <a:rPr lang="el-GR" sz="2400" dirty="0" smtClean="0"/>
              <a:t>Χρησιμοποιούνται διαφορετικά κλειδιά: ένα ιδιωτικό και ένα δημόσιο</a:t>
            </a:r>
          </a:p>
          <a:p>
            <a:r>
              <a:rPr lang="el-GR" sz="2400" dirty="0" smtClean="0"/>
              <a:t>Ένα μήνυμα κωδικοποιείται ως μια σειρά από ακεραίους αριθμούς </a:t>
            </a:r>
          </a:p>
          <a:p>
            <a:r>
              <a:rPr lang="el-GR" sz="2400" dirty="0" smtClean="0"/>
              <a:t>Σε μια επικοινωνία ανάμεσα στο Α και στον Β που ο Α στέλνει ένα μήνυμα στον Β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Και οι δύο διαθέτουν τα δικά τους δημόσια και ιδιωτικά κλειδιά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Ο Α κρυπτογραφεί το μήνυμα με το δημόσιο κλειδί του Β</a:t>
            </a:r>
          </a:p>
          <a:p>
            <a:pPr lvl="1">
              <a:spcBef>
                <a:spcPts val="600"/>
              </a:spcBef>
            </a:pPr>
            <a:r>
              <a:rPr lang="el-GR" sz="1800" dirty="0" smtClean="0"/>
              <a:t>Ο Β λαμβάνει το μήνυμα και το αποκρυπτογραφεί με το ιδιωτικό κλειδί του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4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Κρυπτογραφία ασύμμετρου κλειδιού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781" y="1129308"/>
            <a:ext cx="6314437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94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αλγόριθμος </a:t>
            </a:r>
            <a:r>
              <a:rPr lang="en-US" dirty="0"/>
              <a:t>RSA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62436"/>
          </a:xfrm>
        </p:spPr>
        <p:txBody>
          <a:bodyPr/>
          <a:lstStyle/>
          <a:p>
            <a:r>
              <a:rPr lang="el-GR" dirty="0" smtClean="0"/>
              <a:t>Πρώτος είναι ένας αριθμός που διαιρείται μόνον με τον εαυτό του και την μονάδα</a:t>
            </a:r>
          </a:p>
          <a:p>
            <a:r>
              <a:rPr lang="el-GR" dirty="0" smtClean="0"/>
              <a:t>Ο αλγόριθμος </a:t>
            </a:r>
            <a:r>
              <a:rPr lang="en-US" dirty="0" smtClean="0"/>
              <a:t>RSA </a:t>
            </a:r>
            <a:r>
              <a:rPr lang="el-GR" dirty="0" smtClean="0"/>
              <a:t>βασίζεται στην δυσκολία παραγοντοποίησης ενός μεγάλου πρώτου αριθμού ως γινόμενο 2 πρώτων αριθμών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10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Ασφάλεια</a:t>
            </a:r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Σύγκριση ασύμμετρης και συμμετρικής κρυπτογραφίας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8132"/>
            <a:ext cx="8229600" cy="3281576"/>
          </a:xfrm>
        </p:spPr>
        <p:txBody>
          <a:bodyPr/>
          <a:lstStyle/>
          <a:p>
            <a:r>
              <a:rPr lang="el-GR" dirty="0" smtClean="0"/>
              <a:t>Οι δύο μέθοδοι κρυπτογραφίας συμπληρώνονται η μια από την άλλη</a:t>
            </a:r>
          </a:p>
          <a:p>
            <a:r>
              <a:rPr lang="el-GR" dirty="0" smtClean="0"/>
              <a:t>Η κρυπτογραφία συμμετρικού κλειδιού βασίζεται στη διαμοιραζόμενη μυστικότητα ενώ η κρυπτογραφία ασύμμετρου κλειδιού βασίζεται στην «προσωπική» μυστικότητα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Ασφάλεια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ασφάλειας</a:t>
            </a: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2484099"/>
              </p:ext>
            </p:extLst>
          </p:nvPr>
        </p:nvGraphicFramePr>
        <p:xfrm>
          <a:off x="395536" y="841276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2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Εμπιστευτικότητα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326759" y="1047883"/>
            <a:ext cx="7636241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Επιθέσεις με στόχο την εμπιστευτικότητα</a:t>
            </a:r>
            <a:endParaRPr lang="el-GR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33364"/>
            <a:ext cx="4316288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dirty="0" smtClean="0"/>
              <a:t>Η εμπιστευτικότητα αφορά την διατήρηση του απορρήτου των πληροφοριών από μη εξουσιοδοτημένη πρόσβαση</a:t>
            </a:r>
            <a:endParaRPr lang="el-GR" sz="280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8200" y="1686322"/>
            <a:ext cx="4316288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b="1" dirty="0" smtClean="0"/>
              <a:t>Κατασκόπευση</a:t>
            </a:r>
            <a:r>
              <a:rPr lang="el-GR" sz="2800" dirty="0" smtClean="0"/>
              <a:t> (στόχος η υποκλοπή εμπιστευτικών πληροφοριών κατά την μετάδοσή τους)</a:t>
            </a:r>
          </a:p>
          <a:p>
            <a:r>
              <a:rPr lang="el-GR" sz="2800" b="1" dirty="0" smtClean="0"/>
              <a:t>Ανάλυση κυκλοφορίας </a:t>
            </a:r>
            <a:r>
              <a:rPr lang="el-GR" sz="2800" dirty="0" smtClean="0"/>
              <a:t>(παρακολούθηση κυκλοφορίας με στόχο την εξαγωγή συμπερασμάτων)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Ακεραιότητα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331640" y="1083196"/>
            <a:ext cx="7366595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Επιθέσεις με στόχο την ακεραιότητα</a:t>
            </a:r>
            <a:endParaRPr lang="el-GR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4865" y="1737767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dirty="0" smtClean="0"/>
              <a:t>Οι αλλαγές θα πρέπει να γίνονται μόνο από εξουσιοδοτημένους χρήστες και μόνο μέσω εξουσιοδοτημένων μηχανισμών</a:t>
            </a:r>
            <a:endParaRPr lang="el-GR" sz="280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55865" y="1737767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000" b="1" dirty="0" smtClean="0"/>
              <a:t>Τροποποίηση</a:t>
            </a:r>
            <a:r>
              <a:rPr lang="el-GR" sz="2000" dirty="0" smtClean="0"/>
              <a:t> (ο επιτιθέμενος τροποποιεί τις πληροφορίες προς όφελός του)</a:t>
            </a:r>
          </a:p>
          <a:p>
            <a:r>
              <a:rPr lang="el-GR" sz="2000" b="1" dirty="0" smtClean="0"/>
              <a:t>Μεταμφίεση</a:t>
            </a:r>
            <a:r>
              <a:rPr lang="el-GR" sz="2000" dirty="0" smtClean="0"/>
              <a:t> (ο επιτιθέμενος χρησιμοποιεί την ταυτότητα κάποιου άλλου)</a:t>
            </a:r>
          </a:p>
          <a:p>
            <a:r>
              <a:rPr lang="el-GR" sz="2000" b="1" dirty="0" smtClean="0"/>
              <a:t>Αναπαραγωγή</a:t>
            </a:r>
            <a:r>
              <a:rPr lang="el-GR" sz="2000" dirty="0" smtClean="0"/>
              <a:t> (ο επιτιθέμενος αντιγράφει ένα μήνυμα με σκοπό την επανάληψή του)</a:t>
            </a:r>
          </a:p>
          <a:p>
            <a:r>
              <a:rPr lang="el-GR" sz="2000" b="1" dirty="0" smtClean="0"/>
              <a:t>Απάρνηση </a:t>
            </a:r>
            <a:r>
              <a:rPr lang="el-GR" sz="2000" dirty="0" smtClean="0"/>
              <a:t>(ο αποστολέας ή ο παραλήπτης αρνείται ότι έλαβε μέρος σε μια συναλλαγή)</a:t>
            </a: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1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Διαθεσιμότητα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475656" y="939180"/>
            <a:ext cx="7214319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Επιθέσεις με στόχο την διαθεσιμότητα</a:t>
            </a:r>
            <a:endParaRPr lang="el-GR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99220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dirty="0" smtClean="0"/>
              <a:t>Οι πληροφορίες που παράγονται και αποθηκεύονται θα πρέπει να είναι συνεχώς διαθέσιμες στους εξουσιοδοτημένους χρήστες</a:t>
            </a:r>
            <a:endParaRPr lang="el-GR" sz="280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48200" y="1699220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l-GR" sz="2800" b="1" dirty="0" smtClean="0"/>
              <a:t>Άρνηση υπηρεσιών </a:t>
            </a:r>
            <a:r>
              <a:rPr lang="el-GR" sz="2800" dirty="0" smtClean="0"/>
              <a:t>(στόχος είναι διακοπή των υπηρεσιών προς τους έγκυρους χρήστες)</a:t>
            </a: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0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ασφάλειας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1310051"/>
              </p:ext>
            </p:extLst>
          </p:nvPr>
        </p:nvGraphicFramePr>
        <p:xfrm>
          <a:off x="395536" y="-37835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18448" y="3828149"/>
            <a:ext cx="302433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Η πιστοποίηση </a:t>
            </a:r>
            <a:r>
              <a:rPr lang="el-GR" sz="1600" dirty="0" smtClean="0"/>
              <a:t>αυθεντικότητας</a:t>
            </a:r>
            <a:r>
              <a:rPr lang="el-GR" dirty="0" smtClean="0"/>
              <a:t> ταυτοποιεί τα εμπλεκόμενα μέλη σε μια συναλαγή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4624</TotalTime>
  <Words>1093</Words>
  <Application>Microsoft Office PowerPoint</Application>
  <PresentationFormat>Προβολή στην οθόνη (16:10)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Πληροφορική Ι</vt:lpstr>
      <vt:lpstr>Παρουσίαση του PowerPoint</vt:lpstr>
      <vt:lpstr>Άδειες Χρήσης</vt:lpstr>
      <vt:lpstr>Χρηματοδότηση</vt:lpstr>
      <vt:lpstr>Στόχοι ασφάλειας</vt:lpstr>
      <vt:lpstr>Εμπιστευτικότητα</vt:lpstr>
      <vt:lpstr>Ακεραιότητα</vt:lpstr>
      <vt:lpstr>Διαθεσιμότητα</vt:lpstr>
      <vt:lpstr>Υπηρεσίες ασφάλειας</vt:lpstr>
      <vt:lpstr>Τεχνικές</vt:lpstr>
      <vt:lpstr>Στεγανογραφία</vt:lpstr>
      <vt:lpstr>Λογισμικά στεγανογραφίας</vt:lpstr>
      <vt:lpstr>Κρυπτογραφία συμμετρικού κλειδιού</vt:lpstr>
      <vt:lpstr>Κρυπτογραφία συμμετρικού κλειδιού</vt:lpstr>
      <vt:lpstr>Κλασικοί κρυπταλγόριθμοι</vt:lpstr>
      <vt:lpstr>Σύγχρονοι κρυπταλγόριθμοι</vt:lpstr>
      <vt:lpstr>Κρυπτογραφία ασύμμετρου κλειδιού</vt:lpstr>
      <vt:lpstr>Κρυπτογραφία ασύμμετρου κλειδιού</vt:lpstr>
      <vt:lpstr>Ο αλγόριθμος RSA</vt:lpstr>
      <vt:lpstr>Σύγκριση ασύμμετρης και συμμετρικής κρυπτογραφίας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310</cp:revision>
  <dcterms:created xsi:type="dcterms:W3CDTF">2012-09-06T09:03:05Z</dcterms:created>
  <dcterms:modified xsi:type="dcterms:W3CDTF">2015-07-21T13:44:45Z</dcterms:modified>
</cp:coreProperties>
</file>