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diagrams/drawing2.xml" ContentType="application/vnd.ms-office.drawingml.diagramDrawing+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commentAuthors.xml" ContentType="application/vnd.openxmlformats-officedocument.presentationml.commentAuthors+xml"/>
  <Override PartName="/ppt/diagrams/layout3.xml" ContentType="application/vnd.openxmlformats-officedocument.drawingml.diagramLayout+xml"/>
  <Override PartName="/ppt/diagrams/data4.xml" ContentType="application/vnd.openxmlformats-officedocument.drawingml.diagramData+xml"/>
  <Override PartName="/ppt/notesSlides/notesSlide9.xml" ContentType="application/vnd.openxmlformats-officedocument.presentationml.notesSlide+xml"/>
  <Override PartName="/ppt/notesSlides/notesSlide12.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drawing4.xml" ContentType="application/vnd.ms-office.drawingml.diagramDrawing+xml"/>
  <Override PartName="/ppt/diagrams/drawing5.xml" ContentType="application/vnd.ms-office.drawingml.diagramDrawing+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notesSlides/notesSlide8.xml" ContentType="application/vnd.openxmlformats-officedocument.presentationml.notesSlide+xml"/>
  <Override PartName="/ppt/notesSlides/notesSlide1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handoutMasterIdLst>
    <p:handoutMasterId r:id="rId21"/>
  </p:handoutMasterIdLst>
  <p:sldIdLst>
    <p:sldId id="256" r:id="rId2"/>
    <p:sldId id="289" r:id="rId3"/>
    <p:sldId id="257" r:id="rId4"/>
    <p:sldId id="259" r:id="rId5"/>
    <p:sldId id="261" r:id="rId6"/>
    <p:sldId id="302" r:id="rId7"/>
    <p:sldId id="301" r:id="rId8"/>
    <p:sldId id="300" r:id="rId9"/>
    <p:sldId id="299" r:id="rId10"/>
    <p:sldId id="298" r:id="rId11"/>
    <p:sldId id="297" r:id="rId12"/>
    <p:sldId id="290" r:id="rId13"/>
    <p:sldId id="291" r:id="rId14"/>
    <p:sldId id="292" r:id="rId15"/>
    <p:sldId id="293" r:id="rId16"/>
    <p:sldId id="294" r:id="rId17"/>
    <p:sldId id="295" r:id="rId18"/>
    <p:sldId id="280" r:id="rId19"/>
  </p:sldIdLst>
  <p:sldSz cx="9144000" cy="5715000" type="screen16x10"/>
  <p:notesSz cx="6858000" cy="9144000"/>
  <p:custDataLst>
    <p:tags r:id="rId22"/>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p:scale>
          <a:sx n="106" d="100"/>
          <a:sy n="106" d="100"/>
        </p:scale>
        <p:origin x="-228" y="282"/>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gs" Target="tags/tag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54DECC-5511-4A01-B713-66C0CCD7A852}" type="doc">
      <dgm:prSet loTypeId="urn:microsoft.com/office/officeart/2005/8/layout/bProcess4" loCatId="process" qsTypeId="urn:microsoft.com/office/officeart/2005/8/quickstyle/3d3" qsCatId="3D" csTypeId="urn:microsoft.com/office/officeart/2005/8/colors/accent6_3" csCatId="accent6" phldr="1"/>
      <dgm:spPr/>
      <dgm:t>
        <a:bodyPr/>
        <a:lstStyle/>
        <a:p>
          <a:endParaRPr lang="el-GR"/>
        </a:p>
      </dgm:t>
    </dgm:pt>
    <dgm:pt modelId="{89CF0F34-4F89-4059-816C-A9706098AE52}">
      <dgm:prSet phldrT="[Κείμενο]" custT="1"/>
      <dgm:spPr>
        <a:solidFill>
          <a:schemeClr val="bg1">
            <a:lumMod val="65000"/>
          </a:schemeClr>
        </a:solidFill>
      </dgm:spPr>
      <dgm:t>
        <a:bodyPr lIns="0" tIns="144000" rIns="0" bIns="0" anchor="t" anchorCtr="0"/>
        <a:lstStyle/>
        <a:p>
          <a:pPr algn="l">
            <a:lnSpc>
              <a:spcPct val="90000"/>
            </a:lnSpc>
          </a:pPr>
          <a:r>
            <a:rPr lang="el-GR" sz="1600" b="1" dirty="0" smtClean="0">
              <a:latin typeface="Tahoma" pitchFamily="34" charset="0"/>
              <a:ea typeface="Tahoma" pitchFamily="34" charset="0"/>
              <a:cs typeface="Tahoma" pitchFamily="34" charset="0"/>
            </a:rPr>
            <a:t>Λογιστικοποιεί </a:t>
          </a:r>
          <a:r>
            <a:rPr lang="el-GR" sz="1600" b="1" baseline="0" dirty="0" smtClean="0">
              <a:latin typeface="Tahoma" pitchFamily="34" charset="0"/>
              <a:ea typeface="Tahoma" pitchFamily="34" charset="0"/>
              <a:cs typeface="Tahoma" pitchFamily="34" charset="0"/>
            </a:rPr>
            <a:t>ως έξοδο το ποσό των μισθωμάτων</a:t>
          </a:r>
          <a:endParaRPr lang="el-GR" sz="1600" b="1" dirty="0">
            <a:latin typeface="Tahoma" pitchFamily="34" charset="0"/>
            <a:ea typeface="Tahoma" pitchFamily="34" charset="0"/>
            <a:cs typeface="Tahoma" pitchFamily="34" charset="0"/>
          </a:endParaRPr>
        </a:p>
      </dgm:t>
    </dgm:pt>
    <dgm:pt modelId="{544138B6-9FDE-4FDD-94B6-A1F4BD1B26C9}" type="parTrans" cxnId="{262C7B65-1299-4F6F-BB45-32C45FE3A2A9}">
      <dgm:prSet/>
      <dgm:spPr/>
      <dgm:t>
        <a:bodyPr/>
        <a:lstStyle/>
        <a:p>
          <a:endParaRPr lang="el-GR"/>
        </a:p>
      </dgm:t>
    </dgm:pt>
    <dgm:pt modelId="{0815994B-15E7-4126-841E-AA8212A53314}" type="sibTrans" cxnId="{262C7B65-1299-4F6F-BB45-32C45FE3A2A9}">
      <dgm:prSet/>
      <dgm:spPr/>
      <dgm:t>
        <a:bodyPr/>
        <a:lstStyle/>
        <a:p>
          <a:endParaRPr lang="el-GR" dirty="0"/>
        </a:p>
      </dgm:t>
    </dgm:pt>
    <dgm:pt modelId="{4AEB85CA-657F-477A-9E23-62ED50DFC1A5}">
      <dgm:prSet phldrT="[Κείμενο]" custT="1"/>
      <dgm:spPr>
        <a:solidFill>
          <a:schemeClr val="bg1">
            <a:lumMod val="65000"/>
          </a:schemeClr>
        </a:solidFill>
      </dgm:spPr>
      <dgm:t>
        <a:bodyPr lIns="0" tIns="144000" rIns="0" bIns="0"/>
        <a:lstStyle/>
        <a:p>
          <a:pPr algn="l"/>
          <a:r>
            <a:rPr lang="el-GR" sz="1600" b="1" dirty="0" smtClean="0">
              <a:latin typeface="Tahoma" pitchFamily="34" charset="0"/>
              <a:ea typeface="Tahoma" pitchFamily="34" charset="0"/>
              <a:cs typeface="Tahoma" pitchFamily="34" charset="0"/>
            </a:rPr>
            <a:t>Δεν εμφανίζει υποχρέωση καταβολής μισθωμάτων</a:t>
          </a:r>
          <a:endParaRPr lang="el-GR" sz="1600" b="1" dirty="0">
            <a:latin typeface="Tahoma" pitchFamily="34" charset="0"/>
            <a:ea typeface="Tahoma" pitchFamily="34" charset="0"/>
            <a:cs typeface="Tahoma" pitchFamily="34" charset="0"/>
          </a:endParaRPr>
        </a:p>
      </dgm:t>
    </dgm:pt>
    <dgm:pt modelId="{874C7AE0-41B4-45A7-BD0A-B7C2B44D6BFD}" type="parTrans" cxnId="{3AFB5514-FC84-4884-BB4D-B9B4B4C6AF40}">
      <dgm:prSet/>
      <dgm:spPr/>
      <dgm:t>
        <a:bodyPr/>
        <a:lstStyle/>
        <a:p>
          <a:endParaRPr lang="el-GR"/>
        </a:p>
      </dgm:t>
    </dgm:pt>
    <dgm:pt modelId="{83605DFE-3868-43B8-BF74-6C6B73E3E92A}" type="sibTrans" cxnId="{3AFB5514-FC84-4884-BB4D-B9B4B4C6AF40}">
      <dgm:prSet/>
      <dgm:spPr/>
      <dgm:t>
        <a:bodyPr/>
        <a:lstStyle/>
        <a:p>
          <a:endParaRPr lang="el-GR" dirty="0"/>
        </a:p>
      </dgm:t>
    </dgm:pt>
    <dgm:pt modelId="{9A6A4C02-29DA-4E0F-9CD1-CCF3E74FECAF}">
      <dgm:prSet phldrT="[Κείμενο]" custT="1"/>
      <dgm:spPr>
        <a:solidFill>
          <a:schemeClr val="bg1">
            <a:lumMod val="75000"/>
          </a:schemeClr>
        </a:solidFill>
      </dgm:spPr>
      <dgm:t>
        <a:bodyPr lIns="0" tIns="144000" rIns="0" bIns="0"/>
        <a:lstStyle/>
        <a:p>
          <a:pPr algn="l"/>
          <a:r>
            <a:rPr lang="el-GR" sz="1600" b="1" dirty="0" smtClean="0">
              <a:latin typeface="Tahoma" pitchFamily="34" charset="0"/>
              <a:ea typeface="Tahoma" pitchFamily="34" charset="0"/>
              <a:cs typeface="Tahoma" pitchFamily="34" charset="0"/>
            </a:rPr>
            <a:t>Δεν υπολογίζει αποσβέσεις</a:t>
          </a:r>
        </a:p>
      </dgm:t>
    </dgm:pt>
    <dgm:pt modelId="{D6DD8B0A-B5D4-4623-9AF6-1E4DABFAEF64}" type="parTrans" cxnId="{CC9690C7-73A9-454F-91A6-FF21CF5612A2}">
      <dgm:prSet/>
      <dgm:spPr/>
      <dgm:t>
        <a:bodyPr/>
        <a:lstStyle/>
        <a:p>
          <a:endParaRPr lang="el-GR"/>
        </a:p>
      </dgm:t>
    </dgm:pt>
    <dgm:pt modelId="{8478397A-9A11-41EB-BC9D-C5893AEE9E89}" type="sibTrans" cxnId="{CC9690C7-73A9-454F-91A6-FF21CF5612A2}">
      <dgm:prSet/>
      <dgm:spPr/>
      <dgm:t>
        <a:bodyPr/>
        <a:lstStyle/>
        <a:p>
          <a:endParaRPr lang="el-GR" dirty="0"/>
        </a:p>
      </dgm:t>
    </dgm:pt>
    <dgm:pt modelId="{52C060A3-E5AA-4393-B870-5A6C4ABD49A4}">
      <dgm:prSet phldrT="[Κείμενο]" custT="1"/>
      <dgm:spPr>
        <a:solidFill>
          <a:schemeClr val="bg1">
            <a:lumMod val="75000"/>
          </a:schemeClr>
        </a:solidFill>
      </dgm:spPr>
      <dgm:t>
        <a:bodyPr lIns="0" tIns="144000" rIns="0" bIns="0"/>
        <a:lstStyle/>
        <a:p>
          <a:pPr algn="l"/>
          <a:r>
            <a:rPr lang="el-GR" sz="1600" b="1" dirty="0" smtClean="0">
              <a:latin typeface="Tahoma" pitchFamily="34" charset="0"/>
              <a:ea typeface="Tahoma" pitchFamily="34" charset="0"/>
              <a:cs typeface="Tahoma" pitchFamily="34" charset="0"/>
            </a:rPr>
            <a:t>Παρακολουθεί το μίσθιο σε λογαριασμούς τάξεως</a:t>
          </a:r>
          <a:endParaRPr lang="el-GR" sz="1600" b="1" dirty="0">
            <a:latin typeface="Tahoma" pitchFamily="34" charset="0"/>
            <a:ea typeface="Tahoma" pitchFamily="34" charset="0"/>
            <a:cs typeface="Tahoma" pitchFamily="34" charset="0"/>
          </a:endParaRPr>
        </a:p>
      </dgm:t>
    </dgm:pt>
    <dgm:pt modelId="{AE6333E9-7E18-42D9-8B32-BB639752872C}" type="parTrans" cxnId="{28F36A05-9521-4B85-8F97-19C2016D9248}">
      <dgm:prSet/>
      <dgm:spPr/>
      <dgm:t>
        <a:bodyPr/>
        <a:lstStyle/>
        <a:p>
          <a:endParaRPr lang="el-GR"/>
        </a:p>
      </dgm:t>
    </dgm:pt>
    <dgm:pt modelId="{152F43D8-23AE-4F1F-9299-B8C24AD26B4B}" type="sibTrans" cxnId="{28F36A05-9521-4B85-8F97-19C2016D9248}">
      <dgm:prSet/>
      <dgm:spPr/>
      <dgm:t>
        <a:bodyPr/>
        <a:lstStyle/>
        <a:p>
          <a:endParaRPr lang="el-GR" dirty="0"/>
        </a:p>
      </dgm:t>
    </dgm:pt>
    <dgm:pt modelId="{A80FA839-18E6-4DBE-8B1C-B47CF7447FE6}">
      <dgm:prSet phldrT="[Κείμενο]" custT="1"/>
      <dgm:spPr>
        <a:solidFill>
          <a:schemeClr val="bg1">
            <a:lumMod val="85000"/>
          </a:schemeClr>
        </a:solidFill>
      </dgm:spPr>
      <dgm:t>
        <a:bodyPr lIns="0" tIns="144000" rIns="0" bIns="0"/>
        <a:lstStyle/>
        <a:p>
          <a:pPr algn="l"/>
          <a:r>
            <a:rPr lang="el-GR" sz="1600" b="1" dirty="0" smtClean="0">
              <a:latin typeface="Tahoma" pitchFamily="34" charset="0"/>
              <a:ea typeface="Tahoma" pitchFamily="34" charset="0"/>
              <a:cs typeface="Tahoma" pitchFamily="34" charset="0"/>
            </a:rPr>
            <a:t>Μισθώματα = Δαπάνες</a:t>
          </a:r>
          <a:endParaRPr lang="el-GR" sz="1600" b="1" dirty="0">
            <a:latin typeface="Tahoma" pitchFamily="34" charset="0"/>
            <a:ea typeface="Tahoma" pitchFamily="34" charset="0"/>
            <a:cs typeface="Tahoma" pitchFamily="34" charset="0"/>
          </a:endParaRPr>
        </a:p>
      </dgm:t>
    </dgm:pt>
    <dgm:pt modelId="{8825E232-C37C-46A1-A4D7-D98B07A53EEC}" type="parTrans" cxnId="{795609C7-599C-4581-A3E4-9CEDD41E1D23}">
      <dgm:prSet/>
      <dgm:spPr/>
      <dgm:t>
        <a:bodyPr/>
        <a:lstStyle/>
        <a:p>
          <a:endParaRPr lang="el-GR"/>
        </a:p>
      </dgm:t>
    </dgm:pt>
    <dgm:pt modelId="{04C2A79F-AB30-4E71-A7B8-1CCC724EC3A4}" type="sibTrans" cxnId="{795609C7-599C-4581-A3E4-9CEDD41E1D23}">
      <dgm:prSet/>
      <dgm:spPr/>
      <dgm:t>
        <a:bodyPr/>
        <a:lstStyle/>
        <a:p>
          <a:endParaRPr lang="el-GR" dirty="0"/>
        </a:p>
      </dgm:t>
    </dgm:pt>
    <dgm:pt modelId="{CB490774-0096-4C39-92E5-B065C05A7B9E}">
      <dgm:prSet phldrT="[Κείμενο]" custT="1"/>
      <dgm:spPr>
        <a:solidFill>
          <a:schemeClr val="tx2">
            <a:lumMod val="20000"/>
            <a:lumOff val="80000"/>
          </a:schemeClr>
        </a:solidFill>
      </dgm:spPr>
      <dgm:t>
        <a:bodyPr lIns="0" tIns="144000" rIns="0" bIns="0"/>
        <a:lstStyle/>
        <a:p>
          <a:pPr algn="l"/>
          <a:r>
            <a:rPr lang="el-GR" sz="1600" b="1" dirty="0" smtClean="0">
              <a:latin typeface="Tahoma" pitchFamily="34" charset="0"/>
              <a:ea typeface="Tahoma" pitchFamily="34" charset="0"/>
              <a:cs typeface="Tahoma" pitchFamily="34" charset="0"/>
            </a:rPr>
            <a:t>Καταχωρούνται στον λογαριασμό 62.04 «ενοίκια»</a:t>
          </a:r>
          <a:endParaRPr lang="el-GR" sz="1600" b="1" dirty="0">
            <a:latin typeface="Tahoma" pitchFamily="34" charset="0"/>
            <a:ea typeface="Tahoma" pitchFamily="34" charset="0"/>
            <a:cs typeface="Tahoma" pitchFamily="34" charset="0"/>
          </a:endParaRPr>
        </a:p>
      </dgm:t>
    </dgm:pt>
    <dgm:pt modelId="{DD3DC3AC-F8F9-4D2A-B6C3-B4E4E1690F0B}" type="parTrans" cxnId="{3DDD178B-F473-42DB-8A5E-5E49A737095C}">
      <dgm:prSet/>
      <dgm:spPr/>
      <dgm:t>
        <a:bodyPr/>
        <a:lstStyle/>
        <a:p>
          <a:endParaRPr lang="el-GR"/>
        </a:p>
      </dgm:t>
    </dgm:pt>
    <dgm:pt modelId="{A4BF31B7-367E-4CAD-BC9C-4B2C92FDCA2E}" type="sibTrans" cxnId="{3DDD178B-F473-42DB-8A5E-5E49A737095C}">
      <dgm:prSet/>
      <dgm:spPr/>
      <dgm:t>
        <a:bodyPr/>
        <a:lstStyle/>
        <a:p>
          <a:endParaRPr lang="el-GR" dirty="0"/>
        </a:p>
      </dgm:t>
    </dgm:pt>
    <dgm:pt modelId="{4F2FDC27-AE23-4D87-9217-55AA2F83B6CD}">
      <dgm:prSet phldrT="[Κείμενο]" custT="1"/>
      <dgm:spPr>
        <a:solidFill>
          <a:schemeClr val="tx2">
            <a:lumMod val="20000"/>
            <a:lumOff val="80000"/>
          </a:schemeClr>
        </a:solidFill>
      </dgm:spPr>
      <dgm:t>
        <a:bodyPr lIns="0" tIns="144000" rIns="0" bIns="0"/>
        <a:lstStyle/>
        <a:p>
          <a:pPr algn="l"/>
          <a:r>
            <a:rPr lang="el-GR" sz="1600" b="1" dirty="0" smtClean="0">
              <a:latin typeface="Tahoma" pitchFamily="34" charset="0"/>
              <a:ea typeface="Tahoma" pitchFamily="34" charset="0"/>
              <a:cs typeface="Tahoma" pitchFamily="34" charset="0"/>
            </a:rPr>
            <a:t>Και σε ανάλογους τριτοβάθμιους</a:t>
          </a:r>
        </a:p>
        <a:p>
          <a:pPr algn="l"/>
          <a:r>
            <a:rPr lang="el-GR" sz="1400" b="1" dirty="0" smtClean="0">
              <a:latin typeface="Tahoma" pitchFamily="34" charset="0"/>
              <a:ea typeface="Tahoma" pitchFamily="34" charset="0"/>
              <a:cs typeface="Tahoma" pitchFamily="34" charset="0"/>
            </a:rPr>
            <a:t>Π.χ. για τα μηχανήματα στον 62.04.20 ενοίκια μισθώσεως </a:t>
          </a:r>
          <a:r>
            <a:rPr lang="en-US" sz="1400" b="1" dirty="0" smtClean="0">
              <a:latin typeface="Tahoma" pitchFamily="34" charset="0"/>
              <a:ea typeface="Tahoma" pitchFamily="34" charset="0"/>
              <a:cs typeface="Tahoma" pitchFamily="34" charset="0"/>
            </a:rPr>
            <a:t>leasing</a:t>
          </a:r>
          <a:r>
            <a:rPr lang="el-GR" sz="1400" b="1" dirty="0" smtClean="0">
              <a:latin typeface="Tahoma" pitchFamily="34" charset="0"/>
              <a:ea typeface="Tahoma" pitchFamily="34" charset="0"/>
              <a:cs typeface="Tahoma" pitchFamily="34" charset="0"/>
            </a:rPr>
            <a:t> μηχανημάτων</a:t>
          </a:r>
          <a:endParaRPr lang="el-GR" sz="1400" b="1" dirty="0">
            <a:latin typeface="Tahoma" pitchFamily="34" charset="0"/>
            <a:ea typeface="Tahoma" pitchFamily="34" charset="0"/>
            <a:cs typeface="Tahoma" pitchFamily="34" charset="0"/>
          </a:endParaRPr>
        </a:p>
      </dgm:t>
    </dgm:pt>
    <dgm:pt modelId="{73CDD3AE-FE6D-4970-90DC-2342D00544C4}" type="parTrans" cxnId="{0A8C7583-BA20-4BB8-9D48-35644C7CB553}">
      <dgm:prSet/>
      <dgm:spPr/>
      <dgm:t>
        <a:bodyPr/>
        <a:lstStyle/>
        <a:p>
          <a:endParaRPr lang="el-GR"/>
        </a:p>
      </dgm:t>
    </dgm:pt>
    <dgm:pt modelId="{1C18460B-66E6-4F4C-A177-DA57D90F32F3}" type="sibTrans" cxnId="{0A8C7583-BA20-4BB8-9D48-35644C7CB553}">
      <dgm:prSet/>
      <dgm:spPr/>
      <dgm:t>
        <a:bodyPr/>
        <a:lstStyle/>
        <a:p>
          <a:endParaRPr lang="el-GR" dirty="0"/>
        </a:p>
      </dgm:t>
    </dgm:pt>
    <dgm:pt modelId="{37886128-8752-499E-9634-053E4CE2B61F}">
      <dgm:prSet phldrT="[Κείμενο]" custT="1"/>
      <dgm:spPr>
        <a:solidFill>
          <a:schemeClr val="bg1">
            <a:lumMod val="50000"/>
          </a:schemeClr>
        </a:solidFill>
      </dgm:spPr>
      <dgm:t>
        <a:bodyPr/>
        <a:lstStyle/>
        <a:p>
          <a:pPr algn="l"/>
          <a:r>
            <a:rPr lang="el-GR" sz="1600" b="1"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Αντιμετωπίζονται σαν κοινές λειτουργικές μισθώσεις</a:t>
          </a:r>
          <a:endParaRPr lang="el-GR" sz="1600" b="1" dirty="0">
            <a:effectLst>
              <a:outerShdw blurRad="38100" dist="38100" dir="2700000" algn="tl">
                <a:srgbClr val="000000">
                  <a:alpha val="43137"/>
                </a:srgbClr>
              </a:outerShdw>
            </a:effectLst>
            <a:latin typeface="Tahoma" pitchFamily="34" charset="0"/>
            <a:ea typeface="Tahoma" pitchFamily="34" charset="0"/>
            <a:cs typeface="Tahoma" pitchFamily="34" charset="0"/>
          </a:endParaRPr>
        </a:p>
      </dgm:t>
    </dgm:pt>
    <dgm:pt modelId="{AE64D4F9-7F8E-4B09-AD05-51A8AB94C5F3}" type="sibTrans" cxnId="{BCD83CB8-1016-492C-A6EC-1CE524E4E2B0}">
      <dgm:prSet/>
      <dgm:spPr/>
      <dgm:t>
        <a:bodyPr/>
        <a:lstStyle/>
        <a:p>
          <a:endParaRPr lang="el-GR" dirty="0"/>
        </a:p>
      </dgm:t>
    </dgm:pt>
    <dgm:pt modelId="{77F7F514-346D-423D-A1D3-E2FA9D6760F6}" type="parTrans" cxnId="{BCD83CB8-1016-492C-A6EC-1CE524E4E2B0}">
      <dgm:prSet/>
      <dgm:spPr/>
      <dgm:t>
        <a:bodyPr/>
        <a:lstStyle/>
        <a:p>
          <a:endParaRPr lang="el-GR"/>
        </a:p>
      </dgm:t>
    </dgm:pt>
    <dgm:pt modelId="{917E63BE-C38D-473D-BA61-836A25091899}" type="pres">
      <dgm:prSet presAssocID="{EB54DECC-5511-4A01-B713-66C0CCD7A852}" presName="Name0" presStyleCnt="0">
        <dgm:presLayoutVars>
          <dgm:dir/>
          <dgm:resizeHandles/>
        </dgm:presLayoutVars>
      </dgm:prSet>
      <dgm:spPr/>
      <dgm:t>
        <a:bodyPr/>
        <a:lstStyle/>
        <a:p>
          <a:endParaRPr lang="el-GR"/>
        </a:p>
      </dgm:t>
    </dgm:pt>
    <dgm:pt modelId="{7207626C-5F3A-4229-8B06-2E6C4E7F2D2E}" type="pres">
      <dgm:prSet presAssocID="{37886128-8752-499E-9634-053E4CE2B61F}" presName="compNode" presStyleCnt="0"/>
      <dgm:spPr/>
      <dgm:t>
        <a:bodyPr/>
        <a:lstStyle/>
        <a:p>
          <a:endParaRPr lang="el-GR"/>
        </a:p>
      </dgm:t>
    </dgm:pt>
    <dgm:pt modelId="{C26F9A72-0AF3-411D-A3C3-0D185C6BEBAE}" type="pres">
      <dgm:prSet presAssocID="{37886128-8752-499E-9634-053E4CE2B61F}" presName="dummyConnPt" presStyleCnt="0"/>
      <dgm:spPr/>
      <dgm:t>
        <a:bodyPr/>
        <a:lstStyle/>
        <a:p>
          <a:endParaRPr lang="el-GR"/>
        </a:p>
      </dgm:t>
    </dgm:pt>
    <dgm:pt modelId="{FB27C381-F926-4B2E-830A-4E79523A605F}" type="pres">
      <dgm:prSet presAssocID="{37886128-8752-499E-9634-053E4CE2B61F}" presName="node" presStyleLbl="node1" presStyleIdx="0" presStyleCnt="8" custScaleX="177822" custLinFactNeighborX="1042" custLinFactNeighborY="-228">
        <dgm:presLayoutVars>
          <dgm:bulletEnabled val="1"/>
        </dgm:presLayoutVars>
      </dgm:prSet>
      <dgm:spPr/>
      <dgm:t>
        <a:bodyPr/>
        <a:lstStyle/>
        <a:p>
          <a:endParaRPr lang="el-GR"/>
        </a:p>
      </dgm:t>
    </dgm:pt>
    <dgm:pt modelId="{12A179B4-4306-44A0-B79B-510576B339A4}" type="pres">
      <dgm:prSet presAssocID="{AE64D4F9-7F8E-4B09-AD05-51A8AB94C5F3}" presName="sibTrans" presStyleLbl="bgSibTrans2D1" presStyleIdx="0" presStyleCnt="7"/>
      <dgm:spPr/>
      <dgm:t>
        <a:bodyPr/>
        <a:lstStyle/>
        <a:p>
          <a:endParaRPr lang="el-GR"/>
        </a:p>
      </dgm:t>
    </dgm:pt>
    <dgm:pt modelId="{69495FF8-1977-463D-ACF4-3574D861B1EE}" type="pres">
      <dgm:prSet presAssocID="{89CF0F34-4F89-4059-816C-A9706098AE52}" presName="compNode" presStyleCnt="0"/>
      <dgm:spPr/>
      <dgm:t>
        <a:bodyPr/>
        <a:lstStyle/>
        <a:p>
          <a:endParaRPr lang="el-GR"/>
        </a:p>
      </dgm:t>
    </dgm:pt>
    <dgm:pt modelId="{4C5E1954-179A-4BAC-A4D1-25BF2ADC247D}" type="pres">
      <dgm:prSet presAssocID="{89CF0F34-4F89-4059-816C-A9706098AE52}" presName="dummyConnPt" presStyleCnt="0"/>
      <dgm:spPr/>
      <dgm:t>
        <a:bodyPr/>
        <a:lstStyle/>
        <a:p>
          <a:endParaRPr lang="el-GR"/>
        </a:p>
      </dgm:t>
    </dgm:pt>
    <dgm:pt modelId="{42F23018-2D5D-434A-AF77-AE9E357F10B7}" type="pres">
      <dgm:prSet presAssocID="{89CF0F34-4F89-4059-816C-A9706098AE52}" presName="node" presStyleLbl="node1" presStyleIdx="1" presStyleCnt="8" custScaleX="138992">
        <dgm:presLayoutVars>
          <dgm:bulletEnabled val="1"/>
        </dgm:presLayoutVars>
      </dgm:prSet>
      <dgm:spPr/>
      <dgm:t>
        <a:bodyPr/>
        <a:lstStyle/>
        <a:p>
          <a:endParaRPr lang="el-GR"/>
        </a:p>
      </dgm:t>
    </dgm:pt>
    <dgm:pt modelId="{791427DD-2F7C-4F9A-9B3C-5642D25AFCEF}" type="pres">
      <dgm:prSet presAssocID="{0815994B-15E7-4126-841E-AA8212A53314}" presName="sibTrans" presStyleLbl="bgSibTrans2D1" presStyleIdx="1" presStyleCnt="7"/>
      <dgm:spPr/>
      <dgm:t>
        <a:bodyPr/>
        <a:lstStyle/>
        <a:p>
          <a:endParaRPr lang="el-GR"/>
        </a:p>
      </dgm:t>
    </dgm:pt>
    <dgm:pt modelId="{19C731C9-4C74-4D1B-AA64-25B2EE4C3BAB}" type="pres">
      <dgm:prSet presAssocID="{4AEB85CA-657F-477A-9E23-62ED50DFC1A5}" presName="compNode" presStyleCnt="0"/>
      <dgm:spPr/>
      <dgm:t>
        <a:bodyPr/>
        <a:lstStyle/>
        <a:p>
          <a:endParaRPr lang="el-GR"/>
        </a:p>
      </dgm:t>
    </dgm:pt>
    <dgm:pt modelId="{712F467A-CB6D-46BE-AE56-EE9452813564}" type="pres">
      <dgm:prSet presAssocID="{4AEB85CA-657F-477A-9E23-62ED50DFC1A5}" presName="dummyConnPt" presStyleCnt="0"/>
      <dgm:spPr/>
      <dgm:t>
        <a:bodyPr/>
        <a:lstStyle/>
        <a:p>
          <a:endParaRPr lang="el-GR"/>
        </a:p>
      </dgm:t>
    </dgm:pt>
    <dgm:pt modelId="{7669F9FD-02E9-4910-8A0F-FF4815712754}" type="pres">
      <dgm:prSet presAssocID="{4AEB85CA-657F-477A-9E23-62ED50DFC1A5}" presName="node" presStyleLbl="node1" presStyleIdx="2" presStyleCnt="8" custScaleX="134985" custScaleY="122684">
        <dgm:presLayoutVars>
          <dgm:bulletEnabled val="1"/>
        </dgm:presLayoutVars>
      </dgm:prSet>
      <dgm:spPr/>
      <dgm:t>
        <a:bodyPr/>
        <a:lstStyle/>
        <a:p>
          <a:endParaRPr lang="el-GR"/>
        </a:p>
      </dgm:t>
    </dgm:pt>
    <dgm:pt modelId="{31609D52-7F1D-43BA-A1BE-E78FA8E254A7}" type="pres">
      <dgm:prSet presAssocID="{83605DFE-3868-43B8-BF74-6C6B73E3E92A}" presName="sibTrans" presStyleLbl="bgSibTrans2D1" presStyleIdx="2" presStyleCnt="7"/>
      <dgm:spPr/>
      <dgm:t>
        <a:bodyPr/>
        <a:lstStyle/>
        <a:p>
          <a:endParaRPr lang="el-GR"/>
        </a:p>
      </dgm:t>
    </dgm:pt>
    <dgm:pt modelId="{E1C400D5-9C04-4A8B-B1A8-522ACECF63E4}" type="pres">
      <dgm:prSet presAssocID="{9A6A4C02-29DA-4E0F-9CD1-CCF3E74FECAF}" presName="compNode" presStyleCnt="0"/>
      <dgm:spPr/>
      <dgm:t>
        <a:bodyPr/>
        <a:lstStyle/>
        <a:p>
          <a:endParaRPr lang="el-GR"/>
        </a:p>
      </dgm:t>
    </dgm:pt>
    <dgm:pt modelId="{B1402EE8-AA0E-4A5B-B715-381E68CA702A}" type="pres">
      <dgm:prSet presAssocID="{9A6A4C02-29DA-4E0F-9CD1-CCF3E74FECAF}" presName="dummyConnPt" presStyleCnt="0"/>
      <dgm:spPr/>
      <dgm:t>
        <a:bodyPr/>
        <a:lstStyle/>
        <a:p>
          <a:endParaRPr lang="el-GR"/>
        </a:p>
      </dgm:t>
    </dgm:pt>
    <dgm:pt modelId="{2771ADAC-A9D9-41BA-BB19-EB4A8047507F}" type="pres">
      <dgm:prSet presAssocID="{9A6A4C02-29DA-4E0F-9CD1-CCF3E74FECAF}" presName="node" presStyleLbl="node1" presStyleIdx="3" presStyleCnt="8" custScaleX="127780">
        <dgm:presLayoutVars>
          <dgm:bulletEnabled val="1"/>
        </dgm:presLayoutVars>
      </dgm:prSet>
      <dgm:spPr/>
      <dgm:t>
        <a:bodyPr/>
        <a:lstStyle/>
        <a:p>
          <a:endParaRPr lang="el-GR"/>
        </a:p>
      </dgm:t>
    </dgm:pt>
    <dgm:pt modelId="{5BAED292-40DC-4EE9-8749-923DE9D7EC46}" type="pres">
      <dgm:prSet presAssocID="{8478397A-9A11-41EB-BC9D-C5893AEE9E89}" presName="sibTrans" presStyleLbl="bgSibTrans2D1" presStyleIdx="3" presStyleCnt="7"/>
      <dgm:spPr/>
      <dgm:t>
        <a:bodyPr/>
        <a:lstStyle/>
        <a:p>
          <a:endParaRPr lang="el-GR"/>
        </a:p>
      </dgm:t>
    </dgm:pt>
    <dgm:pt modelId="{CE79657B-FFC7-427F-932A-C9620B8CB706}" type="pres">
      <dgm:prSet presAssocID="{52C060A3-E5AA-4393-B870-5A6C4ABD49A4}" presName="compNode" presStyleCnt="0"/>
      <dgm:spPr/>
      <dgm:t>
        <a:bodyPr/>
        <a:lstStyle/>
        <a:p>
          <a:endParaRPr lang="el-GR"/>
        </a:p>
      </dgm:t>
    </dgm:pt>
    <dgm:pt modelId="{EB16A37B-B4AB-43FA-A67D-F9ED365AF9DF}" type="pres">
      <dgm:prSet presAssocID="{52C060A3-E5AA-4393-B870-5A6C4ABD49A4}" presName="dummyConnPt" presStyleCnt="0"/>
      <dgm:spPr/>
      <dgm:t>
        <a:bodyPr/>
        <a:lstStyle/>
        <a:p>
          <a:endParaRPr lang="el-GR"/>
        </a:p>
      </dgm:t>
    </dgm:pt>
    <dgm:pt modelId="{F416CE77-541A-4942-8178-E57898F669C9}" type="pres">
      <dgm:prSet presAssocID="{52C060A3-E5AA-4393-B870-5A6C4ABD49A4}" presName="node" presStyleLbl="node1" presStyleIdx="4" presStyleCnt="8" custScaleX="129168" custScaleY="135761" custLinFactNeighborX="-694" custLinFactNeighborY="-2513">
        <dgm:presLayoutVars>
          <dgm:bulletEnabled val="1"/>
        </dgm:presLayoutVars>
      </dgm:prSet>
      <dgm:spPr/>
      <dgm:t>
        <a:bodyPr/>
        <a:lstStyle/>
        <a:p>
          <a:endParaRPr lang="el-GR"/>
        </a:p>
      </dgm:t>
    </dgm:pt>
    <dgm:pt modelId="{DE4B5BF8-55E4-4F14-A466-2B5DCDDC6813}" type="pres">
      <dgm:prSet presAssocID="{152F43D8-23AE-4F1F-9299-B8C24AD26B4B}" presName="sibTrans" presStyleLbl="bgSibTrans2D1" presStyleIdx="4" presStyleCnt="7"/>
      <dgm:spPr/>
      <dgm:t>
        <a:bodyPr/>
        <a:lstStyle/>
        <a:p>
          <a:endParaRPr lang="el-GR"/>
        </a:p>
      </dgm:t>
    </dgm:pt>
    <dgm:pt modelId="{DA3D38C9-78D6-49B4-8402-BBAF6C0BCB8D}" type="pres">
      <dgm:prSet presAssocID="{A80FA839-18E6-4DBE-8B1C-B47CF7447FE6}" presName="compNode" presStyleCnt="0"/>
      <dgm:spPr/>
      <dgm:t>
        <a:bodyPr/>
        <a:lstStyle/>
        <a:p>
          <a:endParaRPr lang="el-GR"/>
        </a:p>
      </dgm:t>
    </dgm:pt>
    <dgm:pt modelId="{9A8A2189-8D57-4BD4-9570-10902B91B1CD}" type="pres">
      <dgm:prSet presAssocID="{A80FA839-18E6-4DBE-8B1C-B47CF7447FE6}" presName="dummyConnPt" presStyleCnt="0"/>
      <dgm:spPr/>
      <dgm:t>
        <a:bodyPr/>
        <a:lstStyle/>
        <a:p>
          <a:endParaRPr lang="el-GR"/>
        </a:p>
      </dgm:t>
    </dgm:pt>
    <dgm:pt modelId="{24D5D4E8-C262-42AF-9EDC-E4C2DB9DBD4D}" type="pres">
      <dgm:prSet presAssocID="{A80FA839-18E6-4DBE-8B1C-B47CF7447FE6}" presName="node" presStyleLbl="node1" presStyleIdx="5" presStyleCnt="8" custScaleX="129168" custLinFactNeighborX="-694" custLinFactNeighborY="-228">
        <dgm:presLayoutVars>
          <dgm:bulletEnabled val="1"/>
        </dgm:presLayoutVars>
      </dgm:prSet>
      <dgm:spPr/>
      <dgm:t>
        <a:bodyPr/>
        <a:lstStyle/>
        <a:p>
          <a:endParaRPr lang="el-GR"/>
        </a:p>
      </dgm:t>
    </dgm:pt>
    <dgm:pt modelId="{83D51C13-07D6-49E3-81E7-F2614765BE92}" type="pres">
      <dgm:prSet presAssocID="{04C2A79F-AB30-4E71-A7B8-1CCC724EC3A4}" presName="sibTrans" presStyleLbl="bgSibTrans2D1" presStyleIdx="5" presStyleCnt="7"/>
      <dgm:spPr/>
      <dgm:t>
        <a:bodyPr/>
        <a:lstStyle/>
        <a:p>
          <a:endParaRPr lang="el-GR"/>
        </a:p>
      </dgm:t>
    </dgm:pt>
    <dgm:pt modelId="{56623E88-767B-4160-A903-89DB68DD0F6A}" type="pres">
      <dgm:prSet presAssocID="{CB490774-0096-4C39-92E5-B065C05A7B9E}" presName="compNode" presStyleCnt="0"/>
      <dgm:spPr/>
      <dgm:t>
        <a:bodyPr/>
        <a:lstStyle/>
        <a:p>
          <a:endParaRPr lang="el-GR"/>
        </a:p>
      </dgm:t>
    </dgm:pt>
    <dgm:pt modelId="{51DB95DE-CC87-4ACE-884F-8EF184DCAE55}" type="pres">
      <dgm:prSet presAssocID="{CB490774-0096-4C39-92E5-B065C05A7B9E}" presName="dummyConnPt" presStyleCnt="0"/>
      <dgm:spPr/>
      <dgm:t>
        <a:bodyPr/>
        <a:lstStyle/>
        <a:p>
          <a:endParaRPr lang="el-GR"/>
        </a:p>
      </dgm:t>
    </dgm:pt>
    <dgm:pt modelId="{1CE64F5D-98C0-47EB-A035-8AE7B4FFD8BC}" type="pres">
      <dgm:prSet presAssocID="{CB490774-0096-4C39-92E5-B065C05A7B9E}" presName="node" presStyleLbl="node1" presStyleIdx="6" presStyleCnt="8" custScaleX="143274">
        <dgm:presLayoutVars>
          <dgm:bulletEnabled val="1"/>
        </dgm:presLayoutVars>
      </dgm:prSet>
      <dgm:spPr/>
      <dgm:t>
        <a:bodyPr/>
        <a:lstStyle/>
        <a:p>
          <a:endParaRPr lang="el-GR"/>
        </a:p>
      </dgm:t>
    </dgm:pt>
    <dgm:pt modelId="{5293730A-78B9-445D-83C8-EBA629B56873}" type="pres">
      <dgm:prSet presAssocID="{A4BF31B7-367E-4CAD-BC9C-4B2C92FDCA2E}" presName="sibTrans" presStyleLbl="bgSibTrans2D1" presStyleIdx="6" presStyleCnt="7"/>
      <dgm:spPr/>
      <dgm:t>
        <a:bodyPr/>
        <a:lstStyle/>
        <a:p>
          <a:endParaRPr lang="el-GR"/>
        </a:p>
      </dgm:t>
    </dgm:pt>
    <dgm:pt modelId="{C40425CF-9754-4DE9-B42B-69F0A9C49260}" type="pres">
      <dgm:prSet presAssocID="{4F2FDC27-AE23-4D87-9217-55AA2F83B6CD}" presName="compNode" presStyleCnt="0"/>
      <dgm:spPr/>
      <dgm:t>
        <a:bodyPr/>
        <a:lstStyle/>
        <a:p>
          <a:endParaRPr lang="el-GR"/>
        </a:p>
      </dgm:t>
    </dgm:pt>
    <dgm:pt modelId="{A4884DB9-2BE1-4055-B71C-B60223A6C3DD}" type="pres">
      <dgm:prSet presAssocID="{4F2FDC27-AE23-4D87-9217-55AA2F83B6CD}" presName="dummyConnPt" presStyleCnt="0"/>
      <dgm:spPr/>
      <dgm:t>
        <a:bodyPr/>
        <a:lstStyle/>
        <a:p>
          <a:endParaRPr lang="el-GR"/>
        </a:p>
      </dgm:t>
    </dgm:pt>
    <dgm:pt modelId="{22E8457A-7959-4E5F-BF08-662FF479319F}" type="pres">
      <dgm:prSet presAssocID="{4F2FDC27-AE23-4D87-9217-55AA2F83B6CD}" presName="node" presStyleLbl="node1" presStyleIdx="7" presStyleCnt="8" custScaleX="150055" custScaleY="235144">
        <dgm:presLayoutVars>
          <dgm:bulletEnabled val="1"/>
        </dgm:presLayoutVars>
      </dgm:prSet>
      <dgm:spPr/>
      <dgm:t>
        <a:bodyPr/>
        <a:lstStyle/>
        <a:p>
          <a:endParaRPr lang="el-GR"/>
        </a:p>
      </dgm:t>
    </dgm:pt>
  </dgm:ptLst>
  <dgm:cxnLst>
    <dgm:cxn modelId="{1A1725F2-1347-4F8C-A398-25DEB4D6BB66}" type="presOf" srcId="{EB54DECC-5511-4A01-B713-66C0CCD7A852}" destId="{917E63BE-C38D-473D-BA61-836A25091899}" srcOrd="0" destOrd="0" presId="urn:microsoft.com/office/officeart/2005/8/layout/bProcess4"/>
    <dgm:cxn modelId="{1D202676-8BE3-4090-8E49-7DFEF4FDE392}" type="presOf" srcId="{83605DFE-3868-43B8-BF74-6C6B73E3E92A}" destId="{31609D52-7F1D-43BA-A1BE-E78FA8E254A7}" srcOrd="0" destOrd="0" presId="urn:microsoft.com/office/officeart/2005/8/layout/bProcess4"/>
    <dgm:cxn modelId="{5966449E-C237-41BC-8E55-1EE4BEFD947E}" type="presOf" srcId="{89CF0F34-4F89-4059-816C-A9706098AE52}" destId="{42F23018-2D5D-434A-AF77-AE9E357F10B7}" srcOrd="0" destOrd="0" presId="urn:microsoft.com/office/officeart/2005/8/layout/bProcess4"/>
    <dgm:cxn modelId="{CC9690C7-73A9-454F-91A6-FF21CF5612A2}" srcId="{EB54DECC-5511-4A01-B713-66C0CCD7A852}" destId="{9A6A4C02-29DA-4E0F-9CD1-CCF3E74FECAF}" srcOrd="3" destOrd="0" parTransId="{D6DD8B0A-B5D4-4623-9AF6-1E4DABFAEF64}" sibTransId="{8478397A-9A11-41EB-BC9D-C5893AEE9E89}"/>
    <dgm:cxn modelId="{28F36A05-9521-4B85-8F97-19C2016D9248}" srcId="{EB54DECC-5511-4A01-B713-66C0CCD7A852}" destId="{52C060A3-E5AA-4393-B870-5A6C4ABD49A4}" srcOrd="4" destOrd="0" parTransId="{AE6333E9-7E18-42D9-8B32-BB639752872C}" sibTransId="{152F43D8-23AE-4F1F-9299-B8C24AD26B4B}"/>
    <dgm:cxn modelId="{795609C7-599C-4581-A3E4-9CEDD41E1D23}" srcId="{EB54DECC-5511-4A01-B713-66C0CCD7A852}" destId="{A80FA839-18E6-4DBE-8B1C-B47CF7447FE6}" srcOrd="5" destOrd="0" parTransId="{8825E232-C37C-46A1-A4D7-D98B07A53EEC}" sibTransId="{04C2A79F-AB30-4E71-A7B8-1CCC724EC3A4}"/>
    <dgm:cxn modelId="{262C7B65-1299-4F6F-BB45-32C45FE3A2A9}" srcId="{EB54DECC-5511-4A01-B713-66C0CCD7A852}" destId="{89CF0F34-4F89-4059-816C-A9706098AE52}" srcOrd="1" destOrd="0" parTransId="{544138B6-9FDE-4FDD-94B6-A1F4BD1B26C9}" sibTransId="{0815994B-15E7-4126-841E-AA8212A53314}"/>
    <dgm:cxn modelId="{3AFB5514-FC84-4884-BB4D-B9B4B4C6AF40}" srcId="{EB54DECC-5511-4A01-B713-66C0CCD7A852}" destId="{4AEB85CA-657F-477A-9E23-62ED50DFC1A5}" srcOrd="2" destOrd="0" parTransId="{874C7AE0-41B4-45A7-BD0A-B7C2B44D6BFD}" sibTransId="{83605DFE-3868-43B8-BF74-6C6B73E3E92A}"/>
    <dgm:cxn modelId="{EC2ED198-8449-4615-8308-477690EA24A8}" type="presOf" srcId="{04C2A79F-AB30-4E71-A7B8-1CCC724EC3A4}" destId="{83D51C13-07D6-49E3-81E7-F2614765BE92}" srcOrd="0" destOrd="0" presId="urn:microsoft.com/office/officeart/2005/8/layout/bProcess4"/>
    <dgm:cxn modelId="{5EC55B41-9A99-40B6-95A9-5F1497BE5A35}" type="presOf" srcId="{9A6A4C02-29DA-4E0F-9CD1-CCF3E74FECAF}" destId="{2771ADAC-A9D9-41BA-BB19-EB4A8047507F}" srcOrd="0" destOrd="0" presId="urn:microsoft.com/office/officeart/2005/8/layout/bProcess4"/>
    <dgm:cxn modelId="{BCD83CB8-1016-492C-A6EC-1CE524E4E2B0}" srcId="{EB54DECC-5511-4A01-B713-66C0CCD7A852}" destId="{37886128-8752-499E-9634-053E4CE2B61F}" srcOrd="0" destOrd="0" parTransId="{77F7F514-346D-423D-A1D3-E2FA9D6760F6}" sibTransId="{AE64D4F9-7F8E-4B09-AD05-51A8AB94C5F3}"/>
    <dgm:cxn modelId="{DA3E87B0-A0FD-4886-A75D-D665EDD86B8E}" type="presOf" srcId="{8478397A-9A11-41EB-BC9D-C5893AEE9E89}" destId="{5BAED292-40DC-4EE9-8749-923DE9D7EC46}" srcOrd="0" destOrd="0" presId="urn:microsoft.com/office/officeart/2005/8/layout/bProcess4"/>
    <dgm:cxn modelId="{FA923F77-B55A-4BC7-A75F-47C2BED94E91}" type="presOf" srcId="{CB490774-0096-4C39-92E5-B065C05A7B9E}" destId="{1CE64F5D-98C0-47EB-A035-8AE7B4FFD8BC}" srcOrd="0" destOrd="0" presId="urn:microsoft.com/office/officeart/2005/8/layout/bProcess4"/>
    <dgm:cxn modelId="{34DC53B8-F9EA-4A46-8A05-984C18173985}" type="presOf" srcId="{4F2FDC27-AE23-4D87-9217-55AA2F83B6CD}" destId="{22E8457A-7959-4E5F-BF08-662FF479319F}" srcOrd="0" destOrd="0" presId="urn:microsoft.com/office/officeart/2005/8/layout/bProcess4"/>
    <dgm:cxn modelId="{3DDD178B-F473-42DB-8A5E-5E49A737095C}" srcId="{EB54DECC-5511-4A01-B713-66C0CCD7A852}" destId="{CB490774-0096-4C39-92E5-B065C05A7B9E}" srcOrd="6" destOrd="0" parTransId="{DD3DC3AC-F8F9-4D2A-B6C3-B4E4E1690F0B}" sibTransId="{A4BF31B7-367E-4CAD-BC9C-4B2C92FDCA2E}"/>
    <dgm:cxn modelId="{7AB09FFC-93F8-4BC3-A4D9-8EC85365CCD9}" type="presOf" srcId="{A80FA839-18E6-4DBE-8B1C-B47CF7447FE6}" destId="{24D5D4E8-C262-42AF-9EDC-E4C2DB9DBD4D}" srcOrd="0" destOrd="0" presId="urn:microsoft.com/office/officeart/2005/8/layout/bProcess4"/>
    <dgm:cxn modelId="{3D45AA0A-321C-43F6-B416-3ECD223E2F2B}" type="presOf" srcId="{152F43D8-23AE-4F1F-9299-B8C24AD26B4B}" destId="{DE4B5BF8-55E4-4F14-A466-2B5DCDDC6813}" srcOrd="0" destOrd="0" presId="urn:microsoft.com/office/officeart/2005/8/layout/bProcess4"/>
    <dgm:cxn modelId="{DE61DC70-26F4-4E7E-8A28-5C08FD665DD4}" type="presOf" srcId="{37886128-8752-499E-9634-053E4CE2B61F}" destId="{FB27C381-F926-4B2E-830A-4E79523A605F}" srcOrd="0" destOrd="0" presId="urn:microsoft.com/office/officeart/2005/8/layout/bProcess4"/>
    <dgm:cxn modelId="{679B4DDF-95BA-4562-BFA6-E96D58C98512}" type="presOf" srcId="{4AEB85CA-657F-477A-9E23-62ED50DFC1A5}" destId="{7669F9FD-02E9-4910-8A0F-FF4815712754}" srcOrd="0" destOrd="0" presId="urn:microsoft.com/office/officeart/2005/8/layout/bProcess4"/>
    <dgm:cxn modelId="{CCD395E3-AEDA-416F-AB1B-7F49BA8FB714}" type="presOf" srcId="{AE64D4F9-7F8E-4B09-AD05-51A8AB94C5F3}" destId="{12A179B4-4306-44A0-B79B-510576B339A4}" srcOrd="0" destOrd="0" presId="urn:microsoft.com/office/officeart/2005/8/layout/bProcess4"/>
    <dgm:cxn modelId="{C84CA57B-8FB6-4420-A2FD-4EEBB5C8189E}" type="presOf" srcId="{52C060A3-E5AA-4393-B870-5A6C4ABD49A4}" destId="{F416CE77-541A-4942-8178-E57898F669C9}" srcOrd="0" destOrd="0" presId="urn:microsoft.com/office/officeart/2005/8/layout/bProcess4"/>
    <dgm:cxn modelId="{DE0C6FBF-89A5-4BD7-A337-C25328219475}" type="presOf" srcId="{0815994B-15E7-4126-841E-AA8212A53314}" destId="{791427DD-2F7C-4F9A-9B3C-5642D25AFCEF}" srcOrd="0" destOrd="0" presId="urn:microsoft.com/office/officeart/2005/8/layout/bProcess4"/>
    <dgm:cxn modelId="{F5C2C649-D40A-455F-9ABF-2CADAE58EEBF}" type="presOf" srcId="{A4BF31B7-367E-4CAD-BC9C-4B2C92FDCA2E}" destId="{5293730A-78B9-445D-83C8-EBA629B56873}" srcOrd="0" destOrd="0" presId="urn:microsoft.com/office/officeart/2005/8/layout/bProcess4"/>
    <dgm:cxn modelId="{0A8C7583-BA20-4BB8-9D48-35644C7CB553}" srcId="{EB54DECC-5511-4A01-B713-66C0CCD7A852}" destId="{4F2FDC27-AE23-4D87-9217-55AA2F83B6CD}" srcOrd="7" destOrd="0" parTransId="{73CDD3AE-FE6D-4970-90DC-2342D00544C4}" sibTransId="{1C18460B-66E6-4F4C-A177-DA57D90F32F3}"/>
    <dgm:cxn modelId="{47F00450-75AA-473C-9EF0-24BE3BA5CCB1}" type="presParOf" srcId="{917E63BE-C38D-473D-BA61-836A25091899}" destId="{7207626C-5F3A-4229-8B06-2E6C4E7F2D2E}" srcOrd="0" destOrd="0" presId="urn:microsoft.com/office/officeart/2005/8/layout/bProcess4"/>
    <dgm:cxn modelId="{7B4A9AE6-2012-42BB-A014-8E03CF65B28C}" type="presParOf" srcId="{7207626C-5F3A-4229-8B06-2E6C4E7F2D2E}" destId="{C26F9A72-0AF3-411D-A3C3-0D185C6BEBAE}" srcOrd="0" destOrd="0" presId="urn:microsoft.com/office/officeart/2005/8/layout/bProcess4"/>
    <dgm:cxn modelId="{9AAC8F8E-3514-4684-9567-F2FCF6F00F97}" type="presParOf" srcId="{7207626C-5F3A-4229-8B06-2E6C4E7F2D2E}" destId="{FB27C381-F926-4B2E-830A-4E79523A605F}" srcOrd="1" destOrd="0" presId="urn:microsoft.com/office/officeart/2005/8/layout/bProcess4"/>
    <dgm:cxn modelId="{A9D70DE3-1732-479F-84C4-55BF36ECD9DE}" type="presParOf" srcId="{917E63BE-C38D-473D-BA61-836A25091899}" destId="{12A179B4-4306-44A0-B79B-510576B339A4}" srcOrd="1" destOrd="0" presId="urn:microsoft.com/office/officeart/2005/8/layout/bProcess4"/>
    <dgm:cxn modelId="{0AC9DFE0-C268-42E9-BA86-C9B60872FB91}" type="presParOf" srcId="{917E63BE-C38D-473D-BA61-836A25091899}" destId="{69495FF8-1977-463D-ACF4-3574D861B1EE}" srcOrd="2" destOrd="0" presId="urn:microsoft.com/office/officeart/2005/8/layout/bProcess4"/>
    <dgm:cxn modelId="{97AD8EE7-1EE8-4BFA-B6C6-5A1DE0F005A9}" type="presParOf" srcId="{69495FF8-1977-463D-ACF4-3574D861B1EE}" destId="{4C5E1954-179A-4BAC-A4D1-25BF2ADC247D}" srcOrd="0" destOrd="0" presId="urn:microsoft.com/office/officeart/2005/8/layout/bProcess4"/>
    <dgm:cxn modelId="{01803307-677D-4828-AEC9-699FF2938906}" type="presParOf" srcId="{69495FF8-1977-463D-ACF4-3574D861B1EE}" destId="{42F23018-2D5D-434A-AF77-AE9E357F10B7}" srcOrd="1" destOrd="0" presId="urn:microsoft.com/office/officeart/2005/8/layout/bProcess4"/>
    <dgm:cxn modelId="{68DC6659-0575-493F-A35E-9C733F2CB41D}" type="presParOf" srcId="{917E63BE-C38D-473D-BA61-836A25091899}" destId="{791427DD-2F7C-4F9A-9B3C-5642D25AFCEF}" srcOrd="3" destOrd="0" presId="urn:microsoft.com/office/officeart/2005/8/layout/bProcess4"/>
    <dgm:cxn modelId="{DDAFA87D-8659-4C99-8457-F04CC77FE50E}" type="presParOf" srcId="{917E63BE-C38D-473D-BA61-836A25091899}" destId="{19C731C9-4C74-4D1B-AA64-25B2EE4C3BAB}" srcOrd="4" destOrd="0" presId="urn:microsoft.com/office/officeart/2005/8/layout/bProcess4"/>
    <dgm:cxn modelId="{AF6C16CA-A110-420A-9FF7-206213C9B461}" type="presParOf" srcId="{19C731C9-4C74-4D1B-AA64-25B2EE4C3BAB}" destId="{712F467A-CB6D-46BE-AE56-EE9452813564}" srcOrd="0" destOrd="0" presId="urn:microsoft.com/office/officeart/2005/8/layout/bProcess4"/>
    <dgm:cxn modelId="{5B7FC578-20D6-45B1-AF42-E81B2717CDE2}" type="presParOf" srcId="{19C731C9-4C74-4D1B-AA64-25B2EE4C3BAB}" destId="{7669F9FD-02E9-4910-8A0F-FF4815712754}" srcOrd="1" destOrd="0" presId="urn:microsoft.com/office/officeart/2005/8/layout/bProcess4"/>
    <dgm:cxn modelId="{A076AC7A-E80C-4D9F-90A8-7B1D4D51F22C}" type="presParOf" srcId="{917E63BE-C38D-473D-BA61-836A25091899}" destId="{31609D52-7F1D-43BA-A1BE-E78FA8E254A7}" srcOrd="5" destOrd="0" presId="urn:microsoft.com/office/officeart/2005/8/layout/bProcess4"/>
    <dgm:cxn modelId="{DBC8FDE9-9C05-4BA1-92A0-69E36EA52EF4}" type="presParOf" srcId="{917E63BE-C38D-473D-BA61-836A25091899}" destId="{E1C400D5-9C04-4A8B-B1A8-522ACECF63E4}" srcOrd="6" destOrd="0" presId="urn:microsoft.com/office/officeart/2005/8/layout/bProcess4"/>
    <dgm:cxn modelId="{A99D9B97-38E9-4267-9B2B-4474C9337A9B}" type="presParOf" srcId="{E1C400D5-9C04-4A8B-B1A8-522ACECF63E4}" destId="{B1402EE8-AA0E-4A5B-B715-381E68CA702A}" srcOrd="0" destOrd="0" presId="urn:microsoft.com/office/officeart/2005/8/layout/bProcess4"/>
    <dgm:cxn modelId="{FD53EE2B-82D8-4154-9027-4818F764DF25}" type="presParOf" srcId="{E1C400D5-9C04-4A8B-B1A8-522ACECF63E4}" destId="{2771ADAC-A9D9-41BA-BB19-EB4A8047507F}" srcOrd="1" destOrd="0" presId="urn:microsoft.com/office/officeart/2005/8/layout/bProcess4"/>
    <dgm:cxn modelId="{19CD2A0A-8F1E-47FA-B501-61D85C1F4753}" type="presParOf" srcId="{917E63BE-C38D-473D-BA61-836A25091899}" destId="{5BAED292-40DC-4EE9-8749-923DE9D7EC46}" srcOrd="7" destOrd="0" presId="urn:microsoft.com/office/officeart/2005/8/layout/bProcess4"/>
    <dgm:cxn modelId="{768D7214-5E2D-4DC3-9DB3-78D8640EFA4A}" type="presParOf" srcId="{917E63BE-C38D-473D-BA61-836A25091899}" destId="{CE79657B-FFC7-427F-932A-C9620B8CB706}" srcOrd="8" destOrd="0" presId="urn:microsoft.com/office/officeart/2005/8/layout/bProcess4"/>
    <dgm:cxn modelId="{EF239BFD-6C66-43AE-8CBB-B8488461C6D7}" type="presParOf" srcId="{CE79657B-FFC7-427F-932A-C9620B8CB706}" destId="{EB16A37B-B4AB-43FA-A67D-F9ED365AF9DF}" srcOrd="0" destOrd="0" presId="urn:microsoft.com/office/officeart/2005/8/layout/bProcess4"/>
    <dgm:cxn modelId="{5CBBA5AC-DA50-43E9-BBAD-FA5A5B1123B8}" type="presParOf" srcId="{CE79657B-FFC7-427F-932A-C9620B8CB706}" destId="{F416CE77-541A-4942-8178-E57898F669C9}" srcOrd="1" destOrd="0" presId="urn:microsoft.com/office/officeart/2005/8/layout/bProcess4"/>
    <dgm:cxn modelId="{4B8972FB-9620-4188-9C45-305A65CF6EC6}" type="presParOf" srcId="{917E63BE-C38D-473D-BA61-836A25091899}" destId="{DE4B5BF8-55E4-4F14-A466-2B5DCDDC6813}" srcOrd="9" destOrd="0" presId="urn:microsoft.com/office/officeart/2005/8/layout/bProcess4"/>
    <dgm:cxn modelId="{F4CC4CE3-4E00-4462-973C-2823D2E007BE}" type="presParOf" srcId="{917E63BE-C38D-473D-BA61-836A25091899}" destId="{DA3D38C9-78D6-49B4-8402-BBAF6C0BCB8D}" srcOrd="10" destOrd="0" presId="urn:microsoft.com/office/officeart/2005/8/layout/bProcess4"/>
    <dgm:cxn modelId="{BE7E8E1A-0140-4D57-A1BB-A7A439A27FE0}" type="presParOf" srcId="{DA3D38C9-78D6-49B4-8402-BBAF6C0BCB8D}" destId="{9A8A2189-8D57-4BD4-9570-10902B91B1CD}" srcOrd="0" destOrd="0" presId="urn:microsoft.com/office/officeart/2005/8/layout/bProcess4"/>
    <dgm:cxn modelId="{048A8F6C-5A6F-4E35-B0E0-5E68D8710677}" type="presParOf" srcId="{DA3D38C9-78D6-49B4-8402-BBAF6C0BCB8D}" destId="{24D5D4E8-C262-42AF-9EDC-E4C2DB9DBD4D}" srcOrd="1" destOrd="0" presId="urn:microsoft.com/office/officeart/2005/8/layout/bProcess4"/>
    <dgm:cxn modelId="{CF823FEC-F549-425A-82F6-D04AF8E1D615}" type="presParOf" srcId="{917E63BE-C38D-473D-BA61-836A25091899}" destId="{83D51C13-07D6-49E3-81E7-F2614765BE92}" srcOrd="11" destOrd="0" presId="urn:microsoft.com/office/officeart/2005/8/layout/bProcess4"/>
    <dgm:cxn modelId="{D2C45DAF-787B-4D93-9EE2-67C80B7B2A69}" type="presParOf" srcId="{917E63BE-C38D-473D-BA61-836A25091899}" destId="{56623E88-767B-4160-A903-89DB68DD0F6A}" srcOrd="12" destOrd="0" presId="urn:microsoft.com/office/officeart/2005/8/layout/bProcess4"/>
    <dgm:cxn modelId="{D3C63014-0941-498A-BBF9-ACC9B5F67A70}" type="presParOf" srcId="{56623E88-767B-4160-A903-89DB68DD0F6A}" destId="{51DB95DE-CC87-4ACE-884F-8EF184DCAE55}" srcOrd="0" destOrd="0" presId="urn:microsoft.com/office/officeart/2005/8/layout/bProcess4"/>
    <dgm:cxn modelId="{9B310153-C96D-4954-BEFB-5775B839209F}" type="presParOf" srcId="{56623E88-767B-4160-A903-89DB68DD0F6A}" destId="{1CE64F5D-98C0-47EB-A035-8AE7B4FFD8BC}" srcOrd="1" destOrd="0" presId="urn:microsoft.com/office/officeart/2005/8/layout/bProcess4"/>
    <dgm:cxn modelId="{802A9925-1130-4A5B-A784-E64EC0166FDD}" type="presParOf" srcId="{917E63BE-C38D-473D-BA61-836A25091899}" destId="{5293730A-78B9-445D-83C8-EBA629B56873}" srcOrd="13" destOrd="0" presId="urn:microsoft.com/office/officeart/2005/8/layout/bProcess4"/>
    <dgm:cxn modelId="{715A0910-E318-442E-8AB5-67439551BD22}" type="presParOf" srcId="{917E63BE-C38D-473D-BA61-836A25091899}" destId="{C40425CF-9754-4DE9-B42B-69F0A9C49260}" srcOrd="14" destOrd="0" presId="urn:microsoft.com/office/officeart/2005/8/layout/bProcess4"/>
    <dgm:cxn modelId="{490C3DCA-F131-46AC-993F-E9A7CCF9E537}" type="presParOf" srcId="{C40425CF-9754-4DE9-B42B-69F0A9C49260}" destId="{A4884DB9-2BE1-4055-B71C-B60223A6C3DD}" srcOrd="0" destOrd="0" presId="urn:microsoft.com/office/officeart/2005/8/layout/bProcess4"/>
    <dgm:cxn modelId="{D2D96E3E-0671-4727-92C6-E068775ADF92}" type="presParOf" srcId="{C40425CF-9754-4DE9-B42B-69F0A9C49260}" destId="{22E8457A-7959-4E5F-BF08-662FF479319F}" srcOrd="1" destOrd="0" presId="urn:microsoft.com/office/officeart/2005/8/layout/bProcess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B54DECC-5511-4A01-B713-66C0CCD7A852}" type="doc">
      <dgm:prSet loTypeId="urn:microsoft.com/office/officeart/2005/8/layout/bProcess4" loCatId="process" qsTypeId="urn:microsoft.com/office/officeart/2005/8/quickstyle/3d3" qsCatId="3D" csTypeId="urn:microsoft.com/office/officeart/2005/8/colors/accent6_3" csCatId="accent6" phldr="1"/>
      <dgm:spPr/>
      <dgm:t>
        <a:bodyPr/>
        <a:lstStyle/>
        <a:p>
          <a:endParaRPr lang="el-GR"/>
        </a:p>
      </dgm:t>
    </dgm:pt>
    <dgm:pt modelId="{89CF0F34-4F89-4059-816C-A9706098AE52}">
      <dgm:prSet phldrT="[Κείμενο]" custT="1"/>
      <dgm:spPr>
        <a:solidFill>
          <a:schemeClr val="bg1">
            <a:lumMod val="65000"/>
          </a:schemeClr>
        </a:solidFill>
      </dgm:spPr>
      <dgm:t>
        <a:bodyPr lIns="0" tIns="144000" rIns="0" bIns="0" anchor="t" anchorCtr="0"/>
        <a:lstStyle/>
        <a:p>
          <a:pPr algn="just">
            <a:lnSpc>
              <a:spcPct val="100000"/>
            </a:lnSpc>
          </a:pPr>
          <a:r>
            <a:rPr lang="el-GR" sz="1600" b="1" kern="1200" baseline="0" dirty="0" smtClean="0">
              <a:latin typeface="Tahoma" pitchFamily="34" charset="0"/>
              <a:ea typeface="Tahoma" pitchFamily="34" charset="0"/>
              <a:cs typeface="Tahoma" pitchFamily="34" charset="0"/>
            </a:rPr>
            <a:t>Δικαίωμα αφαίρεσης </a:t>
          </a:r>
          <a:r>
            <a:rPr lang="el-GR" sz="1600" b="1" kern="1200" dirty="0" smtClean="0">
              <a:latin typeface="Tahoma" pitchFamily="34" charset="0"/>
              <a:ea typeface="Tahoma" pitchFamily="34" charset="0"/>
              <a:cs typeface="Tahoma" pitchFamily="34" charset="0"/>
            </a:rPr>
            <a:t>του μισθίου αν δεν καταβληθούν μισθώματα</a:t>
          </a:r>
        </a:p>
      </dgm:t>
    </dgm:pt>
    <dgm:pt modelId="{544138B6-9FDE-4FDD-94B6-A1F4BD1B26C9}" type="parTrans" cxnId="{262C7B65-1299-4F6F-BB45-32C45FE3A2A9}">
      <dgm:prSet/>
      <dgm:spPr/>
      <dgm:t>
        <a:bodyPr/>
        <a:lstStyle/>
        <a:p>
          <a:endParaRPr lang="el-GR"/>
        </a:p>
      </dgm:t>
    </dgm:pt>
    <dgm:pt modelId="{0815994B-15E7-4126-841E-AA8212A53314}" type="sibTrans" cxnId="{262C7B65-1299-4F6F-BB45-32C45FE3A2A9}">
      <dgm:prSet/>
      <dgm:spPr/>
      <dgm:t>
        <a:bodyPr/>
        <a:lstStyle/>
        <a:p>
          <a:endParaRPr lang="el-GR" dirty="0"/>
        </a:p>
      </dgm:t>
    </dgm:pt>
    <dgm:pt modelId="{4AEB85CA-657F-477A-9E23-62ED50DFC1A5}">
      <dgm:prSet phldrT="[Κείμενο]" custT="1"/>
      <dgm:spPr>
        <a:solidFill>
          <a:schemeClr val="bg1">
            <a:lumMod val="65000"/>
          </a:schemeClr>
        </a:solidFill>
      </dgm:spPr>
      <dgm:t>
        <a:bodyPr lIns="0" tIns="144000" rIns="0" bIns="0"/>
        <a:lstStyle/>
        <a:p>
          <a:pPr algn="l"/>
          <a:r>
            <a:rPr lang="el-GR" sz="1600" b="1" dirty="0" smtClean="0">
              <a:latin typeface="Tahoma" pitchFamily="34" charset="0"/>
              <a:ea typeface="Tahoma" pitchFamily="34" charset="0"/>
              <a:cs typeface="Tahoma" pitchFamily="34" charset="0"/>
            </a:rPr>
            <a:t>Διενεργεί αποσβέσεις για κινητά και ακίνητα πλην οικοπέδων</a:t>
          </a:r>
          <a:endParaRPr lang="el-GR" sz="1600" b="1" dirty="0">
            <a:latin typeface="Tahoma" pitchFamily="34" charset="0"/>
            <a:ea typeface="Tahoma" pitchFamily="34" charset="0"/>
            <a:cs typeface="Tahoma" pitchFamily="34" charset="0"/>
          </a:endParaRPr>
        </a:p>
      </dgm:t>
    </dgm:pt>
    <dgm:pt modelId="{874C7AE0-41B4-45A7-BD0A-B7C2B44D6BFD}" type="parTrans" cxnId="{3AFB5514-FC84-4884-BB4D-B9B4B4C6AF40}">
      <dgm:prSet/>
      <dgm:spPr/>
      <dgm:t>
        <a:bodyPr/>
        <a:lstStyle/>
        <a:p>
          <a:endParaRPr lang="el-GR"/>
        </a:p>
      </dgm:t>
    </dgm:pt>
    <dgm:pt modelId="{83605DFE-3868-43B8-BF74-6C6B73E3E92A}" type="sibTrans" cxnId="{3AFB5514-FC84-4884-BB4D-B9B4B4C6AF40}">
      <dgm:prSet/>
      <dgm:spPr/>
      <dgm:t>
        <a:bodyPr/>
        <a:lstStyle/>
        <a:p>
          <a:endParaRPr lang="el-GR" dirty="0"/>
        </a:p>
      </dgm:t>
    </dgm:pt>
    <dgm:pt modelId="{9A6A4C02-29DA-4E0F-9CD1-CCF3E74FECAF}">
      <dgm:prSet phldrT="[Κείμενο]" custT="1"/>
      <dgm:spPr>
        <a:solidFill>
          <a:schemeClr val="bg1">
            <a:lumMod val="75000"/>
          </a:schemeClr>
        </a:solidFill>
      </dgm:spPr>
      <dgm:t>
        <a:bodyPr lIns="0" tIns="144000" rIns="0" bIns="0"/>
        <a:lstStyle/>
        <a:p>
          <a:pPr algn="l"/>
          <a:r>
            <a:rPr lang="el-GR" sz="1600" b="1" dirty="0" smtClean="0">
              <a:latin typeface="Tahoma" pitchFamily="34" charset="0"/>
              <a:ea typeface="Tahoma" pitchFamily="34" charset="0"/>
              <a:cs typeface="Tahoma" pitchFamily="34" charset="0"/>
            </a:rPr>
            <a:t>Έσοδα από μισθώματα = Έσοδα χρήσης </a:t>
          </a:r>
        </a:p>
      </dgm:t>
    </dgm:pt>
    <dgm:pt modelId="{D6DD8B0A-B5D4-4623-9AF6-1E4DABFAEF64}" type="parTrans" cxnId="{CC9690C7-73A9-454F-91A6-FF21CF5612A2}">
      <dgm:prSet/>
      <dgm:spPr/>
      <dgm:t>
        <a:bodyPr/>
        <a:lstStyle/>
        <a:p>
          <a:endParaRPr lang="el-GR"/>
        </a:p>
      </dgm:t>
    </dgm:pt>
    <dgm:pt modelId="{8478397A-9A11-41EB-BC9D-C5893AEE9E89}" type="sibTrans" cxnId="{CC9690C7-73A9-454F-91A6-FF21CF5612A2}">
      <dgm:prSet/>
      <dgm:spPr/>
      <dgm:t>
        <a:bodyPr/>
        <a:lstStyle/>
        <a:p>
          <a:endParaRPr lang="el-GR" dirty="0"/>
        </a:p>
      </dgm:t>
    </dgm:pt>
    <dgm:pt modelId="{52C060A3-E5AA-4393-B870-5A6C4ABD49A4}">
      <dgm:prSet phldrT="[Κείμενο]" custT="1"/>
      <dgm:spPr>
        <a:solidFill>
          <a:schemeClr val="tx2">
            <a:lumMod val="20000"/>
            <a:lumOff val="80000"/>
          </a:schemeClr>
        </a:solidFill>
      </dgm:spPr>
      <dgm:t>
        <a:bodyPr lIns="0" tIns="144000" rIns="0" bIns="0"/>
        <a:lstStyle/>
        <a:p>
          <a:pPr algn="l"/>
          <a:r>
            <a:rPr lang="el-GR" sz="1600" b="1" dirty="0" smtClean="0">
              <a:latin typeface="Tahoma" pitchFamily="34" charset="0"/>
              <a:ea typeface="Tahoma" pitchFamily="34" charset="0"/>
              <a:cs typeface="Tahoma" pitchFamily="34" charset="0"/>
            </a:rPr>
            <a:t>Αποσβέσεις στα έξοδα που κάνουν για αγορά ακινήτων</a:t>
          </a:r>
          <a:endParaRPr lang="el-GR" sz="1600" b="1" dirty="0">
            <a:latin typeface="Tahoma" pitchFamily="34" charset="0"/>
            <a:ea typeface="Tahoma" pitchFamily="34" charset="0"/>
            <a:cs typeface="Tahoma" pitchFamily="34" charset="0"/>
          </a:endParaRPr>
        </a:p>
      </dgm:t>
    </dgm:pt>
    <dgm:pt modelId="{AE6333E9-7E18-42D9-8B32-BB639752872C}" type="parTrans" cxnId="{28F36A05-9521-4B85-8F97-19C2016D9248}">
      <dgm:prSet/>
      <dgm:spPr/>
      <dgm:t>
        <a:bodyPr/>
        <a:lstStyle/>
        <a:p>
          <a:endParaRPr lang="el-GR"/>
        </a:p>
      </dgm:t>
    </dgm:pt>
    <dgm:pt modelId="{152F43D8-23AE-4F1F-9299-B8C24AD26B4B}" type="sibTrans" cxnId="{28F36A05-9521-4B85-8F97-19C2016D9248}">
      <dgm:prSet/>
      <dgm:spPr/>
      <dgm:t>
        <a:bodyPr/>
        <a:lstStyle/>
        <a:p>
          <a:endParaRPr lang="el-GR" dirty="0"/>
        </a:p>
      </dgm:t>
    </dgm:pt>
    <dgm:pt modelId="{A80FA839-18E6-4DBE-8B1C-B47CF7447FE6}">
      <dgm:prSet phldrT="[Κείμενο]" custT="1"/>
      <dgm:spPr>
        <a:solidFill>
          <a:schemeClr val="tx2">
            <a:lumMod val="20000"/>
            <a:lumOff val="80000"/>
          </a:schemeClr>
        </a:solidFill>
      </dgm:spPr>
      <dgm:t>
        <a:bodyPr lIns="0" tIns="144000" rIns="0" bIns="0"/>
        <a:lstStyle/>
        <a:p>
          <a:pPr algn="l"/>
          <a:r>
            <a:rPr lang="el-GR" sz="1600" b="1" dirty="0" smtClean="0">
              <a:latin typeface="Tahoma" pitchFamily="34" charset="0"/>
              <a:ea typeface="Tahoma" pitchFamily="34" charset="0"/>
              <a:cs typeface="Tahoma" pitchFamily="34" charset="0"/>
            </a:rPr>
            <a:t>Δικαίωμα εκπτώσεως ή επιστροφής Φ.Π.Α</a:t>
          </a:r>
          <a:endParaRPr lang="el-GR" sz="1600" b="1" dirty="0">
            <a:latin typeface="Tahoma" pitchFamily="34" charset="0"/>
            <a:ea typeface="Tahoma" pitchFamily="34" charset="0"/>
            <a:cs typeface="Tahoma" pitchFamily="34" charset="0"/>
          </a:endParaRPr>
        </a:p>
      </dgm:t>
    </dgm:pt>
    <dgm:pt modelId="{8825E232-C37C-46A1-A4D7-D98B07A53EEC}" type="parTrans" cxnId="{795609C7-599C-4581-A3E4-9CEDD41E1D23}">
      <dgm:prSet/>
      <dgm:spPr/>
      <dgm:t>
        <a:bodyPr/>
        <a:lstStyle/>
        <a:p>
          <a:endParaRPr lang="el-GR"/>
        </a:p>
      </dgm:t>
    </dgm:pt>
    <dgm:pt modelId="{04C2A79F-AB30-4E71-A7B8-1CCC724EC3A4}" type="sibTrans" cxnId="{795609C7-599C-4581-A3E4-9CEDD41E1D23}">
      <dgm:prSet/>
      <dgm:spPr/>
      <dgm:t>
        <a:bodyPr/>
        <a:lstStyle/>
        <a:p>
          <a:endParaRPr lang="el-GR" dirty="0"/>
        </a:p>
      </dgm:t>
    </dgm:pt>
    <dgm:pt modelId="{37886128-8752-499E-9634-053E4CE2B61F}">
      <dgm:prSet phldrT="[Κείμενο]" custT="1"/>
      <dgm:spPr>
        <a:solidFill>
          <a:schemeClr val="bg1">
            <a:lumMod val="50000"/>
          </a:schemeClr>
        </a:solidFill>
      </dgm:spPr>
      <dgm:t>
        <a:bodyPr/>
        <a:lstStyle/>
        <a:p>
          <a:r>
            <a:rPr lang="el-GR" sz="1600" b="1"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Εμφανίζει τα μίσθια ως πάγια περιουσιακά στοιχεία</a:t>
          </a:r>
          <a:endParaRPr lang="el-GR" sz="1600" b="1" dirty="0">
            <a:effectLst>
              <a:outerShdw blurRad="38100" dist="38100" dir="2700000" algn="tl">
                <a:srgbClr val="000000">
                  <a:alpha val="43137"/>
                </a:srgbClr>
              </a:outerShdw>
            </a:effectLst>
            <a:latin typeface="Tahoma" pitchFamily="34" charset="0"/>
            <a:ea typeface="Tahoma" pitchFamily="34" charset="0"/>
            <a:cs typeface="Tahoma" pitchFamily="34" charset="0"/>
          </a:endParaRPr>
        </a:p>
      </dgm:t>
    </dgm:pt>
    <dgm:pt modelId="{AE64D4F9-7F8E-4B09-AD05-51A8AB94C5F3}" type="sibTrans" cxnId="{BCD83CB8-1016-492C-A6EC-1CE524E4E2B0}">
      <dgm:prSet/>
      <dgm:spPr/>
      <dgm:t>
        <a:bodyPr/>
        <a:lstStyle/>
        <a:p>
          <a:endParaRPr lang="el-GR" dirty="0"/>
        </a:p>
      </dgm:t>
    </dgm:pt>
    <dgm:pt modelId="{77F7F514-346D-423D-A1D3-E2FA9D6760F6}" type="parTrans" cxnId="{BCD83CB8-1016-492C-A6EC-1CE524E4E2B0}">
      <dgm:prSet/>
      <dgm:spPr/>
      <dgm:t>
        <a:bodyPr/>
        <a:lstStyle/>
        <a:p>
          <a:endParaRPr lang="el-GR"/>
        </a:p>
      </dgm:t>
    </dgm:pt>
    <dgm:pt modelId="{917E63BE-C38D-473D-BA61-836A25091899}" type="pres">
      <dgm:prSet presAssocID="{EB54DECC-5511-4A01-B713-66C0CCD7A852}" presName="Name0" presStyleCnt="0">
        <dgm:presLayoutVars>
          <dgm:dir/>
          <dgm:resizeHandles/>
        </dgm:presLayoutVars>
      </dgm:prSet>
      <dgm:spPr/>
      <dgm:t>
        <a:bodyPr/>
        <a:lstStyle/>
        <a:p>
          <a:endParaRPr lang="el-GR"/>
        </a:p>
      </dgm:t>
    </dgm:pt>
    <dgm:pt modelId="{7207626C-5F3A-4229-8B06-2E6C4E7F2D2E}" type="pres">
      <dgm:prSet presAssocID="{37886128-8752-499E-9634-053E4CE2B61F}" presName="compNode" presStyleCnt="0"/>
      <dgm:spPr/>
      <dgm:t>
        <a:bodyPr/>
        <a:lstStyle/>
        <a:p>
          <a:endParaRPr lang="el-GR"/>
        </a:p>
      </dgm:t>
    </dgm:pt>
    <dgm:pt modelId="{C26F9A72-0AF3-411D-A3C3-0D185C6BEBAE}" type="pres">
      <dgm:prSet presAssocID="{37886128-8752-499E-9634-053E4CE2B61F}" presName="dummyConnPt" presStyleCnt="0"/>
      <dgm:spPr/>
      <dgm:t>
        <a:bodyPr/>
        <a:lstStyle/>
        <a:p>
          <a:endParaRPr lang="el-GR"/>
        </a:p>
      </dgm:t>
    </dgm:pt>
    <dgm:pt modelId="{FB27C381-F926-4B2E-830A-4E79523A605F}" type="pres">
      <dgm:prSet presAssocID="{37886128-8752-499E-9634-053E4CE2B61F}" presName="node" presStyleLbl="node1" presStyleIdx="0" presStyleCnt="6" custScaleX="156221" custLinFactNeighborX="1042" custLinFactNeighborY="-228">
        <dgm:presLayoutVars>
          <dgm:bulletEnabled val="1"/>
        </dgm:presLayoutVars>
      </dgm:prSet>
      <dgm:spPr/>
      <dgm:t>
        <a:bodyPr/>
        <a:lstStyle/>
        <a:p>
          <a:endParaRPr lang="el-GR"/>
        </a:p>
      </dgm:t>
    </dgm:pt>
    <dgm:pt modelId="{12A179B4-4306-44A0-B79B-510576B339A4}" type="pres">
      <dgm:prSet presAssocID="{AE64D4F9-7F8E-4B09-AD05-51A8AB94C5F3}" presName="sibTrans" presStyleLbl="bgSibTrans2D1" presStyleIdx="0" presStyleCnt="5"/>
      <dgm:spPr/>
      <dgm:t>
        <a:bodyPr/>
        <a:lstStyle/>
        <a:p>
          <a:endParaRPr lang="el-GR"/>
        </a:p>
      </dgm:t>
    </dgm:pt>
    <dgm:pt modelId="{69495FF8-1977-463D-ACF4-3574D861B1EE}" type="pres">
      <dgm:prSet presAssocID="{89CF0F34-4F89-4059-816C-A9706098AE52}" presName="compNode" presStyleCnt="0"/>
      <dgm:spPr/>
      <dgm:t>
        <a:bodyPr/>
        <a:lstStyle/>
        <a:p>
          <a:endParaRPr lang="el-GR"/>
        </a:p>
      </dgm:t>
    </dgm:pt>
    <dgm:pt modelId="{4C5E1954-179A-4BAC-A4D1-25BF2ADC247D}" type="pres">
      <dgm:prSet presAssocID="{89CF0F34-4F89-4059-816C-A9706098AE52}" presName="dummyConnPt" presStyleCnt="0"/>
      <dgm:spPr/>
      <dgm:t>
        <a:bodyPr/>
        <a:lstStyle/>
        <a:p>
          <a:endParaRPr lang="el-GR"/>
        </a:p>
      </dgm:t>
    </dgm:pt>
    <dgm:pt modelId="{42F23018-2D5D-434A-AF77-AE9E357F10B7}" type="pres">
      <dgm:prSet presAssocID="{89CF0F34-4F89-4059-816C-A9706098AE52}" presName="node" presStyleLbl="node1" presStyleIdx="1" presStyleCnt="6" custScaleX="158305" custScaleY="108019">
        <dgm:presLayoutVars>
          <dgm:bulletEnabled val="1"/>
        </dgm:presLayoutVars>
      </dgm:prSet>
      <dgm:spPr/>
      <dgm:t>
        <a:bodyPr/>
        <a:lstStyle/>
        <a:p>
          <a:endParaRPr lang="el-GR"/>
        </a:p>
      </dgm:t>
    </dgm:pt>
    <dgm:pt modelId="{791427DD-2F7C-4F9A-9B3C-5642D25AFCEF}" type="pres">
      <dgm:prSet presAssocID="{0815994B-15E7-4126-841E-AA8212A53314}" presName="sibTrans" presStyleLbl="bgSibTrans2D1" presStyleIdx="1" presStyleCnt="5"/>
      <dgm:spPr/>
      <dgm:t>
        <a:bodyPr/>
        <a:lstStyle/>
        <a:p>
          <a:endParaRPr lang="el-GR"/>
        </a:p>
      </dgm:t>
    </dgm:pt>
    <dgm:pt modelId="{19C731C9-4C74-4D1B-AA64-25B2EE4C3BAB}" type="pres">
      <dgm:prSet presAssocID="{4AEB85CA-657F-477A-9E23-62ED50DFC1A5}" presName="compNode" presStyleCnt="0"/>
      <dgm:spPr/>
      <dgm:t>
        <a:bodyPr/>
        <a:lstStyle/>
        <a:p>
          <a:endParaRPr lang="el-GR"/>
        </a:p>
      </dgm:t>
    </dgm:pt>
    <dgm:pt modelId="{712F467A-CB6D-46BE-AE56-EE9452813564}" type="pres">
      <dgm:prSet presAssocID="{4AEB85CA-657F-477A-9E23-62ED50DFC1A5}" presName="dummyConnPt" presStyleCnt="0"/>
      <dgm:spPr/>
      <dgm:t>
        <a:bodyPr/>
        <a:lstStyle/>
        <a:p>
          <a:endParaRPr lang="el-GR"/>
        </a:p>
      </dgm:t>
    </dgm:pt>
    <dgm:pt modelId="{7669F9FD-02E9-4910-8A0F-FF4815712754}" type="pres">
      <dgm:prSet presAssocID="{4AEB85CA-657F-477A-9E23-62ED50DFC1A5}" presName="node" presStyleLbl="node1" presStyleIdx="2" presStyleCnt="6" custScaleX="150686" custScaleY="122684">
        <dgm:presLayoutVars>
          <dgm:bulletEnabled val="1"/>
        </dgm:presLayoutVars>
      </dgm:prSet>
      <dgm:spPr/>
      <dgm:t>
        <a:bodyPr/>
        <a:lstStyle/>
        <a:p>
          <a:endParaRPr lang="el-GR"/>
        </a:p>
      </dgm:t>
    </dgm:pt>
    <dgm:pt modelId="{31609D52-7F1D-43BA-A1BE-E78FA8E254A7}" type="pres">
      <dgm:prSet presAssocID="{83605DFE-3868-43B8-BF74-6C6B73E3E92A}" presName="sibTrans" presStyleLbl="bgSibTrans2D1" presStyleIdx="2" presStyleCnt="5"/>
      <dgm:spPr/>
      <dgm:t>
        <a:bodyPr/>
        <a:lstStyle/>
        <a:p>
          <a:endParaRPr lang="el-GR"/>
        </a:p>
      </dgm:t>
    </dgm:pt>
    <dgm:pt modelId="{E1C400D5-9C04-4A8B-B1A8-522ACECF63E4}" type="pres">
      <dgm:prSet presAssocID="{9A6A4C02-29DA-4E0F-9CD1-CCF3E74FECAF}" presName="compNode" presStyleCnt="0"/>
      <dgm:spPr/>
      <dgm:t>
        <a:bodyPr/>
        <a:lstStyle/>
        <a:p>
          <a:endParaRPr lang="el-GR"/>
        </a:p>
      </dgm:t>
    </dgm:pt>
    <dgm:pt modelId="{B1402EE8-AA0E-4A5B-B715-381E68CA702A}" type="pres">
      <dgm:prSet presAssocID="{9A6A4C02-29DA-4E0F-9CD1-CCF3E74FECAF}" presName="dummyConnPt" presStyleCnt="0"/>
      <dgm:spPr/>
      <dgm:t>
        <a:bodyPr/>
        <a:lstStyle/>
        <a:p>
          <a:endParaRPr lang="el-GR"/>
        </a:p>
      </dgm:t>
    </dgm:pt>
    <dgm:pt modelId="{2771ADAC-A9D9-41BA-BB19-EB4A8047507F}" type="pres">
      <dgm:prSet presAssocID="{9A6A4C02-29DA-4E0F-9CD1-CCF3E74FECAF}" presName="node" presStyleLbl="node1" presStyleIdx="3" presStyleCnt="6" custScaleX="127780">
        <dgm:presLayoutVars>
          <dgm:bulletEnabled val="1"/>
        </dgm:presLayoutVars>
      </dgm:prSet>
      <dgm:spPr/>
      <dgm:t>
        <a:bodyPr/>
        <a:lstStyle/>
        <a:p>
          <a:endParaRPr lang="el-GR"/>
        </a:p>
      </dgm:t>
    </dgm:pt>
    <dgm:pt modelId="{5BAED292-40DC-4EE9-8749-923DE9D7EC46}" type="pres">
      <dgm:prSet presAssocID="{8478397A-9A11-41EB-BC9D-C5893AEE9E89}" presName="sibTrans" presStyleLbl="bgSibTrans2D1" presStyleIdx="3" presStyleCnt="5"/>
      <dgm:spPr/>
      <dgm:t>
        <a:bodyPr/>
        <a:lstStyle/>
        <a:p>
          <a:endParaRPr lang="el-GR"/>
        </a:p>
      </dgm:t>
    </dgm:pt>
    <dgm:pt modelId="{CE79657B-FFC7-427F-932A-C9620B8CB706}" type="pres">
      <dgm:prSet presAssocID="{52C060A3-E5AA-4393-B870-5A6C4ABD49A4}" presName="compNode" presStyleCnt="0"/>
      <dgm:spPr/>
      <dgm:t>
        <a:bodyPr/>
        <a:lstStyle/>
        <a:p>
          <a:endParaRPr lang="el-GR"/>
        </a:p>
      </dgm:t>
    </dgm:pt>
    <dgm:pt modelId="{EB16A37B-B4AB-43FA-A67D-F9ED365AF9DF}" type="pres">
      <dgm:prSet presAssocID="{52C060A3-E5AA-4393-B870-5A6C4ABD49A4}" presName="dummyConnPt" presStyleCnt="0"/>
      <dgm:spPr/>
      <dgm:t>
        <a:bodyPr/>
        <a:lstStyle/>
        <a:p>
          <a:endParaRPr lang="el-GR"/>
        </a:p>
      </dgm:t>
    </dgm:pt>
    <dgm:pt modelId="{F416CE77-541A-4942-8178-E57898F669C9}" type="pres">
      <dgm:prSet presAssocID="{52C060A3-E5AA-4393-B870-5A6C4ABD49A4}" presName="node" presStyleLbl="node1" presStyleIdx="4" presStyleCnt="6" custScaleX="129168" custScaleY="117980" custLinFactNeighborX="-694" custLinFactNeighborY="-2513">
        <dgm:presLayoutVars>
          <dgm:bulletEnabled val="1"/>
        </dgm:presLayoutVars>
      </dgm:prSet>
      <dgm:spPr/>
      <dgm:t>
        <a:bodyPr/>
        <a:lstStyle/>
        <a:p>
          <a:endParaRPr lang="el-GR"/>
        </a:p>
      </dgm:t>
    </dgm:pt>
    <dgm:pt modelId="{DE4B5BF8-55E4-4F14-A466-2B5DCDDC6813}" type="pres">
      <dgm:prSet presAssocID="{152F43D8-23AE-4F1F-9299-B8C24AD26B4B}" presName="sibTrans" presStyleLbl="bgSibTrans2D1" presStyleIdx="4" presStyleCnt="5"/>
      <dgm:spPr/>
      <dgm:t>
        <a:bodyPr/>
        <a:lstStyle/>
        <a:p>
          <a:endParaRPr lang="el-GR"/>
        </a:p>
      </dgm:t>
    </dgm:pt>
    <dgm:pt modelId="{DA3D38C9-78D6-49B4-8402-BBAF6C0BCB8D}" type="pres">
      <dgm:prSet presAssocID="{A80FA839-18E6-4DBE-8B1C-B47CF7447FE6}" presName="compNode" presStyleCnt="0"/>
      <dgm:spPr/>
      <dgm:t>
        <a:bodyPr/>
        <a:lstStyle/>
        <a:p>
          <a:endParaRPr lang="el-GR"/>
        </a:p>
      </dgm:t>
    </dgm:pt>
    <dgm:pt modelId="{9A8A2189-8D57-4BD4-9570-10902B91B1CD}" type="pres">
      <dgm:prSet presAssocID="{A80FA839-18E6-4DBE-8B1C-B47CF7447FE6}" presName="dummyConnPt" presStyleCnt="0"/>
      <dgm:spPr/>
      <dgm:t>
        <a:bodyPr/>
        <a:lstStyle/>
        <a:p>
          <a:endParaRPr lang="el-GR"/>
        </a:p>
      </dgm:t>
    </dgm:pt>
    <dgm:pt modelId="{24D5D4E8-C262-42AF-9EDC-E4C2DB9DBD4D}" type="pres">
      <dgm:prSet presAssocID="{A80FA839-18E6-4DBE-8B1C-B47CF7447FE6}" presName="node" presStyleLbl="node1" presStyleIdx="5" presStyleCnt="6" custScaleX="129168" custLinFactNeighborX="-694" custLinFactNeighborY="-228">
        <dgm:presLayoutVars>
          <dgm:bulletEnabled val="1"/>
        </dgm:presLayoutVars>
      </dgm:prSet>
      <dgm:spPr/>
      <dgm:t>
        <a:bodyPr/>
        <a:lstStyle/>
        <a:p>
          <a:endParaRPr lang="el-GR"/>
        </a:p>
      </dgm:t>
    </dgm:pt>
  </dgm:ptLst>
  <dgm:cxnLst>
    <dgm:cxn modelId="{C3B88545-60D2-49A8-8C5F-05E8D3094C45}" type="presOf" srcId="{4AEB85CA-657F-477A-9E23-62ED50DFC1A5}" destId="{7669F9FD-02E9-4910-8A0F-FF4815712754}" srcOrd="0" destOrd="0" presId="urn:microsoft.com/office/officeart/2005/8/layout/bProcess4"/>
    <dgm:cxn modelId="{795609C7-599C-4581-A3E4-9CEDD41E1D23}" srcId="{EB54DECC-5511-4A01-B713-66C0CCD7A852}" destId="{A80FA839-18E6-4DBE-8B1C-B47CF7447FE6}" srcOrd="5" destOrd="0" parTransId="{8825E232-C37C-46A1-A4D7-D98B07A53EEC}" sibTransId="{04C2A79F-AB30-4E71-A7B8-1CCC724EC3A4}"/>
    <dgm:cxn modelId="{3AFB5514-FC84-4884-BB4D-B9B4B4C6AF40}" srcId="{EB54DECC-5511-4A01-B713-66C0CCD7A852}" destId="{4AEB85CA-657F-477A-9E23-62ED50DFC1A5}" srcOrd="2" destOrd="0" parTransId="{874C7AE0-41B4-45A7-BD0A-B7C2B44D6BFD}" sibTransId="{83605DFE-3868-43B8-BF74-6C6B73E3E92A}"/>
    <dgm:cxn modelId="{ABC129C1-BE04-452B-827D-4BCFC74AC6CD}" type="presOf" srcId="{EB54DECC-5511-4A01-B713-66C0CCD7A852}" destId="{917E63BE-C38D-473D-BA61-836A25091899}" srcOrd="0" destOrd="0" presId="urn:microsoft.com/office/officeart/2005/8/layout/bProcess4"/>
    <dgm:cxn modelId="{28F36A05-9521-4B85-8F97-19C2016D9248}" srcId="{EB54DECC-5511-4A01-B713-66C0CCD7A852}" destId="{52C060A3-E5AA-4393-B870-5A6C4ABD49A4}" srcOrd="4" destOrd="0" parTransId="{AE6333E9-7E18-42D9-8B32-BB639752872C}" sibTransId="{152F43D8-23AE-4F1F-9299-B8C24AD26B4B}"/>
    <dgm:cxn modelId="{BCD83CB8-1016-492C-A6EC-1CE524E4E2B0}" srcId="{EB54DECC-5511-4A01-B713-66C0CCD7A852}" destId="{37886128-8752-499E-9634-053E4CE2B61F}" srcOrd="0" destOrd="0" parTransId="{77F7F514-346D-423D-A1D3-E2FA9D6760F6}" sibTransId="{AE64D4F9-7F8E-4B09-AD05-51A8AB94C5F3}"/>
    <dgm:cxn modelId="{8E61AB46-461D-4862-A2E5-EE1FF888ECE7}" type="presOf" srcId="{9A6A4C02-29DA-4E0F-9CD1-CCF3E74FECAF}" destId="{2771ADAC-A9D9-41BA-BB19-EB4A8047507F}" srcOrd="0" destOrd="0" presId="urn:microsoft.com/office/officeart/2005/8/layout/bProcess4"/>
    <dgm:cxn modelId="{8BB9C005-AB92-48D4-AB96-6AB38E50C330}" type="presOf" srcId="{89CF0F34-4F89-4059-816C-A9706098AE52}" destId="{42F23018-2D5D-434A-AF77-AE9E357F10B7}" srcOrd="0" destOrd="0" presId="urn:microsoft.com/office/officeart/2005/8/layout/bProcess4"/>
    <dgm:cxn modelId="{CC9690C7-73A9-454F-91A6-FF21CF5612A2}" srcId="{EB54DECC-5511-4A01-B713-66C0CCD7A852}" destId="{9A6A4C02-29DA-4E0F-9CD1-CCF3E74FECAF}" srcOrd="3" destOrd="0" parTransId="{D6DD8B0A-B5D4-4623-9AF6-1E4DABFAEF64}" sibTransId="{8478397A-9A11-41EB-BC9D-C5893AEE9E89}"/>
    <dgm:cxn modelId="{982A3B5F-F2E8-4A73-955E-C529702E5DA1}" type="presOf" srcId="{83605DFE-3868-43B8-BF74-6C6B73E3E92A}" destId="{31609D52-7F1D-43BA-A1BE-E78FA8E254A7}" srcOrd="0" destOrd="0" presId="urn:microsoft.com/office/officeart/2005/8/layout/bProcess4"/>
    <dgm:cxn modelId="{86AAB497-20E5-4C7D-9AD3-7FE7047557D5}" type="presOf" srcId="{37886128-8752-499E-9634-053E4CE2B61F}" destId="{FB27C381-F926-4B2E-830A-4E79523A605F}" srcOrd="0" destOrd="0" presId="urn:microsoft.com/office/officeart/2005/8/layout/bProcess4"/>
    <dgm:cxn modelId="{A14BE7E0-DD70-4DB2-8C2D-D8E328A99615}" type="presOf" srcId="{8478397A-9A11-41EB-BC9D-C5893AEE9E89}" destId="{5BAED292-40DC-4EE9-8749-923DE9D7EC46}" srcOrd="0" destOrd="0" presId="urn:microsoft.com/office/officeart/2005/8/layout/bProcess4"/>
    <dgm:cxn modelId="{262C7B65-1299-4F6F-BB45-32C45FE3A2A9}" srcId="{EB54DECC-5511-4A01-B713-66C0CCD7A852}" destId="{89CF0F34-4F89-4059-816C-A9706098AE52}" srcOrd="1" destOrd="0" parTransId="{544138B6-9FDE-4FDD-94B6-A1F4BD1B26C9}" sibTransId="{0815994B-15E7-4126-841E-AA8212A53314}"/>
    <dgm:cxn modelId="{CA283C19-5AB9-4D22-BD81-07FE74C00EE5}" type="presOf" srcId="{A80FA839-18E6-4DBE-8B1C-B47CF7447FE6}" destId="{24D5D4E8-C262-42AF-9EDC-E4C2DB9DBD4D}" srcOrd="0" destOrd="0" presId="urn:microsoft.com/office/officeart/2005/8/layout/bProcess4"/>
    <dgm:cxn modelId="{4CB37790-5B13-4E85-9FC7-D6A2F01B908A}" type="presOf" srcId="{0815994B-15E7-4126-841E-AA8212A53314}" destId="{791427DD-2F7C-4F9A-9B3C-5642D25AFCEF}" srcOrd="0" destOrd="0" presId="urn:microsoft.com/office/officeart/2005/8/layout/bProcess4"/>
    <dgm:cxn modelId="{70E6D105-4D00-48FD-B146-772E20AF7627}" type="presOf" srcId="{AE64D4F9-7F8E-4B09-AD05-51A8AB94C5F3}" destId="{12A179B4-4306-44A0-B79B-510576B339A4}" srcOrd="0" destOrd="0" presId="urn:microsoft.com/office/officeart/2005/8/layout/bProcess4"/>
    <dgm:cxn modelId="{31818E3D-4847-44D3-B155-8E816D4F2022}" type="presOf" srcId="{52C060A3-E5AA-4393-B870-5A6C4ABD49A4}" destId="{F416CE77-541A-4942-8178-E57898F669C9}" srcOrd="0" destOrd="0" presId="urn:microsoft.com/office/officeart/2005/8/layout/bProcess4"/>
    <dgm:cxn modelId="{3F73F5F9-9699-4FB5-A3B4-B32D1141E5A4}" type="presOf" srcId="{152F43D8-23AE-4F1F-9299-B8C24AD26B4B}" destId="{DE4B5BF8-55E4-4F14-A466-2B5DCDDC6813}" srcOrd="0" destOrd="0" presId="urn:microsoft.com/office/officeart/2005/8/layout/bProcess4"/>
    <dgm:cxn modelId="{57A52BCC-E33B-4AB0-8FEE-35ACB04C2650}" type="presParOf" srcId="{917E63BE-C38D-473D-BA61-836A25091899}" destId="{7207626C-5F3A-4229-8B06-2E6C4E7F2D2E}" srcOrd="0" destOrd="0" presId="urn:microsoft.com/office/officeart/2005/8/layout/bProcess4"/>
    <dgm:cxn modelId="{D0ED2234-F085-45CF-8B24-8B592AC1EDCD}" type="presParOf" srcId="{7207626C-5F3A-4229-8B06-2E6C4E7F2D2E}" destId="{C26F9A72-0AF3-411D-A3C3-0D185C6BEBAE}" srcOrd="0" destOrd="0" presId="urn:microsoft.com/office/officeart/2005/8/layout/bProcess4"/>
    <dgm:cxn modelId="{BE0AB346-00C0-4C53-BF12-554BE70DC7CF}" type="presParOf" srcId="{7207626C-5F3A-4229-8B06-2E6C4E7F2D2E}" destId="{FB27C381-F926-4B2E-830A-4E79523A605F}" srcOrd="1" destOrd="0" presId="urn:microsoft.com/office/officeart/2005/8/layout/bProcess4"/>
    <dgm:cxn modelId="{0EE81932-EF52-452B-B86E-439070930C06}" type="presParOf" srcId="{917E63BE-C38D-473D-BA61-836A25091899}" destId="{12A179B4-4306-44A0-B79B-510576B339A4}" srcOrd="1" destOrd="0" presId="urn:microsoft.com/office/officeart/2005/8/layout/bProcess4"/>
    <dgm:cxn modelId="{71CA6277-8542-49F0-B0B5-1AAF1310498F}" type="presParOf" srcId="{917E63BE-C38D-473D-BA61-836A25091899}" destId="{69495FF8-1977-463D-ACF4-3574D861B1EE}" srcOrd="2" destOrd="0" presId="urn:microsoft.com/office/officeart/2005/8/layout/bProcess4"/>
    <dgm:cxn modelId="{1D5564D7-2901-44E7-ABCE-10C27B131F1E}" type="presParOf" srcId="{69495FF8-1977-463D-ACF4-3574D861B1EE}" destId="{4C5E1954-179A-4BAC-A4D1-25BF2ADC247D}" srcOrd="0" destOrd="0" presId="urn:microsoft.com/office/officeart/2005/8/layout/bProcess4"/>
    <dgm:cxn modelId="{C57FE096-CCDD-4AD0-B593-E947A94D447E}" type="presParOf" srcId="{69495FF8-1977-463D-ACF4-3574D861B1EE}" destId="{42F23018-2D5D-434A-AF77-AE9E357F10B7}" srcOrd="1" destOrd="0" presId="urn:microsoft.com/office/officeart/2005/8/layout/bProcess4"/>
    <dgm:cxn modelId="{F0429DF7-A32C-49B5-B2AC-9535788805A3}" type="presParOf" srcId="{917E63BE-C38D-473D-BA61-836A25091899}" destId="{791427DD-2F7C-4F9A-9B3C-5642D25AFCEF}" srcOrd="3" destOrd="0" presId="urn:microsoft.com/office/officeart/2005/8/layout/bProcess4"/>
    <dgm:cxn modelId="{757035DE-A065-415C-A84A-67C9A251CC1F}" type="presParOf" srcId="{917E63BE-C38D-473D-BA61-836A25091899}" destId="{19C731C9-4C74-4D1B-AA64-25B2EE4C3BAB}" srcOrd="4" destOrd="0" presId="urn:microsoft.com/office/officeart/2005/8/layout/bProcess4"/>
    <dgm:cxn modelId="{3353BB92-484F-46D2-AB5C-67B240E1EA41}" type="presParOf" srcId="{19C731C9-4C74-4D1B-AA64-25B2EE4C3BAB}" destId="{712F467A-CB6D-46BE-AE56-EE9452813564}" srcOrd="0" destOrd="0" presId="urn:microsoft.com/office/officeart/2005/8/layout/bProcess4"/>
    <dgm:cxn modelId="{6ACFED56-7072-4746-8709-FFF0B5FB57E5}" type="presParOf" srcId="{19C731C9-4C74-4D1B-AA64-25B2EE4C3BAB}" destId="{7669F9FD-02E9-4910-8A0F-FF4815712754}" srcOrd="1" destOrd="0" presId="urn:microsoft.com/office/officeart/2005/8/layout/bProcess4"/>
    <dgm:cxn modelId="{14991BCB-7E85-4F94-BB8A-104E23FB87AD}" type="presParOf" srcId="{917E63BE-C38D-473D-BA61-836A25091899}" destId="{31609D52-7F1D-43BA-A1BE-E78FA8E254A7}" srcOrd="5" destOrd="0" presId="urn:microsoft.com/office/officeart/2005/8/layout/bProcess4"/>
    <dgm:cxn modelId="{11BD762C-8EB2-4C6F-9D4D-1B814C5B1C6E}" type="presParOf" srcId="{917E63BE-C38D-473D-BA61-836A25091899}" destId="{E1C400D5-9C04-4A8B-B1A8-522ACECF63E4}" srcOrd="6" destOrd="0" presId="urn:microsoft.com/office/officeart/2005/8/layout/bProcess4"/>
    <dgm:cxn modelId="{73D4C997-FE24-416B-A502-93863695D98B}" type="presParOf" srcId="{E1C400D5-9C04-4A8B-B1A8-522ACECF63E4}" destId="{B1402EE8-AA0E-4A5B-B715-381E68CA702A}" srcOrd="0" destOrd="0" presId="urn:microsoft.com/office/officeart/2005/8/layout/bProcess4"/>
    <dgm:cxn modelId="{2C244B0B-6335-474F-BEF5-6F7D60FEEDD1}" type="presParOf" srcId="{E1C400D5-9C04-4A8B-B1A8-522ACECF63E4}" destId="{2771ADAC-A9D9-41BA-BB19-EB4A8047507F}" srcOrd="1" destOrd="0" presId="urn:microsoft.com/office/officeart/2005/8/layout/bProcess4"/>
    <dgm:cxn modelId="{7500ADBC-C29B-4F91-A50F-720E05E91EA5}" type="presParOf" srcId="{917E63BE-C38D-473D-BA61-836A25091899}" destId="{5BAED292-40DC-4EE9-8749-923DE9D7EC46}" srcOrd="7" destOrd="0" presId="urn:microsoft.com/office/officeart/2005/8/layout/bProcess4"/>
    <dgm:cxn modelId="{425E3273-C638-412B-815B-7DDC88E7ED34}" type="presParOf" srcId="{917E63BE-C38D-473D-BA61-836A25091899}" destId="{CE79657B-FFC7-427F-932A-C9620B8CB706}" srcOrd="8" destOrd="0" presId="urn:microsoft.com/office/officeart/2005/8/layout/bProcess4"/>
    <dgm:cxn modelId="{BE3A4C7A-0A23-4B58-9C87-524BA373F4F1}" type="presParOf" srcId="{CE79657B-FFC7-427F-932A-C9620B8CB706}" destId="{EB16A37B-B4AB-43FA-A67D-F9ED365AF9DF}" srcOrd="0" destOrd="0" presId="urn:microsoft.com/office/officeart/2005/8/layout/bProcess4"/>
    <dgm:cxn modelId="{8DCEF2EF-FF97-4888-91B7-4713024CC451}" type="presParOf" srcId="{CE79657B-FFC7-427F-932A-C9620B8CB706}" destId="{F416CE77-541A-4942-8178-E57898F669C9}" srcOrd="1" destOrd="0" presId="urn:microsoft.com/office/officeart/2005/8/layout/bProcess4"/>
    <dgm:cxn modelId="{5A73DC9C-2896-43CD-A92A-C5ACAD07199A}" type="presParOf" srcId="{917E63BE-C38D-473D-BA61-836A25091899}" destId="{DE4B5BF8-55E4-4F14-A466-2B5DCDDC6813}" srcOrd="9" destOrd="0" presId="urn:microsoft.com/office/officeart/2005/8/layout/bProcess4"/>
    <dgm:cxn modelId="{977114CD-CDF4-4D9C-8F45-9B96F6BEC95C}" type="presParOf" srcId="{917E63BE-C38D-473D-BA61-836A25091899}" destId="{DA3D38C9-78D6-49B4-8402-BBAF6C0BCB8D}" srcOrd="10" destOrd="0" presId="urn:microsoft.com/office/officeart/2005/8/layout/bProcess4"/>
    <dgm:cxn modelId="{3FAA5ED7-14DD-4140-9E5F-05A2B7AD103A}" type="presParOf" srcId="{DA3D38C9-78D6-49B4-8402-BBAF6C0BCB8D}" destId="{9A8A2189-8D57-4BD4-9570-10902B91B1CD}" srcOrd="0" destOrd="0" presId="urn:microsoft.com/office/officeart/2005/8/layout/bProcess4"/>
    <dgm:cxn modelId="{08025F10-8E26-42AE-8077-3A27FB089751}" type="presParOf" srcId="{DA3D38C9-78D6-49B4-8402-BBAF6C0BCB8D}" destId="{24D5D4E8-C262-42AF-9EDC-E4C2DB9DBD4D}" srcOrd="1" destOrd="0" presId="urn:microsoft.com/office/officeart/2005/8/layout/bProcess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0CCDC00-3737-448E-84F3-D0E977768630}" type="doc">
      <dgm:prSet loTypeId="urn:microsoft.com/office/officeart/2005/8/layout/radial1" loCatId="relationship" qsTypeId="urn:microsoft.com/office/officeart/2005/8/quickstyle/3d1" qsCatId="3D" csTypeId="urn:microsoft.com/office/officeart/2005/8/colors/accent3_5" csCatId="accent3" phldr="1"/>
      <dgm:spPr/>
      <dgm:t>
        <a:bodyPr/>
        <a:lstStyle/>
        <a:p>
          <a:endParaRPr lang="el-GR"/>
        </a:p>
      </dgm:t>
    </dgm:pt>
    <dgm:pt modelId="{13F55585-BFEE-4E78-AE1E-056A3B72A5DC}">
      <dgm:prSet phldrT="[Κείμενο]" custT="1"/>
      <dgm:spPr>
        <a:solidFill>
          <a:schemeClr val="bg1">
            <a:lumMod val="50000"/>
          </a:schemeClr>
        </a:solidFill>
        <a:ln cmpd="dbl">
          <a:solidFill>
            <a:schemeClr val="tx1">
              <a:lumMod val="65000"/>
              <a:lumOff val="35000"/>
            </a:schemeClr>
          </a:solidFill>
        </a:ln>
      </dgm:spPr>
      <dgm:t>
        <a:bodyPr/>
        <a:lstStyle/>
        <a:p>
          <a:r>
            <a:rPr lang="el-GR" sz="2000" b="1" dirty="0" smtClean="0">
              <a:solidFill>
                <a:schemeClr val="bg2">
                  <a:lumMod val="10000"/>
                </a:schemeClr>
              </a:solidFill>
              <a:latin typeface="Tahoma" pitchFamily="34" charset="0"/>
              <a:ea typeface="Tahoma" pitchFamily="34" charset="0"/>
              <a:cs typeface="Tahoma" pitchFamily="34" charset="0"/>
            </a:rPr>
            <a:t>ΟΡΙΣΜΟΙ</a:t>
          </a:r>
          <a:endParaRPr lang="el-GR" sz="2000" b="1" dirty="0">
            <a:solidFill>
              <a:schemeClr val="bg2">
                <a:lumMod val="10000"/>
              </a:schemeClr>
            </a:solidFill>
            <a:latin typeface="Tahoma" pitchFamily="34" charset="0"/>
            <a:ea typeface="Tahoma" pitchFamily="34" charset="0"/>
            <a:cs typeface="Tahoma" pitchFamily="34" charset="0"/>
          </a:endParaRPr>
        </a:p>
      </dgm:t>
    </dgm:pt>
    <dgm:pt modelId="{49EF0EE0-13A0-45D7-BBDF-4DE6A71E6B01}" type="parTrans" cxnId="{74EF4CF1-84EE-4790-B676-9F4227DBE5D9}">
      <dgm:prSet/>
      <dgm:spPr/>
      <dgm:t>
        <a:bodyPr/>
        <a:lstStyle/>
        <a:p>
          <a:endParaRPr lang="el-GR"/>
        </a:p>
      </dgm:t>
    </dgm:pt>
    <dgm:pt modelId="{455775E4-569A-4786-9C2A-FB2A9AE0ECD4}" type="sibTrans" cxnId="{74EF4CF1-84EE-4790-B676-9F4227DBE5D9}">
      <dgm:prSet/>
      <dgm:spPr/>
      <dgm:t>
        <a:bodyPr/>
        <a:lstStyle/>
        <a:p>
          <a:endParaRPr lang="el-GR"/>
        </a:p>
      </dgm:t>
    </dgm:pt>
    <dgm:pt modelId="{CC9AA54A-85B0-4C12-AB92-7D5B1821017C}">
      <dgm:prSet phldrT="[Κείμενο]" custT="1"/>
      <dgm:spPr>
        <a:solidFill>
          <a:schemeClr val="bg1">
            <a:lumMod val="65000"/>
          </a:schemeClr>
        </a:solidFill>
      </dgm:spPr>
      <dgm:t>
        <a:bodyPr/>
        <a:lstStyle/>
        <a:p>
          <a:r>
            <a:rPr lang="el-GR" sz="1800" dirty="0" smtClean="0">
              <a:solidFill>
                <a:schemeClr val="bg2">
                  <a:lumMod val="10000"/>
                </a:schemeClr>
              </a:solidFill>
              <a:latin typeface="Tahoma" pitchFamily="34" charset="0"/>
              <a:ea typeface="Tahoma" pitchFamily="34" charset="0"/>
              <a:cs typeface="Tahoma" pitchFamily="34" charset="0"/>
            </a:rPr>
            <a:t>ΧΡΗΜΑΤΟΔΟΤΙΚΗ ΜΙΣΘΩΣΗ</a:t>
          </a:r>
          <a:endParaRPr lang="el-GR" sz="1800" dirty="0">
            <a:solidFill>
              <a:schemeClr val="bg2">
                <a:lumMod val="10000"/>
              </a:schemeClr>
            </a:solidFill>
            <a:latin typeface="Tahoma" pitchFamily="34" charset="0"/>
            <a:ea typeface="Tahoma" pitchFamily="34" charset="0"/>
            <a:cs typeface="Tahoma" pitchFamily="34" charset="0"/>
          </a:endParaRPr>
        </a:p>
      </dgm:t>
    </dgm:pt>
    <dgm:pt modelId="{CEF2A635-08AB-4840-8983-1082FB2A0FAD}" type="parTrans" cxnId="{52762C51-1C28-4628-928D-FA5746FFB4A8}">
      <dgm:prSet/>
      <dgm:spPr>
        <a:ln>
          <a:solidFill>
            <a:schemeClr val="tx1">
              <a:lumMod val="65000"/>
              <a:lumOff val="35000"/>
            </a:schemeClr>
          </a:solidFill>
        </a:ln>
      </dgm:spPr>
      <dgm:t>
        <a:bodyPr/>
        <a:lstStyle/>
        <a:p>
          <a:endParaRPr lang="el-GR" dirty="0"/>
        </a:p>
      </dgm:t>
    </dgm:pt>
    <dgm:pt modelId="{600A6942-88DA-41A7-B80F-3E2CC842F65C}" type="sibTrans" cxnId="{52762C51-1C28-4628-928D-FA5746FFB4A8}">
      <dgm:prSet/>
      <dgm:spPr/>
      <dgm:t>
        <a:bodyPr/>
        <a:lstStyle/>
        <a:p>
          <a:endParaRPr lang="el-GR"/>
        </a:p>
      </dgm:t>
    </dgm:pt>
    <dgm:pt modelId="{63D69CAB-5A42-4542-9602-07C29D220CF6}">
      <dgm:prSet phldrT="[Κείμενο]" custT="1"/>
      <dgm:spPr>
        <a:solidFill>
          <a:schemeClr val="bg1">
            <a:lumMod val="75000"/>
          </a:schemeClr>
        </a:solidFill>
      </dgm:spPr>
      <dgm:t>
        <a:bodyPr/>
        <a:lstStyle/>
        <a:p>
          <a:r>
            <a:rPr lang="el-GR" sz="1800" dirty="0" smtClean="0">
              <a:solidFill>
                <a:schemeClr val="bg2">
                  <a:lumMod val="10000"/>
                </a:schemeClr>
              </a:solidFill>
              <a:latin typeface="Tahoma" pitchFamily="34" charset="0"/>
              <a:ea typeface="Tahoma" pitchFamily="34" charset="0"/>
              <a:cs typeface="Tahoma" pitchFamily="34" charset="0"/>
            </a:rPr>
            <a:t>ΛΕΙΤΟΥΡΓΙΚΗ ΜΙΣΘΩΣΗ</a:t>
          </a:r>
          <a:endParaRPr lang="el-GR" sz="1800" dirty="0">
            <a:solidFill>
              <a:schemeClr val="bg2">
                <a:lumMod val="10000"/>
              </a:schemeClr>
            </a:solidFill>
            <a:latin typeface="Tahoma" pitchFamily="34" charset="0"/>
            <a:ea typeface="Tahoma" pitchFamily="34" charset="0"/>
            <a:cs typeface="Tahoma" pitchFamily="34" charset="0"/>
          </a:endParaRPr>
        </a:p>
      </dgm:t>
    </dgm:pt>
    <dgm:pt modelId="{3CC59FD6-64EE-4079-B348-7CB8B371DDA4}" type="parTrans" cxnId="{9B98F5EB-733A-4536-A8D9-0FBE9AC64327}">
      <dgm:prSet/>
      <dgm:spPr>
        <a:ln>
          <a:solidFill>
            <a:schemeClr val="tx1">
              <a:lumMod val="75000"/>
              <a:lumOff val="25000"/>
            </a:schemeClr>
          </a:solidFill>
        </a:ln>
      </dgm:spPr>
      <dgm:t>
        <a:bodyPr/>
        <a:lstStyle/>
        <a:p>
          <a:endParaRPr lang="el-GR" dirty="0"/>
        </a:p>
      </dgm:t>
    </dgm:pt>
    <dgm:pt modelId="{44EB6DB8-EF89-4B81-BE22-896974C20CB8}" type="sibTrans" cxnId="{9B98F5EB-733A-4536-A8D9-0FBE9AC64327}">
      <dgm:prSet/>
      <dgm:spPr/>
      <dgm:t>
        <a:bodyPr/>
        <a:lstStyle/>
        <a:p>
          <a:endParaRPr lang="el-GR"/>
        </a:p>
      </dgm:t>
    </dgm:pt>
    <dgm:pt modelId="{B7837497-6280-4022-8659-78824BE4349D}">
      <dgm:prSet phldrT="[Κείμενο]" custT="1"/>
      <dgm:spPr>
        <a:solidFill>
          <a:schemeClr val="bg1">
            <a:lumMod val="75000"/>
          </a:schemeClr>
        </a:solidFill>
      </dgm:spPr>
      <dgm:t>
        <a:bodyPr/>
        <a:lstStyle/>
        <a:p>
          <a:r>
            <a:rPr lang="el-GR" sz="1800" dirty="0" smtClean="0">
              <a:solidFill>
                <a:schemeClr val="bg2">
                  <a:lumMod val="10000"/>
                </a:schemeClr>
              </a:solidFill>
              <a:latin typeface="Tahoma" pitchFamily="34" charset="0"/>
              <a:ea typeface="Tahoma" pitchFamily="34" charset="0"/>
              <a:cs typeface="Tahoma" pitchFamily="34" charset="0"/>
            </a:rPr>
            <a:t>ΕΝΑΡΞΗ ΜΙΣΘΩΣΗΣ</a:t>
          </a:r>
          <a:endParaRPr lang="el-GR" sz="1800" dirty="0">
            <a:solidFill>
              <a:schemeClr val="bg2">
                <a:lumMod val="10000"/>
              </a:schemeClr>
            </a:solidFill>
            <a:latin typeface="Tahoma" pitchFamily="34" charset="0"/>
            <a:ea typeface="Tahoma" pitchFamily="34" charset="0"/>
            <a:cs typeface="Tahoma" pitchFamily="34" charset="0"/>
          </a:endParaRPr>
        </a:p>
      </dgm:t>
    </dgm:pt>
    <dgm:pt modelId="{81A8F25B-9F50-4329-B38C-921A8B2545B5}" type="parTrans" cxnId="{79167961-8541-4B0E-AB4F-2EB542E6F12D}">
      <dgm:prSet/>
      <dgm:spPr>
        <a:ln>
          <a:solidFill>
            <a:schemeClr val="tx1">
              <a:lumMod val="75000"/>
              <a:lumOff val="25000"/>
            </a:schemeClr>
          </a:solidFill>
        </a:ln>
      </dgm:spPr>
      <dgm:t>
        <a:bodyPr/>
        <a:lstStyle/>
        <a:p>
          <a:endParaRPr lang="el-GR" dirty="0"/>
        </a:p>
      </dgm:t>
    </dgm:pt>
    <dgm:pt modelId="{1E0BAA5E-B182-43A6-A4DA-8DB20FAB4B64}" type="sibTrans" cxnId="{79167961-8541-4B0E-AB4F-2EB542E6F12D}">
      <dgm:prSet/>
      <dgm:spPr/>
      <dgm:t>
        <a:bodyPr/>
        <a:lstStyle/>
        <a:p>
          <a:endParaRPr lang="el-GR"/>
        </a:p>
      </dgm:t>
    </dgm:pt>
    <dgm:pt modelId="{1D38EFBC-AC01-49BB-AEFE-18EED48B9BCA}">
      <dgm:prSet phldrT="[Κείμενο]" custT="1"/>
      <dgm:spPr>
        <a:solidFill>
          <a:schemeClr val="tx2">
            <a:lumMod val="20000"/>
            <a:lumOff val="80000"/>
            <a:alpha val="46000"/>
          </a:schemeClr>
        </a:solidFill>
      </dgm:spPr>
      <dgm:t>
        <a:bodyPr/>
        <a:lstStyle/>
        <a:p>
          <a:r>
            <a:rPr lang="el-GR" sz="1800" dirty="0" smtClean="0">
              <a:solidFill>
                <a:schemeClr val="bg2">
                  <a:lumMod val="10000"/>
                </a:schemeClr>
              </a:solidFill>
              <a:latin typeface="Tahoma" pitchFamily="34" charset="0"/>
              <a:ea typeface="Tahoma" pitchFamily="34" charset="0"/>
              <a:cs typeface="Tahoma" pitchFamily="34" charset="0"/>
            </a:rPr>
            <a:t>ΜΙΣΘΩΣΗ</a:t>
          </a:r>
          <a:endParaRPr lang="el-GR" sz="1800" dirty="0">
            <a:solidFill>
              <a:schemeClr val="bg2">
                <a:lumMod val="10000"/>
              </a:schemeClr>
            </a:solidFill>
            <a:latin typeface="Tahoma" pitchFamily="34" charset="0"/>
            <a:ea typeface="Tahoma" pitchFamily="34" charset="0"/>
            <a:cs typeface="Tahoma" pitchFamily="34" charset="0"/>
          </a:endParaRPr>
        </a:p>
      </dgm:t>
    </dgm:pt>
    <dgm:pt modelId="{1E4D9E25-B260-490A-8E03-547D33E9FF30}" type="parTrans" cxnId="{E4618CDA-9265-4270-B39B-F5865D428FBC}">
      <dgm:prSet/>
      <dgm:spPr>
        <a:ln>
          <a:solidFill>
            <a:schemeClr val="tx1">
              <a:lumMod val="65000"/>
              <a:lumOff val="35000"/>
            </a:schemeClr>
          </a:solidFill>
        </a:ln>
      </dgm:spPr>
      <dgm:t>
        <a:bodyPr/>
        <a:lstStyle/>
        <a:p>
          <a:endParaRPr lang="el-GR" dirty="0"/>
        </a:p>
      </dgm:t>
    </dgm:pt>
    <dgm:pt modelId="{B9E90F5E-DDB0-4CBD-8018-0F813504405E}" type="sibTrans" cxnId="{E4618CDA-9265-4270-B39B-F5865D428FBC}">
      <dgm:prSet/>
      <dgm:spPr/>
      <dgm:t>
        <a:bodyPr/>
        <a:lstStyle/>
        <a:p>
          <a:endParaRPr lang="el-GR"/>
        </a:p>
      </dgm:t>
    </dgm:pt>
    <dgm:pt modelId="{895FF4F9-E7B6-47A0-B189-17C8EA461A4E}">
      <dgm:prSet phldrT="[Κείμενο]" custT="1"/>
      <dgm:spPr>
        <a:solidFill>
          <a:schemeClr val="bg1">
            <a:lumMod val="85000"/>
          </a:schemeClr>
        </a:solidFill>
      </dgm:spPr>
      <dgm:t>
        <a:bodyPr/>
        <a:lstStyle/>
        <a:p>
          <a:r>
            <a:rPr lang="el-GR" sz="1800" dirty="0" smtClean="0">
              <a:solidFill>
                <a:schemeClr val="bg2">
                  <a:lumMod val="10000"/>
                </a:schemeClr>
              </a:solidFill>
              <a:latin typeface="Tahoma" pitchFamily="34" charset="0"/>
              <a:ea typeface="Tahoma" pitchFamily="34" charset="0"/>
              <a:cs typeface="Tahoma" pitchFamily="34" charset="0"/>
            </a:rPr>
            <a:t>ΔΙΑΡΚΕΙΑ ΜΙΣΘΩΣΗΣ</a:t>
          </a:r>
        </a:p>
        <a:p>
          <a:r>
            <a:rPr lang="el-GR" sz="1800" dirty="0" smtClean="0">
              <a:solidFill>
                <a:schemeClr val="bg2">
                  <a:lumMod val="10000"/>
                </a:schemeClr>
              </a:solidFill>
              <a:latin typeface="Tahoma" pitchFamily="34" charset="0"/>
              <a:ea typeface="Tahoma" pitchFamily="34" charset="0"/>
              <a:cs typeface="Tahoma" pitchFamily="34" charset="0"/>
            </a:rPr>
            <a:t> </a:t>
          </a:r>
          <a:endParaRPr lang="el-GR" sz="1800" dirty="0">
            <a:solidFill>
              <a:schemeClr val="bg2">
                <a:lumMod val="10000"/>
              </a:schemeClr>
            </a:solidFill>
            <a:latin typeface="Tahoma" pitchFamily="34" charset="0"/>
            <a:ea typeface="Tahoma" pitchFamily="34" charset="0"/>
            <a:cs typeface="Tahoma" pitchFamily="34" charset="0"/>
          </a:endParaRPr>
        </a:p>
      </dgm:t>
    </dgm:pt>
    <dgm:pt modelId="{2CC292DE-F8F4-495F-895B-24F17B6088F2}" type="parTrans" cxnId="{4F79A629-AA95-469D-99EC-8C13BA665AB3}">
      <dgm:prSet/>
      <dgm:spPr>
        <a:ln>
          <a:solidFill>
            <a:schemeClr val="tx1">
              <a:lumMod val="65000"/>
              <a:lumOff val="35000"/>
            </a:schemeClr>
          </a:solidFill>
        </a:ln>
      </dgm:spPr>
      <dgm:t>
        <a:bodyPr/>
        <a:lstStyle/>
        <a:p>
          <a:endParaRPr lang="el-GR" dirty="0"/>
        </a:p>
      </dgm:t>
    </dgm:pt>
    <dgm:pt modelId="{30A4EA42-C6DE-4A67-94F9-24D087C926AE}" type="sibTrans" cxnId="{4F79A629-AA95-469D-99EC-8C13BA665AB3}">
      <dgm:prSet/>
      <dgm:spPr/>
      <dgm:t>
        <a:bodyPr/>
        <a:lstStyle/>
        <a:p>
          <a:endParaRPr lang="el-GR"/>
        </a:p>
      </dgm:t>
    </dgm:pt>
    <dgm:pt modelId="{EEB4BE0A-5CA9-4063-8134-2B71E330CA17}">
      <dgm:prSet phldrT="[Κείμενο]" custT="1"/>
      <dgm:spPr>
        <a:solidFill>
          <a:schemeClr val="tx2">
            <a:lumMod val="40000"/>
            <a:lumOff val="60000"/>
            <a:alpha val="52000"/>
          </a:schemeClr>
        </a:solidFill>
      </dgm:spPr>
      <dgm:t>
        <a:bodyPr/>
        <a:lstStyle/>
        <a:p>
          <a:r>
            <a:rPr lang="el-GR" sz="1800" dirty="0" smtClean="0">
              <a:solidFill>
                <a:schemeClr val="bg2">
                  <a:lumMod val="10000"/>
                </a:schemeClr>
              </a:solidFill>
              <a:latin typeface="Tahoma" pitchFamily="34" charset="0"/>
              <a:ea typeface="Tahoma" pitchFamily="34" charset="0"/>
              <a:cs typeface="Tahoma" pitchFamily="34" charset="0"/>
            </a:rPr>
            <a:t>ΕΥΛΟΓΗ ΑΞΙΑ</a:t>
          </a:r>
          <a:endParaRPr lang="el-GR" sz="1800" dirty="0">
            <a:solidFill>
              <a:schemeClr val="bg2">
                <a:lumMod val="10000"/>
              </a:schemeClr>
            </a:solidFill>
            <a:latin typeface="Tahoma" pitchFamily="34" charset="0"/>
            <a:ea typeface="Tahoma" pitchFamily="34" charset="0"/>
            <a:cs typeface="Tahoma" pitchFamily="34" charset="0"/>
          </a:endParaRPr>
        </a:p>
      </dgm:t>
    </dgm:pt>
    <dgm:pt modelId="{3DA21E1E-9D45-4DA1-B809-C441ADC7564B}" type="parTrans" cxnId="{BEEA948D-132E-4521-A0BE-33F49847503A}">
      <dgm:prSet/>
      <dgm:spPr>
        <a:ln>
          <a:solidFill>
            <a:schemeClr val="tx1">
              <a:lumMod val="65000"/>
              <a:lumOff val="35000"/>
            </a:schemeClr>
          </a:solidFill>
        </a:ln>
      </dgm:spPr>
      <dgm:t>
        <a:bodyPr/>
        <a:lstStyle/>
        <a:p>
          <a:endParaRPr lang="el-GR" dirty="0"/>
        </a:p>
      </dgm:t>
    </dgm:pt>
    <dgm:pt modelId="{BE87C162-33FA-4770-83EB-9B0BA3ECBED9}" type="sibTrans" cxnId="{BEEA948D-132E-4521-A0BE-33F49847503A}">
      <dgm:prSet/>
      <dgm:spPr/>
      <dgm:t>
        <a:bodyPr/>
        <a:lstStyle/>
        <a:p>
          <a:endParaRPr lang="el-GR"/>
        </a:p>
      </dgm:t>
    </dgm:pt>
    <dgm:pt modelId="{EB2EAC08-79E1-4257-B813-6B9B0E7B7273}">
      <dgm:prSet phldrT="[Κείμενο]" custT="1"/>
      <dgm:spPr>
        <a:solidFill>
          <a:schemeClr val="tx2">
            <a:lumMod val="20000"/>
            <a:lumOff val="80000"/>
            <a:alpha val="85000"/>
          </a:schemeClr>
        </a:solidFill>
      </dgm:spPr>
      <dgm:t>
        <a:bodyPr/>
        <a:lstStyle/>
        <a:p>
          <a:r>
            <a:rPr lang="el-GR" sz="1800" dirty="0" smtClean="0">
              <a:solidFill>
                <a:schemeClr val="bg2">
                  <a:lumMod val="10000"/>
                </a:schemeClr>
              </a:solidFill>
              <a:latin typeface="Tahoma" pitchFamily="34" charset="0"/>
              <a:ea typeface="Tahoma" pitchFamily="34" charset="0"/>
              <a:cs typeface="Tahoma" pitchFamily="34" charset="0"/>
            </a:rPr>
            <a:t>ΕΛΑΧΙΣΤΟ ΣΥΝΟΛΟ ΜΙΣΘΩΜΑΤΩΝ</a:t>
          </a:r>
          <a:endParaRPr lang="el-GR" sz="1800" dirty="0">
            <a:solidFill>
              <a:schemeClr val="bg2">
                <a:lumMod val="10000"/>
              </a:schemeClr>
            </a:solidFill>
            <a:latin typeface="Tahoma" pitchFamily="34" charset="0"/>
            <a:ea typeface="Tahoma" pitchFamily="34" charset="0"/>
            <a:cs typeface="Tahoma" pitchFamily="34" charset="0"/>
          </a:endParaRPr>
        </a:p>
      </dgm:t>
    </dgm:pt>
    <dgm:pt modelId="{E9E2B688-0C41-4C9A-A806-1DA3E24AF8FA}" type="sibTrans" cxnId="{D19213F5-2953-4A01-BCFE-C48B74430BA3}">
      <dgm:prSet/>
      <dgm:spPr/>
      <dgm:t>
        <a:bodyPr/>
        <a:lstStyle/>
        <a:p>
          <a:endParaRPr lang="el-GR"/>
        </a:p>
      </dgm:t>
    </dgm:pt>
    <dgm:pt modelId="{E1927FB8-C64A-442A-99C5-9C31B9D4E52C}" type="parTrans" cxnId="{D19213F5-2953-4A01-BCFE-C48B74430BA3}">
      <dgm:prSet/>
      <dgm:spPr>
        <a:ln>
          <a:solidFill>
            <a:schemeClr val="tx1">
              <a:lumMod val="65000"/>
              <a:lumOff val="35000"/>
            </a:schemeClr>
          </a:solidFill>
        </a:ln>
      </dgm:spPr>
      <dgm:t>
        <a:bodyPr/>
        <a:lstStyle/>
        <a:p>
          <a:endParaRPr lang="el-GR" dirty="0"/>
        </a:p>
      </dgm:t>
    </dgm:pt>
    <dgm:pt modelId="{B7CF9469-B415-4197-B4BF-9C710384EE15}" type="pres">
      <dgm:prSet presAssocID="{00CCDC00-3737-448E-84F3-D0E977768630}" presName="cycle" presStyleCnt="0">
        <dgm:presLayoutVars>
          <dgm:chMax val="1"/>
          <dgm:dir/>
          <dgm:animLvl val="ctr"/>
          <dgm:resizeHandles val="exact"/>
        </dgm:presLayoutVars>
      </dgm:prSet>
      <dgm:spPr/>
      <dgm:t>
        <a:bodyPr/>
        <a:lstStyle/>
        <a:p>
          <a:endParaRPr lang="el-GR"/>
        </a:p>
      </dgm:t>
    </dgm:pt>
    <dgm:pt modelId="{DEEAD559-EDDA-430E-B7AD-08762EABF407}" type="pres">
      <dgm:prSet presAssocID="{13F55585-BFEE-4E78-AE1E-056A3B72A5DC}" presName="centerShape" presStyleLbl="node0" presStyleIdx="0" presStyleCnt="1" custScaleX="188940" custScaleY="151194" custLinFactNeighborX="-2532" custLinFactNeighborY="-686"/>
      <dgm:spPr/>
      <dgm:t>
        <a:bodyPr/>
        <a:lstStyle/>
        <a:p>
          <a:endParaRPr lang="el-GR"/>
        </a:p>
      </dgm:t>
    </dgm:pt>
    <dgm:pt modelId="{3BB9C9BE-F169-4EF5-83FC-9186F880CF0B}" type="pres">
      <dgm:prSet presAssocID="{CEF2A635-08AB-4840-8983-1082FB2A0FAD}" presName="Name9" presStyleLbl="parChTrans1D2" presStyleIdx="0" presStyleCnt="7"/>
      <dgm:spPr/>
      <dgm:t>
        <a:bodyPr/>
        <a:lstStyle/>
        <a:p>
          <a:endParaRPr lang="el-GR"/>
        </a:p>
      </dgm:t>
    </dgm:pt>
    <dgm:pt modelId="{1B02B9CB-ACAC-4C72-90D5-32C77D5DA49A}" type="pres">
      <dgm:prSet presAssocID="{CEF2A635-08AB-4840-8983-1082FB2A0FAD}" presName="connTx" presStyleLbl="parChTrans1D2" presStyleIdx="0" presStyleCnt="7"/>
      <dgm:spPr/>
      <dgm:t>
        <a:bodyPr/>
        <a:lstStyle/>
        <a:p>
          <a:endParaRPr lang="el-GR"/>
        </a:p>
      </dgm:t>
    </dgm:pt>
    <dgm:pt modelId="{5E07DB0C-D562-44F3-9084-C557D75C8F1A}" type="pres">
      <dgm:prSet presAssocID="{CC9AA54A-85B0-4C12-AB92-7D5B1821017C}" presName="node" presStyleLbl="node1" presStyleIdx="0" presStyleCnt="7" custScaleX="302203" custRadScaleRad="109354" custRadScaleInc="22933">
        <dgm:presLayoutVars>
          <dgm:bulletEnabled val="1"/>
        </dgm:presLayoutVars>
      </dgm:prSet>
      <dgm:spPr/>
      <dgm:t>
        <a:bodyPr/>
        <a:lstStyle/>
        <a:p>
          <a:endParaRPr lang="el-GR"/>
        </a:p>
      </dgm:t>
    </dgm:pt>
    <dgm:pt modelId="{92FF4325-C11F-446E-B962-3311E4E1F2CC}" type="pres">
      <dgm:prSet presAssocID="{3CC59FD6-64EE-4079-B348-7CB8B371DDA4}" presName="Name9" presStyleLbl="parChTrans1D2" presStyleIdx="1" presStyleCnt="7"/>
      <dgm:spPr/>
      <dgm:t>
        <a:bodyPr/>
        <a:lstStyle/>
        <a:p>
          <a:endParaRPr lang="el-GR"/>
        </a:p>
      </dgm:t>
    </dgm:pt>
    <dgm:pt modelId="{45458982-C4CA-417F-BCEB-FACCA97DBC82}" type="pres">
      <dgm:prSet presAssocID="{3CC59FD6-64EE-4079-B348-7CB8B371DDA4}" presName="connTx" presStyleLbl="parChTrans1D2" presStyleIdx="1" presStyleCnt="7"/>
      <dgm:spPr/>
      <dgm:t>
        <a:bodyPr/>
        <a:lstStyle/>
        <a:p>
          <a:endParaRPr lang="el-GR"/>
        </a:p>
      </dgm:t>
    </dgm:pt>
    <dgm:pt modelId="{0F7B5B91-E27B-4B09-9EA6-9DCD72B0BAB7}" type="pres">
      <dgm:prSet presAssocID="{63D69CAB-5A42-4542-9602-07C29D220CF6}" presName="node" presStyleLbl="node1" presStyleIdx="1" presStyleCnt="7" custScaleX="228366" custRadScaleRad="158505" custRadScaleInc="72657">
        <dgm:presLayoutVars>
          <dgm:bulletEnabled val="1"/>
        </dgm:presLayoutVars>
      </dgm:prSet>
      <dgm:spPr/>
      <dgm:t>
        <a:bodyPr/>
        <a:lstStyle/>
        <a:p>
          <a:endParaRPr lang="el-GR"/>
        </a:p>
      </dgm:t>
    </dgm:pt>
    <dgm:pt modelId="{7A1ACCA1-3EFA-4276-B0B9-14AE12B0A387}" type="pres">
      <dgm:prSet presAssocID="{81A8F25B-9F50-4329-B38C-921A8B2545B5}" presName="Name9" presStyleLbl="parChTrans1D2" presStyleIdx="2" presStyleCnt="7"/>
      <dgm:spPr/>
      <dgm:t>
        <a:bodyPr/>
        <a:lstStyle/>
        <a:p>
          <a:endParaRPr lang="el-GR"/>
        </a:p>
      </dgm:t>
    </dgm:pt>
    <dgm:pt modelId="{77F96DAA-07A7-4EB4-845A-8D25AD1C6AFA}" type="pres">
      <dgm:prSet presAssocID="{81A8F25B-9F50-4329-B38C-921A8B2545B5}" presName="connTx" presStyleLbl="parChTrans1D2" presStyleIdx="2" presStyleCnt="7"/>
      <dgm:spPr/>
      <dgm:t>
        <a:bodyPr/>
        <a:lstStyle/>
        <a:p>
          <a:endParaRPr lang="el-GR"/>
        </a:p>
      </dgm:t>
    </dgm:pt>
    <dgm:pt modelId="{C4941B6F-0D19-4FE9-B254-4F413959EA22}" type="pres">
      <dgm:prSet presAssocID="{B7837497-6280-4022-8659-78824BE4349D}" presName="node" presStyleLbl="node1" presStyleIdx="2" presStyleCnt="7" custScaleX="206356" custRadScaleRad="161033" custRadScaleInc="-2170">
        <dgm:presLayoutVars>
          <dgm:bulletEnabled val="1"/>
        </dgm:presLayoutVars>
      </dgm:prSet>
      <dgm:spPr/>
      <dgm:t>
        <a:bodyPr/>
        <a:lstStyle/>
        <a:p>
          <a:endParaRPr lang="el-GR"/>
        </a:p>
      </dgm:t>
    </dgm:pt>
    <dgm:pt modelId="{1B91F58C-DC69-4FFD-B6B7-D12F6114F3BC}" type="pres">
      <dgm:prSet presAssocID="{2CC292DE-F8F4-495F-895B-24F17B6088F2}" presName="Name9" presStyleLbl="parChTrans1D2" presStyleIdx="3" presStyleCnt="7"/>
      <dgm:spPr/>
      <dgm:t>
        <a:bodyPr/>
        <a:lstStyle/>
        <a:p>
          <a:endParaRPr lang="el-GR"/>
        </a:p>
      </dgm:t>
    </dgm:pt>
    <dgm:pt modelId="{C6FE6795-F3EF-4A42-B0E5-23AA3A66A71A}" type="pres">
      <dgm:prSet presAssocID="{2CC292DE-F8F4-495F-895B-24F17B6088F2}" presName="connTx" presStyleLbl="parChTrans1D2" presStyleIdx="3" presStyleCnt="7"/>
      <dgm:spPr/>
      <dgm:t>
        <a:bodyPr/>
        <a:lstStyle/>
        <a:p>
          <a:endParaRPr lang="el-GR"/>
        </a:p>
      </dgm:t>
    </dgm:pt>
    <dgm:pt modelId="{522DAACB-025B-4DA1-95C5-EA65A9C38AB5}" type="pres">
      <dgm:prSet presAssocID="{895FF4F9-E7B6-47A0-B189-17C8EA461A4E}" presName="node" presStyleLbl="node1" presStyleIdx="3" presStyleCnt="7" custScaleX="176744" custRadScaleRad="102067" custRadScaleInc="11574">
        <dgm:presLayoutVars>
          <dgm:bulletEnabled val="1"/>
        </dgm:presLayoutVars>
      </dgm:prSet>
      <dgm:spPr/>
      <dgm:t>
        <a:bodyPr/>
        <a:lstStyle/>
        <a:p>
          <a:endParaRPr lang="el-GR"/>
        </a:p>
      </dgm:t>
    </dgm:pt>
    <dgm:pt modelId="{77B8EBFD-559E-4E15-A997-AB20FBC21ECD}" type="pres">
      <dgm:prSet presAssocID="{3DA21E1E-9D45-4DA1-B809-C441ADC7564B}" presName="Name9" presStyleLbl="parChTrans1D2" presStyleIdx="4" presStyleCnt="7"/>
      <dgm:spPr/>
      <dgm:t>
        <a:bodyPr/>
        <a:lstStyle/>
        <a:p>
          <a:endParaRPr lang="el-GR"/>
        </a:p>
      </dgm:t>
    </dgm:pt>
    <dgm:pt modelId="{347EA443-006A-438F-BC59-545C1787EE6A}" type="pres">
      <dgm:prSet presAssocID="{3DA21E1E-9D45-4DA1-B809-C441ADC7564B}" presName="connTx" presStyleLbl="parChTrans1D2" presStyleIdx="4" presStyleCnt="7"/>
      <dgm:spPr/>
      <dgm:t>
        <a:bodyPr/>
        <a:lstStyle/>
        <a:p>
          <a:endParaRPr lang="el-GR"/>
        </a:p>
      </dgm:t>
    </dgm:pt>
    <dgm:pt modelId="{FFCF56C6-DB27-47C9-870C-56DB39702CED}" type="pres">
      <dgm:prSet presAssocID="{EEB4BE0A-5CA9-4063-8134-2B71E330CA17}" presName="node" presStyleLbl="node1" presStyleIdx="4" presStyleCnt="7" custScaleX="163753" custRadScaleRad="175397" custRadScaleInc="48556">
        <dgm:presLayoutVars>
          <dgm:bulletEnabled val="1"/>
        </dgm:presLayoutVars>
      </dgm:prSet>
      <dgm:spPr/>
      <dgm:t>
        <a:bodyPr/>
        <a:lstStyle/>
        <a:p>
          <a:endParaRPr lang="el-GR"/>
        </a:p>
      </dgm:t>
    </dgm:pt>
    <dgm:pt modelId="{45329BBA-34CC-4FF7-A19D-3ABACF3A1B16}" type="pres">
      <dgm:prSet presAssocID="{E1927FB8-C64A-442A-99C5-9C31B9D4E52C}" presName="Name9" presStyleLbl="parChTrans1D2" presStyleIdx="5" presStyleCnt="7"/>
      <dgm:spPr/>
      <dgm:t>
        <a:bodyPr/>
        <a:lstStyle/>
        <a:p>
          <a:endParaRPr lang="el-GR"/>
        </a:p>
      </dgm:t>
    </dgm:pt>
    <dgm:pt modelId="{A0695801-84D4-4748-AEC6-A4C73AEDE876}" type="pres">
      <dgm:prSet presAssocID="{E1927FB8-C64A-442A-99C5-9C31B9D4E52C}" presName="connTx" presStyleLbl="parChTrans1D2" presStyleIdx="5" presStyleCnt="7"/>
      <dgm:spPr/>
      <dgm:t>
        <a:bodyPr/>
        <a:lstStyle/>
        <a:p>
          <a:endParaRPr lang="el-GR"/>
        </a:p>
      </dgm:t>
    </dgm:pt>
    <dgm:pt modelId="{38041ABB-4850-49FD-AE2C-1CEC40751443}" type="pres">
      <dgm:prSet presAssocID="{EB2EAC08-79E1-4257-B813-6B9B0E7B7273}" presName="node" presStyleLbl="node1" presStyleIdx="5" presStyleCnt="7" custScaleX="267258" custRadScaleRad="168945" custRadScaleInc="39189">
        <dgm:presLayoutVars>
          <dgm:bulletEnabled val="1"/>
        </dgm:presLayoutVars>
      </dgm:prSet>
      <dgm:spPr/>
      <dgm:t>
        <a:bodyPr/>
        <a:lstStyle/>
        <a:p>
          <a:endParaRPr lang="el-GR"/>
        </a:p>
      </dgm:t>
    </dgm:pt>
    <dgm:pt modelId="{58ACA866-21AB-4A85-903E-CB3CD9EC22BC}" type="pres">
      <dgm:prSet presAssocID="{1E4D9E25-B260-490A-8E03-547D33E9FF30}" presName="Name9" presStyleLbl="parChTrans1D2" presStyleIdx="6" presStyleCnt="7"/>
      <dgm:spPr/>
      <dgm:t>
        <a:bodyPr/>
        <a:lstStyle/>
        <a:p>
          <a:endParaRPr lang="el-GR"/>
        </a:p>
      </dgm:t>
    </dgm:pt>
    <dgm:pt modelId="{B5D69231-FCD9-4D85-88AB-2622AD556AD2}" type="pres">
      <dgm:prSet presAssocID="{1E4D9E25-B260-490A-8E03-547D33E9FF30}" presName="connTx" presStyleLbl="parChTrans1D2" presStyleIdx="6" presStyleCnt="7"/>
      <dgm:spPr/>
      <dgm:t>
        <a:bodyPr/>
        <a:lstStyle/>
        <a:p>
          <a:endParaRPr lang="el-GR"/>
        </a:p>
      </dgm:t>
    </dgm:pt>
    <dgm:pt modelId="{5F76A82C-676F-4CC1-8D24-636EDDAD169D}" type="pres">
      <dgm:prSet presAssocID="{1D38EFBC-AC01-49BB-AEFE-18EED48B9BCA}" presName="node" presStyleLbl="node1" presStyleIdx="6" presStyleCnt="7" custScaleX="202502" custRadScaleRad="182562" custRadScaleInc="-50689">
        <dgm:presLayoutVars>
          <dgm:bulletEnabled val="1"/>
        </dgm:presLayoutVars>
      </dgm:prSet>
      <dgm:spPr/>
      <dgm:t>
        <a:bodyPr/>
        <a:lstStyle/>
        <a:p>
          <a:endParaRPr lang="el-GR"/>
        </a:p>
      </dgm:t>
    </dgm:pt>
  </dgm:ptLst>
  <dgm:cxnLst>
    <dgm:cxn modelId="{74EF4CF1-84EE-4790-B676-9F4227DBE5D9}" srcId="{00CCDC00-3737-448E-84F3-D0E977768630}" destId="{13F55585-BFEE-4E78-AE1E-056A3B72A5DC}" srcOrd="0" destOrd="0" parTransId="{49EF0EE0-13A0-45D7-BBDF-4DE6A71E6B01}" sibTransId="{455775E4-569A-4786-9C2A-FB2A9AE0ECD4}"/>
    <dgm:cxn modelId="{0C22E354-8A0D-4C30-AE79-D9DC5384821A}" type="presOf" srcId="{3CC59FD6-64EE-4079-B348-7CB8B371DDA4}" destId="{92FF4325-C11F-446E-B962-3311E4E1F2CC}" srcOrd="0" destOrd="0" presId="urn:microsoft.com/office/officeart/2005/8/layout/radial1"/>
    <dgm:cxn modelId="{E4618CDA-9265-4270-B39B-F5865D428FBC}" srcId="{13F55585-BFEE-4E78-AE1E-056A3B72A5DC}" destId="{1D38EFBC-AC01-49BB-AEFE-18EED48B9BCA}" srcOrd="6" destOrd="0" parTransId="{1E4D9E25-B260-490A-8E03-547D33E9FF30}" sibTransId="{B9E90F5E-DDB0-4CBD-8018-0F813504405E}"/>
    <dgm:cxn modelId="{91A561D2-1B0F-4483-8841-1E71F6CFF1B7}" type="presOf" srcId="{EB2EAC08-79E1-4257-B813-6B9B0E7B7273}" destId="{38041ABB-4850-49FD-AE2C-1CEC40751443}" srcOrd="0" destOrd="0" presId="urn:microsoft.com/office/officeart/2005/8/layout/radial1"/>
    <dgm:cxn modelId="{5191DF91-772C-4858-A70A-175783E9F24E}" type="presOf" srcId="{E1927FB8-C64A-442A-99C5-9C31B9D4E52C}" destId="{45329BBA-34CC-4FF7-A19D-3ABACF3A1B16}" srcOrd="0" destOrd="0" presId="urn:microsoft.com/office/officeart/2005/8/layout/radial1"/>
    <dgm:cxn modelId="{A483484E-8FFC-4F07-9143-BF6BFF2DFAA2}" type="presOf" srcId="{E1927FB8-C64A-442A-99C5-9C31B9D4E52C}" destId="{A0695801-84D4-4748-AEC6-A4C73AEDE876}" srcOrd="1" destOrd="0" presId="urn:microsoft.com/office/officeart/2005/8/layout/radial1"/>
    <dgm:cxn modelId="{4F79A629-AA95-469D-99EC-8C13BA665AB3}" srcId="{13F55585-BFEE-4E78-AE1E-056A3B72A5DC}" destId="{895FF4F9-E7B6-47A0-B189-17C8EA461A4E}" srcOrd="3" destOrd="0" parTransId="{2CC292DE-F8F4-495F-895B-24F17B6088F2}" sibTransId="{30A4EA42-C6DE-4A67-94F9-24D087C926AE}"/>
    <dgm:cxn modelId="{4CDFE43D-FF76-4CD4-A424-4411AEF4AF86}" type="presOf" srcId="{63D69CAB-5A42-4542-9602-07C29D220CF6}" destId="{0F7B5B91-E27B-4B09-9EA6-9DCD72B0BAB7}" srcOrd="0" destOrd="0" presId="urn:microsoft.com/office/officeart/2005/8/layout/radial1"/>
    <dgm:cxn modelId="{EB3D3EC3-A8FC-4FC5-961D-5656DC49AB8A}" type="presOf" srcId="{13F55585-BFEE-4E78-AE1E-056A3B72A5DC}" destId="{DEEAD559-EDDA-430E-B7AD-08762EABF407}" srcOrd="0" destOrd="0" presId="urn:microsoft.com/office/officeart/2005/8/layout/radial1"/>
    <dgm:cxn modelId="{31A8EA72-F57A-4BE0-904C-F79E29D99246}" type="presOf" srcId="{B7837497-6280-4022-8659-78824BE4349D}" destId="{C4941B6F-0D19-4FE9-B254-4F413959EA22}" srcOrd="0" destOrd="0" presId="urn:microsoft.com/office/officeart/2005/8/layout/radial1"/>
    <dgm:cxn modelId="{4E026D5B-7D41-471D-AFC1-F95DC31C8E7D}" type="presOf" srcId="{00CCDC00-3737-448E-84F3-D0E977768630}" destId="{B7CF9469-B415-4197-B4BF-9C710384EE15}" srcOrd="0" destOrd="0" presId="urn:microsoft.com/office/officeart/2005/8/layout/radial1"/>
    <dgm:cxn modelId="{C76D10E5-DD70-439F-BF9A-7FC20CA1F557}" type="presOf" srcId="{EEB4BE0A-5CA9-4063-8134-2B71E330CA17}" destId="{FFCF56C6-DB27-47C9-870C-56DB39702CED}" srcOrd="0" destOrd="0" presId="urn:microsoft.com/office/officeart/2005/8/layout/radial1"/>
    <dgm:cxn modelId="{255B58D5-40C8-47DD-BCDE-3C7A4874501A}" type="presOf" srcId="{3DA21E1E-9D45-4DA1-B809-C441ADC7564B}" destId="{77B8EBFD-559E-4E15-A997-AB20FBC21ECD}" srcOrd="0" destOrd="0" presId="urn:microsoft.com/office/officeart/2005/8/layout/radial1"/>
    <dgm:cxn modelId="{3DC06074-659F-4B48-98E1-5DC14FA197F3}" type="presOf" srcId="{1E4D9E25-B260-490A-8E03-547D33E9FF30}" destId="{58ACA866-21AB-4A85-903E-CB3CD9EC22BC}" srcOrd="0" destOrd="0" presId="urn:microsoft.com/office/officeart/2005/8/layout/radial1"/>
    <dgm:cxn modelId="{D19213F5-2953-4A01-BCFE-C48B74430BA3}" srcId="{13F55585-BFEE-4E78-AE1E-056A3B72A5DC}" destId="{EB2EAC08-79E1-4257-B813-6B9B0E7B7273}" srcOrd="5" destOrd="0" parTransId="{E1927FB8-C64A-442A-99C5-9C31B9D4E52C}" sibTransId="{E9E2B688-0C41-4C9A-A806-1DA3E24AF8FA}"/>
    <dgm:cxn modelId="{F9680AFE-37F1-45CF-BB04-090D2292F190}" type="presOf" srcId="{2CC292DE-F8F4-495F-895B-24F17B6088F2}" destId="{C6FE6795-F3EF-4A42-B0E5-23AA3A66A71A}" srcOrd="1" destOrd="0" presId="urn:microsoft.com/office/officeart/2005/8/layout/radial1"/>
    <dgm:cxn modelId="{9B98F5EB-733A-4536-A8D9-0FBE9AC64327}" srcId="{13F55585-BFEE-4E78-AE1E-056A3B72A5DC}" destId="{63D69CAB-5A42-4542-9602-07C29D220CF6}" srcOrd="1" destOrd="0" parTransId="{3CC59FD6-64EE-4079-B348-7CB8B371DDA4}" sibTransId="{44EB6DB8-EF89-4B81-BE22-896974C20CB8}"/>
    <dgm:cxn modelId="{77D96CB7-B281-4BBB-BB34-24B5AD9479DC}" type="presOf" srcId="{81A8F25B-9F50-4329-B38C-921A8B2545B5}" destId="{77F96DAA-07A7-4EB4-845A-8D25AD1C6AFA}" srcOrd="1" destOrd="0" presId="urn:microsoft.com/office/officeart/2005/8/layout/radial1"/>
    <dgm:cxn modelId="{8C212759-B91C-4989-BA9E-B3E3640CEB37}" type="presOf" srcId="{CC9AA54A-85B0-4C12-AB92-7D5B1821017C}" destId="{5E07DB0C-D562-44F3-9084-C557D75C8F1A}" srcOrd="0" destOrd="0" presId="urn:microsoft.com/office/officeart/2005/8/layout/radial1"/>
    <dgm:cxn modelId="{DF394B16-7B21-4612-974A-0DBFA5DE093B}" type="presOf" srcId="{895FF4F9-E7B6-47A0-B189-17C8EA461A4E}" destId="{522DAACB-025B-4DA1-95C5-EA65A9C38AB5}" srcOrd="0" destOrd="0" presId="urn:microsoft.com/office/officeart/2005/8/layout/radial1"/>
    <dgm:cxn modelId="{532722C8-EF4E-4155-95E9-B081AD8C0C84}" type="presOf" srcId="{CEF2A635-08AB-4840-8983-1082FB2A0FAD}" destId="{3BB9C9BE-F169-4EF5-83FC-9186F880CF0B}" srcOrd="0" destOrd="0" presId="urn:microsoft.com/office/officeart/2005/8/layout/radial1"/>
    <dgm:cxn modelId="{79167961-8541-4B0E-AB4F-2EB542E6F12D}" srcId="{13F55585-BFEE-4E78-AE1E-056A3B72A5DC}" destId="{B7837497-6280-4022-8659-78824BE4349D}" srcOrd="2" destOrd="0" parTransId="{81A8F25B-9F50-4329-B38C-921A8B2545B5}" sibTransId="{1E0BAA5E-B182-43A6-A4DA-8DB20FAB4B64}"/>
    <dgm:cxn modelId="{37D5F148-E29B-4927-A315-87790CB659BB}" type="presOf" srcId="{1D38EFBC-AC01-49BB-AEFE-18EED48B9BCA}" destId="{5F76A82C-676F-4CC1-8D24-636EDDAD169D}" srcOrd="0" destOrd="0" presId="urn:microsoft.com/office/officeart/2005/8/layout/radial1"/>
    <dgm:cxn modelId="{27C969BB-AE38-4B1D-9A35-AAD5094312D9}" type="presOf" srcId="{81A8F25B-9F50-4329-B38C-921A8B2545B5}" destId="{7A1ACCA1-3EFA-4276-B0B9-14AE12B0A387}" srcOrd="0" destOrd="0" presId="urn:microsoft.com/office/officeart/2005/8/layout/radial1"/>
    <dgm:cxn modelId="{BEEA948D-132E-4521-A0BE-33F49847503A}" srcId="{13F55585-BFEE-4E78-AE1E-056A3B72A5DC}" destId="{EEB4BE0A-5CA9-4063-8134-2B71E330CA17}" srcOrd="4" destOrd="0" parTransId="{3DA21E1E-9D45-4DA1-B809-C441ADC7564B}" sibTransId="{BE87C162-33FA-4770-83EB-9B0BA3ECBED9}"/>
    <dgm:cxn modelId="{09CE78B6-7509-49CC-A025-6E493B0091B4}" type="presOf" srcId="{3CC59FD6-64EE-4079-B348-7CB8B371DDA4}" destId="{45458982-C4CA-417F-BCEB-FACCA97DBC82}" srcOrd="1" destOrd="0" presId="urn:microsoft.com/office/officeart/2005/8/layout/radial1"/>
    <dgm:cxn modelId="{1FEF12AA-F1EB-406B-A97C-E8AB894FC6CD}" type="presOf" srcId="{CEF2A635-08AB-4840-8983-1082FB2A0FAD}" destId="{1B02B9CB-ACAC-4C72-90D5-32C77D5DA49A}" srcOrd="1" destOrd="0" presId="urn:microsoft.com/office/officeart/2005/8/layout/radial1"/>
    <dgm:cxn modelId="{B6082B03-525A-4CA8-8272-8A5EDAA8C700}" type="presOf" srcId="{3DA21E1E-9D45-4DA1-B809-C441ADC7564B}" destId="{347EA443-006A-438F-BC59-545C1787EE6A}" srcOrd="1" destOrd="0" presId="urn:microsoft.com/office/officeart/2005/8/layout/radial1"/>
    <dgm:cxn modelId="{A5FBD158-3350-4BCD-B2AA-1342FA75E929}" type="presOf" srcId="{1E4D9E25-B260-490A-8E03-547D33E9FF30}" destId="{B5D69231-FCD9-4D85-88AB-2622AD556AD2}" srcOrd="1" destOrd="0" presId="urn:microsoft.com/office/officeart/2005/8/layout/radial1"/>
    <dgm:cxn modelId="{52762C51-1C28-4628-928D-FA5746FFB4A8}" srcId="{13F55585-BFEE-4E78-AE1E-056A3B72A5DC}" destId="{CC9AA54A-85B0-4C12-AB92-7D5B1821017C}" srcOrd="0" destOrd="0" parTransId="{CEF2A635-08AB-4840-8983-1082FB2A0FAD}" sibTransId="{600A6942-88DA-41A7-B80F-3E2CC842F65C}"/>
    <dgm:cxn modelId="{81F24600-E9BE-4831-A2DD-403591248B7C}" type="presOf" srcId="{2CC292DE-F8F4-495F-895B-24F17B6088F2}" destId="{1B91F58C-DC69-4FFD-B6B7-D12F6114F3BC}" srcOrd="0" destOrd="0" presId="urn:microsoft.com/office/officeart/2005/8/layout/radial1"/>
    <dgm:cxn modelId="{EE1245EB-B767-4ACE-9235-E80A7B901156}" type="presParOf" srcId="{B7CF9469-B415-4197-B4BF-9C710384EE15}" destId="{DEEAD559-EDDA-430E-B7AD-08762EABF407}" srcOrd="0" destOrd="0" presId="urn:microsoft.com/office/officeart/2005/8/layout/radial1"/>
    <dgm:cxn modelId="{FB29D78D-5392-42DB-8353-4D83E5A1E46C}" type="presParOf" srcId="{B7CF9469-B415-4197-B4BF-9C710384EE15}" destId="{3BB9C9BE-F169-4EF5-83FC-9186F880CF0B}" srcOrd="1" destOrd="0" presId="urn:microsoft.com/office/officeart/2005/8/layout/radial1"/>
    <dgm:cxn modelId="{D1F3585C-BB3C-4009-9103-1F3AA8F21BF3}" type="presParOf" srcId="{3BB9C9BE-F169-4EF5-83FC-9186F880CF0B}" destId="{1B02B9CB-ACAC-4C72-90D5-32C77D5DA49A}" srcOrd="0" destOrd="0" presId="urn:microsoft.com/office/officeart/2005/8/layout/radial1"/>
    <dgm:cxn modelId="{14FC1FFA-54E9-411B-AB31-AADE7849ECA2}" type="presParOf" srcId="{B7CF9469-B415-4197-B4BF-9C710384EE15}" destId="{5E07DB0C-D562-44F3-9084-C557D75C8F1A}" srcOrd="2" destOrd="0" presId="urn:microsoft.com/office/officeart/2005/8/layout/radial1"/>
    <dgm:cxn modelId="{CAA8535D-FFBD-48A9-841E-2AEDD8B6A900}" type="presParOf" srcId="{B7CF9469-B415-4197-B4BF-9C710384EE15}" destId="{92FF4325-C11F-446E-B962-3311E4E1F2CC}" srcOrd="3" destOrd="0" presId="urn:microsoft.com/office/officeart/2005/8/layout/radial1"/>
    <dgm:cxn modelId="{2BF6EB78-E767-4F3B-ADE6-2317829FD55F}" type="presParOf" srcId="{92FF4325-C11F-446E-B962-3311E4E1F2CC}" destId="{45458982-C4CA-417F-BCEB-FACCA97DBC82}" srcOrd="0" destOrd="0" presId="urn:microsoft.com/office/officeart/2005/8/layout/radial1"/>
    <dgm:cxn modelId="{1EE61498-8649-4449-A92A-3D8354DF7D90}" type="presParOf" srcId="{B7CF9469-B415-4197-B4BF-9C710384EE15}" destId="{0F7B5B91-E27B-4B09-9EA6-9DCD72B0BAB7}" srcOrd="4" destOrd="0" presId="urn:microsoft.com/office/officeart/2005/8/layout/radial1"/>
    <dgm:cxn modelId="{4C03EE8F-5F13-4113-B4E4-B5920C1B8D72}" type="presParOf" srcId="{B7CF9469-B415-4197-B4BF-9C710384EE15}" destId="{7A1ACCA1-3EFA-4276-B0B9-14AE12B0A387}" srcOrd="5" destOrd="0" presId="urn:microsoft.com/office/officeart/2005/8/layout/radial1"/>
    <dgm:cxn modelId="{C471829A-8C58-4EE5-8CC9-45642C28D07A}" type="presParOf" srcId="{7A1ACCA1-3EFA-4276-B0B9-14AE12B0A387}" destId="{77F96DAA-07A7-4EB4-845A-8D25AD1C6AFA}" srcOrd="0" destOrd="0" presId="urn:microsoft.com/office/officeart/2005/8/layout/radial1"/>
    <dgm:cxn modelId="{AB738A3F-4625-4C16-8F2B-ADDCCB495609}" type="presParOf" srcId="{B7CF9469-B415-4197-B4BF-9C710384EE15}" destId="{C4941B6F-0D19-4FE9-B254-4F413959EA22}" srcOrd="6" destOrd="0" presId="urn:microsoft.com/office/officeart/2005/8/layout/radial1"/>
    <dgm:cxn modelId="{ACE2B407-7772-480F-A936-42F856E118E4}" type="presParOf" srcId="{B7CF9469-B415-4197-B4BF-9C710384EE15}" destId="{1B91F58C-DC69-4FFD-B6B7-D12F6114F3BC}" srcOrd="7" destOrd="0" presId="urn:microsoft.com/office/officeart/2005/8/layout/radial1"/>
    <dgm:cxn modelId="{3239A69B-F252-4CC0-801E-FAD4C0995AAE}" type="presParOf" srcId="{1B91F58C-DC69-4FFD-B6B7-D12F6114F3BC}" destId="{C6FE6795-F3EF-4A42-B0E5-23AA3A66A71A}" srcOrd="0" destOrd="0" presId="urn:microsoft.com/office/officeart/2005/8/layout/radial1"/>
    <dgm:cxn modelId="{1B0B2E72-E291-4B81-894B-D95F16B65B00}" type="presParOf" srcId="{B7CF9469-B415-4197-B4BF-9C710384EE15}" destId="{522DAACB-025B-4DA1-95C5-EA65A9C38AB5}" srcOrd="8" destOrd="0" presId="urn:microsoft.com/office/officeart/2005/8/layout/radial1"/>
    <dgm:cxn modelId="{03D52F62-8753-436E-82AB-C88F6C87029F}" type="presParOf" srcId="{B7CF9469-B415-4197-B4BF-9C710384EE15}" destId="{77B8EBFD-559E-4E15-A997-AB20FBC21ECD}" srcOrd="9" destOrd="0" presId="urn:microsoft.com/office/officeart/2005/8/layout/radial1"/>
    <dgm:cxn modelId="{A2981EBD-CEF4-4468-B905-33AFA7865F90}" type="presParOf" srcId="{77B8EBFD-559E-4E15-A997-AB20FBC21ECD}" destId="{347EA443-006A-438F-BC59-545C1787EE6A}" srcOrd="0" destOrd="0" presId="urn:microsoft.com/office/officeart/2005/8/layout/radial1"/>
    <dgm:cxn modelId="{97DFA9B4-9621-49F7-9915-B95FDBB4CC30}" type="presParOf" srcId="{B7CF9469-B415-4197-B4BF-9C710384EE15}" destId="{FFCF56C6-DB27-47C9-870C-56DB39702CED}" srcOrd="10" destOrd="0" presId="urn:microsoft.com/office/officeart/2005/8/layout/radial1"/>
    <dgm:cxn modelId="{45747750-A86E-4408-8F6A-365954EF10F9}" type="presParOf" srcId="{B7CF9469-B415-4197-B4BF-9C710384EE15}" destId="{45329BBA-34CC-4FF7-A19D-3ABACF3A1B16}" srcOrd="11" destOrd="0" presId="urn:microsoft.com/office/officeart/2005/8/layout/radial1"/>
    <dgm:cxn modelId="{C39BF54A-C477-4C2B-AD0E-A4098BC3B03A}" type="presParOf" srcId="{45329BBA-34CC-4FF7-A19D-3ABACF3A1B16}" destId="{A0695801-84D4-4748-AEC6-A4C73AEDE876}" srcOrd="0" destOrd="0" presId="urn:microsoft.com/office/officeart/2005/8/layout/radial1"/>
    <dgm:cxn modelId="{BC479061-487D-43DC-8A84-E30FC533E3D4}" type="presParOf" srcId="{B7CF9469-B415-4197-B4BF-9C710384EE15}" destId="{38041ABB-4850-49FD-AE2C-1CEC40751443}" srcOrd="12" destOrd="0" presId="urn:microsoft.com/office/officeart/2005/8/layout/radial1"/>
    <dgm:cxn modelId="{E548CBA7-E2ED-4D79-8645-12CFAEB6F29B}" type="presParOf" srcId="{B7CF9469-B415-4197-B4BF-9C710384EE15}" destId="{58ACA866-21AB-4A85-903E-CB3CD9EC22BC}" srcOrd="13" destOrd="0" presId="urn:microsoft.com/office/officeart/2005/8/layout/radial1"/>
    <dgm:cxn modelId="{51F8D958-6D95-44DB-BDD8-0C9C9510EA04}" type="presParOf" srcId="{58ACA866-21AB-4A85-903E-CB3CD9EC22BC}" destId="{B5D69231-FCD9-4D85-88AB-2622AD556AD2}" srcOrd="0" destOrd="0" presId="urn:microsoft.com/office/officeart/2005/8/layout/radial1"/>
    <dgm:cxn modelId="{4FC5A9BA-B57A-4F5B-9A7F-B3B6E9AE689C}" type="presParOf" srcId="{B7CF9469-B415-4197-B4BF-9C710384EE15}" destId="{5F76A82C-676F-4CC1-8D24-636EDDAD169D}" srcOrd="14" destOrd="0" presId="urn:microsoft.com/office/officeart/2005/8/layout/radial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D645619-8575-40E9-A66F-8E7F93BC6338}" type="doc">
      <dgm:prSet loTypeId="urn:microsoft.com/office/officeart/2005/8/layout/cycle3" loCatId="cycle" qsTypeId="urn:microsoft.com/office/officeart/2005/8/quickstyle/3d2" qsCatId="3D" csTypeId="urn:microsoft.com/office/officeart/2005/8/colors/accent3_3" csCatId="accent3" phldr="1"/>
      <dgm:spPr/>
      <dgm:t>
        <a:bodyPr/>
        <a:lstStyle/>
        <a:p>
          <a:endParaRPr lang="el-GR"/>
        </a:p>
      </dgm:t>
    </dgm:pt>
    <dgm:pt modelId="{D12CD531-1B75-4C80-AFB7-81E08C5AF341}">
      <dgm:prSet phldrT="[Κείμενο]" custT="1"/>
      <dgm:spPr>
        <a:solidFill>
          <a:schemeClr val="bg1">
            <a:lumMod val="65000"/>
          </a:schemeClr>
        </a:solidFill>
      </dgm:spPr>
      <dgm:t>
        <a:bodyPr/>
        <a:lstStyle/>
        <a:p>
          <a:r>
            <a:rPr lang="el-GR" sz="1800" dirty="0" smtClean="0">
              <a:solidFill>
                <a:schemeClr val="bg2">
                  <a:lumMod val="10000"/>
                </a:schemeClr>
              </a:solidFill>
              <a:latin typeface="Tahoma" pitchFamily="34" charset="0"/>
              <a:ea typeface="Tahoma" pitchFamily="34" charset="0"/>
              <a:cs typeface="Tahoma" pitchFamily="34" charset="0"/>
            </a:rPr>
            <a:t>Καταχωρούν τα περιουσιακά στοιχεία και τις υποχρεώσεις στον Ισολογισμό</a:t>
          </a:r>
          <a:endParaRPr lang="el-GR" sz="1800" dirty="0">
            <a:solidFill>
              <a:schemeClr val="bg2">
                <a:lumMod val="10000"/>
              </a:schemeClr>
            </a:solidFill>
            <a:latin typeface="Tahoma" pitchFamily="34" charset="0"/>
            <a:ea typeface="Tahoma" pitchFamily="34" charset="0"/>
            <a:cs typeface="Tahoma" pitchFamily="34" charset="0"/>
          </a:endParaRPr>
        </a:p>
      </dgm:t>
    </dgm:pt>
    <dgm:pt modelId="{2DC5C533-1A80-47FC-87D5-F50CFBA81AD7}" type="parTrans" cxnId="{1AAF2745-D79C-485A-A652-C3A03215873E}">
      <dgm:prSet/>
      <dgm:spPr/>
      <dgm:t>
        <a:bodyPr/>
        <a:lstStyle/>
        <a:p>
          <a:endParaRPr lang="el-GR"/>
        </a:p>
      </dgm:t>
    </dgm:pt>
    <dgm:pt modelId="{16D7FD9D-89DA-4845-B18F-A8E5B987E620}" type="sibTrans" cxnId="{1AAF2745-D79C-485A-A652-C3A03215873E}">
      <dgm:prSet/>
      <dgm:spPr/>
      <dgm:t>
        <a:bodyPr/>
        <a:lstStyle/>
        <a:p>
          <a:endParaRPr lang="el-GR" dirty="0"/>
        </a:p>
      </dgm:t>
    </dgm:pt>
    <dgm:pt modelId="{746AE5BA-0EC9-46E7-A041-C61065FDFEEA}">
      <dgm:prSet phldrT="[Κείμενο]" custT="1"/>
      <dgm:spPr>
        <a:solidFill>
          <a:schemeClr val="bg1">
            <a:lumMod val="65000"/>
          </a:schemeClr>
        </a:solidFill>
      </dgm:spPr>
      <dgm:t>
        <a:bodyPr/>
        <a:lstStyle/>
        <a:p>
          <a:r>
            <a:rPr lang="el-GR" sz="1800" dirty="0" smtClean="0">
              <a:solidFill>
                <a:schemeClr val="bg2">
                  <a:lumMod val="10000"/>
                </a:schemeClr>
              </a:solidFill>
              <a:latin typeface="Tahoma" pitchFamily="34" charset="0"/>
              <a:ea typeface="Tahoma" pitchFamily="34" charset="0"/>
              <a:cs typeface="Tahoma" pitchFamily="34" charset="0"/>
            </a:rPr>
            <a:t>Τα μισθώματα επιμερίζονται στα χρηματοοικονομικά έξοδα </a:t>
          </a:r>
          <a:endParaRPr lang="el-GR" sz="1800" dirty="0">
            <a:solidFill>
              <a:schemeClr val="bg2">
                <a:lumMod val="10000"/>
              </a:schemeClr>
            </a:solidFill>
            <a:latin typeface="Tahoma" pitchFamily="34" charset="0"/>
            <a:ea typeface="Tahoma" pitchFamily="34" charset="0"/>
            <a:cs typeface="Tahoma" pitchFamily="34" charset="0"/>
          </a:endParaRPr>
        </a:p>
      </dgm:t>
    </dgm:pt>
    <dgm:pt modelId="{3E2C07CA-19B9-474B-B7F8-672436199DA6}" type="parTrans" cxnId="{9E286505-CAF9-4281-BE93-6C45A95CD18E}">
      <dgm:prSet/>
      <dgm:spPr/>
      <dgm:t>
        <a:bodyPr/>
        <a:lstStyle/>
        <a:p>
          <a:endParaRPr lang="el-GR"/>
        </a:p>
      </dgm:t>
    </dgm:pt>
    <dgm:pt modelId="{417D484D-2B92-4836-A6BF-DF7B57840C78}" type="sibTrans" cxnId="{9E286505-CAF9-4281-BE93-6C45A95CD18E}">
      <dgm:prSet/>
      <dgm:spPr/>
      <dgm:t>
        <a:bodyPr/>
        <a:lstStyle/>
        <a:p>
          <a:endParaRPr lang="el-GR"/>
        </a:p>
      </dgm:t>
    </dgm:pt>
    <dgm:pt modelId="{5D57CC88-445A-4DCE-9EEA-53E75EC4830F}">
      <dgm:prSet phldrT="[Κείμενο]" custT="1"/>
      <dgm:spPr>
        <a:solidFill>
          <a:schemeClr val="bg1">
            <a:lumMod val="75000"/>
          </a:schemeClr>
        </a:solidFill>
      </dgm:spPr>
      <dgm:t>
        <a:bodyPr/>
        <a:lstStyle/>
        <a:p>
          <a:r>
            <a:rPr lang="el-GR" sz="1800" dirty="0" smtClean="0">
              <a:solidFill>
                <a:schemeClr val="bg2">
                  <a:lumMod val="10000"/>
                </a:schemeClr>
              </a:solidFill>
              <a:latin typeface="Tahoma" pitchFamily="34" charset="0"/>
              <a:ea typeface="Tahoma" pitchFamily="34" charset="0"/>
              <a:cs typeface="Tahoma" pitchFamily="34" charset="0"/>
            </a:rPr>
            <a:t>Διενεργεί και καταχωρεί αποσβέσεις</a:t>
          </a:r>
          <a:endParaRPr lang="el-GR" sz="1800" dirty="0">
            <a:solidFill>
              <a:schemeClr val="bg2">
                <a:lumMod val="10000"/>
              </a:schemeClr>
            </a:solidFill>
            <a:latin typeface="Tahoma" pitchFamily="34" charset="0"/>
            <a:ea typeface="Tahoma" pitchFamily="34" charset="0"/>
            <a:cs typeface="Tahoma" pitchFamily="34" charset="0"/>
          </a:endParaRPr>
        </a:p>
      </dgm:t>
    </dgm:pt>
    <dgm:pt modelId="{7500D1D6-13D6-4297-89F7-3A1CC9E4CAA3}" type="parTrans" cxnId="{12C8190E-F3D6-4398-A114-6DEC0967F0A8}">
      <dgm:prSet/>
      <dgm:spPr/>
      <dgm:t>
        <a:bodyPr/>
        <a:lstStyle/>
        <a:p>
          <a:endParaRPr lang="el-GR"/>
        </a:p>
      </dgm:t>
    </dgm:pt>
    <dgm:pt modelId="{D96EB47B-C781-480E-BF7F-8DB2D083EDB4}" type="sibTrans" cxnId="{12C8190E-F3D6-4398-A114-6DEC0967F0A8}">
      <dgm:prSet/>
      <dgm:spPr/>
      <dgm:t>
        <a:bodyPr/>
        <a:lstStyle/>
        <a:p>
          <a:endParaRPr lang="el-GR"/>
        </a:p>
      </dgm:t>
    </dgm:pt>
    <dgm:pt modelId="{72BC2152-C770-4B84-ADE8-B94BE70A7A2F}">
      <dgm:prSet phldrT="[Κείμενο]" custT="1"/>
      <dgm:spPr>
        <a:solidFill>
          <a:schemeClr val="tx2">
            <a:lumMod val="20000"/>
            <a:lumOff val="80000"/>
          </a:schemeClr>
        </a:solidFill>
      </dgm:spPr>
      <dgm:t>
        <a:bodyPr/>
        <a:lstStyle/>
        <a:p>
          <a:r>
            <a:rPr lang="el-GR" sz="1800" dirty="0" smtClean="0">
              <a:solidFill>
                <a:schemeClr val="bg2">
                  <a:lumMod val="10000"/>
                </a:schemeClr>
              </a:solidFill>
              <a:latin typeface="Tahoma" pitchFamily="34" charset="0"/>
              <a:ea typeface="Tahoma" pitchFamily="34" charset="0"/>
              <a:cs typeface="Tahoma" pitchFamily="34" charset="0"/>
            </a:rPr>
            <a:t> Ίδια μέθοδο απόσβεσης όπως και στα υπόλοιπα περιουσιακά στοιχεία</a:t>
          </a:r>
          <a:endParaRPr lang="el-GR" sz="1800" dirty="0">
            <a:solidFill>
              <a:schemeClr val="bg2">
                <a:lumMod val="10000"/>
              </a:schemeClr>
            </a:solidFill>
            <a:latin typeface="Tahoma" pitchFamily="34" charset="0"/>
            <a:ea typeface="Tahoma" pitchFamily="34" charset="0"/>
            <a:cs typeface="Tahoma" pitchFamily="34" charset="0"/>
          </a:endParaRPr>
        </a:p>
      </dgm:t>
    </dgm:pt>
    <dgm:pt modelId="{78C97277-BF5D-4C1C-BED6-68BF817FAB9D}" type="parTrans" cxnId="{C2DCC28C-50BC-4BB0-8EC5-D8F29903FF3C}">
      <dgm:prSet/>
      <dgm:spPr/>
      <dgm:t>
        <a:bodyPr/>
        <a:lstStyle/>
        <a:p>
          <a:endParaRPr lang="el-GR"/>
        </a:p>
      </dgm:t>
    </dgm:pt>
    <dgm:pt modelId="{9DAAA157-BD7D-4536-B135-8E1F4D13B242}" type="sibTrans" cxnId="{C2DCC28C-50BC-4BB0-8EC5-D8F29903FF3C}">
      <dgm:prSet/>
      <dgm:spPr/>
      <dgm:t>
        <a:bodyPr/>
        <a:lstStyle/>
        <a:p>
          <a:endParaRPr lang="el-GR"/>
        </a:p>
      </dgm:t>
    </dgm:pt>
    <dgm:pt modelId="{032DB5CF-3AB7-4A66-859B-E5C4E58D882B}">
      <dgm:prSet phldrT="[Κείμενο]" custT="1"/>
      <dgm:spPr>
        <a:solidFill>
          <a:schemeClr val="bg1">
            <a:lumMod val="75000"/>
          </a:schemeClr>
        </a:solidFill>
      </dgm:spPr>
      <dgm:t>
        <a:bodyPr/>
        <a:lstStyle/>
        <a:p>
          <a:r>
            <a:rPr lang="el-GR" sz="1800" dirty="0" smtClean="0">
              <a:solidFill>
                <a:schemeClr val="bg2">
                  <a:lumMod val="10000"/>
                </a:schemeClr>
              </a:solidFill>
              <a:latin typeface="Tahoma" pitchFamily="34" charset="0"/>
              <a:ea typeface="Tahoma" pitchFamily="34" charset="0"/>
              <a:cs typeface="Tahoma" pitchFamily="34" charset="0"/>
            </a:rPr>
            <a:t>Και σε μείωση ανεξόφλητης υποχρέωσης</a:t>
          </a:r>
          <a:endParaRPr lang="el-GR" sz="1800" dirty="0">
            <a:solidFill>
              <a:schemeClr val="bg2">
                <a:lumMod val="10000"/>
              </a:schemeClr>
            </a:solidFill>
            <a:latin typeface="Tahoma" pitchFamily="34" charset="0"/>
            <a:ea typeface="Tahoma" pitchFamily="34" charset="0"/>
            <a:cs typeface="Tahoma" pitchFamily="34" charset="0"/>
          </a:endParaRPr>
        </a:p>
      </dgm:t>
    </dgm:pt>
    <dgm:pt modelId="{F9805829-3DDD-4285-962A-76000EF58B3F}" type="sibTrans" cxnId="{0635C679-7D35-4651-B3C3-7784CEB074D3}">
      <dgm:prSet/>
      <dgm:spPr/>
      <dgm:t>
        <a:bodyPr/>
        <a:lstStyle/>
        <a:p>
          <a:endParaRPr lang="el-GR"/>
        </a:p>
      </dgm:t>
    </dgm:pt>
    <dgm:pt modelId="{B9F87976-D898-4433-9612-FCE7848E9972}" type="parTrans" cxnId="{0635C679-7D35-4651-B3C3-7784CEB074D3}">
      <dgm:prSet/>
      <dgm:spPr/>
      <dgm:t>
        <a:bodyPr/>
        <a:lstStyle/>
        <a:p>
          <a:endParaRPr lang="el-GR"/>
        </a:p>
      </dgm:t>
    </dgm:pt>
    <dgm:pt modelId="{97F9DF6D-2D99-4AC6-B6C4-1C800B7A1D51}" type="pres">
      <dgm:prSet presAssocID="{6D645619-8575-40E9-A66F-8E7F93BC6338}" presName="Name0" presStyleCnt="0">
        <dgm:presLayoutVars>
          <dgm:dir/>
          <dgm:resizeHandles val="exact"/>
        </dgm:presLayoutVars>
      </dgm:prSet>
      <dgm:spPr/>
      <dgm:t>
        <a:bodyPr/>
        <a:lstStyle/>
        <a:p>
          <a:endParaRPr lang="el-GR"/>
        </a:p>
      </dgm:t>
    </dgm:pt>
    <dgm:pt modelId="{C66BC889-6964-4113-A98A-5544EE652D55}" type="pres">
      <dgm:prSet presAssocID="{6D645619-8575-40E9-A66F-8E7F93BC6338}" presName="cycle" presStyleCnt="0"/>
      <dgm:spPr/>
    </dgm:pt>
    <dgm:pt modelId="{F98AB11B-2DE1-46DC-AA8E-8F8A02ECE226}" type="pres">
      <dgm:prSet presAssocID="{D12CD531-1B75-4C80-AFB7-81E08C5AF341}" presName="nodeFirstNode" presStyleLbl="node1" presStyleIdx="0" presStyleCnt="5" custScaleX="134011">
        <dgm:presLayoutVars>
          <dgm:bulletEnabled val="1"/>
        </dgm:presLayoutVars>
      </dgm:prSet>
      <dgm:spPr/>
      <dgm:t>
        <a:bodyPr/>
        <a:lstStyle/>
        <a:p>
          <a:endParaRPr lang="el-GR"/>
        </a:p>
      </dgm:t>
    </dgm:pt>
    <dgm:pt modelId="{26A048A1-48E2-4E30-9659-E60ED8C757DC}" type="pres">
      <dgm:prSet presAssocID="{16D7FD9D-89DA-4845-B18F-A8E5B987E620}" presName="sibTransFirstNode" presStyleLbl="bgShp" presStyleIdx="0" presStyleCnt="1"/>
      <dgm:spPr/>
      <dgm:t>
        <a:bodyPr/>
        <a:lstStyle/>
        <a:p>
          <a:endParaRPr lang="el-GR"/>
        </a:p>
      </dgm:t>
    </dgm:pt>
    <dgm:pt modelId="{1E7762C1-4505-4CC0-9691-F3E999C83D5E}" type="pres">
      <dgm:prSet presAssocID="{746AE5BA-0EC9-46E7-A041-C61065FDFEEA}" presName="nodeFollowingNodes" presStyleLbl="node1" presStyleIdx="1" presStyleCnt="5" custScaleX="138714" custScaleY="123969">
        <dgm:presLayoutVars>
          <dgm:bulletEnabled val="1"/>
        </dgm:presLayoutVars>
      </dgm:prSet>
      <dgm:spPr/>
      <dgm:t>
        <a:bodyPr/>
        <a:lstStyle/>
        <a:p>
          <a:endParaRPr lang="el-GR"/>
        </a:p>
      </dgm:t>
    </dgm:pt>
    <dgm:pt modelId="{9BD39D9C-DBD5-4FE2-8E27-E08143E24EEF}" type="pres">
      <dgm:prSet presAssocID="{032DB5CF-3AB7-4A66-859B-E5C4E58D882B}" presName="nodeFollowingNodes" presStyleLbl="node1" presStyleIdx="2" presStyleCnt="5" custRadScaleRad="97760" custRadScaleInc="-18252">
        <dgm:presLayoutVars>
          <dgm:bulletEnabled val="1"/>
        </dgm:presLayoutVars>
      </dgm:prSet>
      <dgm:spPr/>
      <dgm:t>
        <a:bodyPr/>
        <a:lstStyle/>
        <a:p>
          <a:endParaRPr lang="el-GR"/>
        </a:p>
      </dgm:t>
    </dgm:pt>
    <dgm:pt modelId="{4A990B55-C4EC-4FC1-8456-6AA6705624FE}" type="pres">
      <dgm:prSet presAssocID="{5D57CC88-445A-4DCE-9EEA-53E75EC4830F}" presName="nodeFollowingNodes" presStyleLbl="node1" presStyleIdx="3" presStyleCnt="5" custRadScaleRad="94658" custRadScaleInc="20910">
        <dgm:presLayoutVars>
          <dgm:bulletEnabled val="1"/>
        </dgm:presLayoutVars>
      </dgm:prSet>
      <dgm:spPr/>
      <dgm:t>
        <a:bodyPr/>
        <a:lstStyle/>
        <a:p>
          <a:endParaRPr lang="el-GR"/>
        </a:p>
      </dgm:t>
    </dgm:pt>
    <dgm:pt modelId="{FDBB337F-4E8F-449D-A052-11E72356700B}" type="pres">
      <dgm:prSet presAssocID="{72BC2152-C770-4B84-ADE8-B94BE70A7A2F}" presName="nodeFollowingNodes" presStyleLbl="node1" presStyleIdx="4" presStyleCnt="5" custScaleX="121452">
        <dgm:presLayoutVars>
          <dgm:bulletEnabled val="1"/>
        </dgm:presLayoutVars>
      </dgm:prSet>
      <dgm:spPr/>
      <dgm:t>
        <a:bodyPr/>
        <a:lstStyle/>
        <a:p>
          <a:endParaRPr lang="el-GR"/>
        </a:p>
      </dgm:t>
    </dgm:pt>
  </dgm:ptLst>
  <dgm:cxnLst>
    <dgm:cxn modelId="{ECCF47C8-E4CE-45E7-9C5E-62A141694CDA}" type="presOf" srcId="{D12CD531-1B75-4C80-AFB7-81E08C5AF341}" destId="{F98AB11B-2DE1-46DC-AA8E-8F8A02ECE226}" srcOrd="0" destOrd="0" presId="urn:microsoft.com/office/officeart/2005/8/layout/cycle3"/>
    <dgm:cxn modelId="{3DF16150-7767-475F-9507-26CC6F622C0F}" type="presOf" srcId="{746AE5BA-0EC9-46E7-A041-C61065FDFEEA}" destId="{1E7762C1-4505-4CC0-9691-F3E999C83D5E}" srcOrd="0" destOrd="0" presId="urn:microsoft.com/office/officeart/2005/8/layout/cycle3"/>
    <dgm:cxn modelId="{315DB5C5-FF06-4699-B889-E770B3D6403A}" type="presOf" srcId="{6D645619-8575-40E9-A66F-8E7F93BC6338}" destId="{97F9DF6D-2D99-4AC6-B6C4-1C800B7A1D51}" srcOrd="0" destOrd="0" presId="urn:microsoft.com/office/officeart/2005/8/layout/cycle3"/>
    <dgm:cxn modelId="{1AAF2745-D79C-485A-A652-C3A03215873E}" srcId="{6D645619-8575-40E9-A66F-8E7F93BC6338}" destId="{D12CD531-1B75-4C80-AFB7-81E08C5AF341}" srcOrd="0" destOrd="0" parTransId="{2DC5C533-1A80-47FC-87D5-F50CFBA81AD7}" sibTransId="{16D7FD9D-89DA-4845-B18F-A8E5B987E620}"/>
    <dgm:cxn modelId="{2D603C42-AC71-44F4-A3BE-B6514B34EFC0}" type="presOf" srcId="{72BC2152-C770-4B84-ADE8-B94BE70A7A2F}" destId="{FDBB337F-4E8F-449D-A052-11E72356700B}" srcOrd="0" destOrd="0" presId="urn:microsoft.com/office/officeart/2005/8/layout/cycle3"/>
    <dgm:cxn modelId="{48A7CD3B-B85B-4864-B42E-7400097C5141}" type="presOf" srcId="{032DB5CF-3AB7-4A66-859B-E5C4E58D882B}" destId="{9BD39D9C-DBD5-4FE2-8E27-E08143E24EEF}" srcOrd="0" destOrd="0" presId="urn:microsoft.com/office/officeart/2005/8/layout/cycle3"/>
    <dgm:cxn modelId="{C2DCC28C-50BC-4BB0-8EC5-D8F29903FF3C}" srcId="{6D645619-8575-40E9-A66F-8E7F93BC6338}" destId="{72BC2152-C770-4B84-ADE8-B94BE70A7A2F}" srcOrd="4" destOrd="0" parTransId="{78C97277-BF5D-4C1C-BED6-68BF817FAB9D}" sibTransId="{9DAAA157-BD7D-4536-B135-8E1F4D13B242}"/>
    <dgm:cxn modelId="{12C8190E-F3D6-4398-A114-6DEC0967F0A8}" srcId="{6D645619-8575-40E9-A66F-8E7F93BC6338}" destId="{5D57CC88-445A-4DCE-9EEA-53E75EC4830F}" srcOrd="3" destOrd="0" parTransId="{7500D1D6-13D6-4297-89F7-3A1CC9E4CAA3}" sibTransId="{D96EB47B-C781-480E-BF7F-8DB2D083EDB4}"/>
    <dgm:cxn modelId="{61D027FB-1409-4F44-9218-C3CD1EADF87B}" type="presOf" srcId="{5D57CC88-445A-4DCE-9EEA-53E75EC4830F}" destId="{4A990B55-C4EC-4FC1-8456-6AA6705624FE}" srcOrd="0" destOrd="0" presId="urn:microsoft.com/office/officeart/2005/8/layout/cycle3"/>
    <dgm:cxn modelId="{9E286505-CAF9-4281-BE93-6C45A95CD18E}" srcId="{6D645619-8575-40E9-A66F-8E7F93BC6338}" destId="{746AE5BA-0EC9-46E7-A041-C61065FDFEEA}" srcOrd="1" destOrd="0" parTransId="{3E2C07CA-19B9-474B-B7F8-672436199DA6}" sibTransId="{417D484D-2B92-4836-A6BF-DF7B57840C78}"/>
    <dgm:cxn modelId="{0635C679-7D35-4651-B3C3-7784CEB074D3}" srcId="{6D645619-8575-40E9-A66F-8E7F93BC6338}" destId="{032DB5CF-3AB7-4A66-859B-E5C4E58D882B}" srcOrd="2" destOrd="0" parTransId="{B9F87976-D898-4433-9612-FCE7848E9972}" sibTransId="{F9805829-3DDD-4285-962A-76000EF58B3F}"/>
    <dgm:cxn modelId="{4AFA856F-3727-4F62-BB0F-F973F3AC5BE5}" type="presOf" srcId="{16D7FD9D-89DA-4845-B18F-A8E5B987E620}" destId="{26A048A1-48E2-4E30-9659-E60ED8C757DC}" srcOrd="0" destOrd="0" presId="urn:microsoft.com/office/officeart/2005/8/layout/cycle3"/>
    <dgm:cxn modelId="{94AC93CC-CF08-406B-A0DD-E76054D0F8E8}" type="presParOf" srcId="{97F9DF6D-2D99-4AC6-B6C4-1C800B7A1D51}" destId="{C66BC889-6964-4113-A98A-5544EE652D55}" srcOrd="0" destOrd="0" presId="urn:microsoft.com/office/officeart/2005/8/layout/cycle3"/>
    <dgm:cxn modelId="{1621C8FF-0F36-4737-BF56-EFE87E371A1F}" type="presParOf" srcId="{C66BC889-6964-4113-A98A-5544EE652D55}" destId="{F98AB11B-2DE1-46DC-AA8E-8F8A02ECE226}" srcOrd="0" destOrd="0" presId="urn:microsoft.com/office/officeart/2005/8/layout/cycle3"/>
    <dgm:cxn modelId="{191A044C-1C5E-40DB-986E-6CF14ABA5378}" type="presParOf" srcId="{C66BC889-6964-4113-A98A-5544EE652D55}" destId="{26A048A1-48E2-4E30-9659-E60ED8C757DC}" srcOrd="1" destOrd="0" presId="urn:microsoft.com/office/officeart/2005/8/layout/cycle3"/>
    <dgm:cxn modelId="{8643F41B-D71D-426E-9852-92E5C3B5B89E}" type="presParOf" srcId="{C66BC889-6964-4113-A98A-5544EE652D55}" destId="{1E7762C1-4505-4CC0-9691-F3E999C83D5E}" srcOrd="2" destOrd="0" presId="urn:microsoft.com/office/officeart/2005/8/layout/cycle3"/>
    <dgm:cxn modelId="{0B131A86-9199-48DB-93C6-94748E9B1C2B}" type="presParOf" srcId="{C66BC889-6964-4113-A98A-5544EE652D55}" destId="{9BD39D9C-DBD5-4FE2-8E27-E08143E24EEF}" srcOrd="3" destOrd="0" presId="urn:microsoft.com/office/officeart/2005/8/layout/cycle3"/>
    <dgm:cxn modelId="{D0A58EBA-AC36-4433-AEE9-D5F97E077740}" type="presParOf" srcId="{C66BC889-6964-4113-A98A-5544EE652D55}" destId="{4A990B55-C4EC-4FC1-8456-6AA6705624FE}" srcOrd="4" destOrd="0" presId="urn:microsoft.com/office/officeart/2005/8/layout/cycle3"/>
    <dgm:cxn modelId="{14AE869D-5264-4DD0-9D67-4889FDF55F3D}" type="presParOf" srcId="{C66BC889-6964-4113-A98A-5544EE652D55}" destId="{FDBB337F-4E8F-449D-A052-11E72356700B}" srcOrd="5" destOrd="0" presId="urn:microsoft.com/office/officeart/2005/8/layout/cycle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D645619-8575-40E9-A66F-8E7F93BC6338}" type="doc">
      <dgm:prSet loTypeId="urn:microsoft.com/office/officeart/2005/8/layout/cycle3" loCatId="cycle" qsTypeId="urn:microsoft.com/office/officeart/2005/8/quickstyle/3d2" qsCatId="3D" csTypeId="urn:microsoft.com/office/officeart/2005/8/colors/accent3_3" csCatId="accent3" phldr="1"/>
      <dgm:spPr/>
      <dgm:t>
        <a:bodyPr/>
        <a:lstStyle/>
        <a:p>
          <a:endParaRPr lang="el-GR"/>
        </a:p>
      </dgm:t>
    </dgm:pt>
    <dgm:pt modelId="{D12CD531-1B75-4C80-AFB7-81E08C5AF341}">
      <dgm:prSet phldrT="[Κείμενο]" custT="1"/>
      <dgm:spPr>
        <a:solidFill>
          <a:schemeClr val="bg1">
            <a:lumMod val="65000"/>
          </a:schemeClr>
        </a:solidFill>
      </dgm:spPr>
      <dgm:t>
        <a:bodyPr/>
        <a:lstStyle/>
        <a:p>
          <a:r>
            <a:rPr lang="el-GR" sz="1800" dirty="0" smtClean="0">
              <a:solidFill>
                <a:schemeClr val="bg2">
                  <a:lumMod val="10000"/>
                </a:schemeClr>
              </a:solidFill>
              <a:latin typeface="Tahoma" pitchFamily="34" charset="0"/>
              <a:ea typeface="Tahoma" pitchFamily="34" charset="0"/>
              <a:cs typeface="Tahoma" pitchFamily="34" charset="0"/>
            </a:rPr>
            <a:t>Δεν αναγνωρίζει στο ενεργητικό το πάγιο</a:t>
          </a:r>
          <a:endParaRPr lang="el-GR" sz="1800" dirty="0">
            <a:solidFill>
              <a:schemeClr val="bg2">
                <a:lumMod val="10000"/>
              </a:schemeClr>
            </a:solidFill>
            <a:latin typeface="Tahoma" pitchFamily="34" charset="0"/>
            <a:ea typeface="Tahoma" pitchFamily="34" charset="0"/>
            <a:cs typeface="Tahoma" pitchFamily="34" charset="0"/>
          </a:endParaRPr>
        </a:p>
      </dgm:t>
    </dgm:pt>
    <dgm:pt modelId="{2DC5C533-1A80-47FC-87D5-F50CFBA81AD7}" type="parTrans" cxnId="{1AAF2745-D79C-485A-A652-C3A03215873E}">
      <dgm:prSet/>
      <dgm:spPr/>
      <dgm:t>
        <a:bodyPr/>
        <a:lstStyle/>
        <a:p>
          <a:endParaRPr lang="el-GR"/>
        </a:p>
      </dgm:t>
    </dgm:pt>
    <dgm:pt modelId="{16D7FD9D-89DA-4845-B18F-A8E5B987E620}" type="sibTrans" cxnId="{1AAF2745-D79C-485A-A652-C3A03215873E}">
      <dgm:prSet/>
      <dgm:spPr/>
      <dgm:t>
        <a:bodyPr/>
        <a:lstStyle/>
        <a:p>
          <a:endParaRPr lang="el-GR" dirty="0"/>
        </a:p>
      </dgm:t>
    </dgm:pt>
    <dgm:pt modelId="{746AE5BA-0EC9-46E7-A041-C61065FDFEEA}">
      <dgm:prSet phldrT="[Κείμενο]" custT="1"/>
      <dgm:spPr>
        <a:solidFill>
          <a:schemeClr val="bg1">
            <a:lumMod val="65000"/>
          </a:schemeClr>
        </a:solidFill>
      </dgm:spPr>
      <dgm:t>
        <a:bodyPr/>
        <a:lstStyle/>
        <a:p>
          <a:r>
            <a:rPr lang="el-GR" sz="1800" dirty="0" smtClean="0">
              <a:solidFill>
                <a:schemeClr val="bg2">
                  <a:lumMod val="10000"/>
                </a:schemeClr>
              </a:solidFill>
              <a:latin typeface="Tahoma" pitchFamily="34" charset="0"/>
              <a:ea typeface="Tahoma" pitchFamily="34" charset="0"/>
              <a:cs typeface="Tahoma" pitchFamily="34" charset="0"/>
            </a:rPr>
            <a:t>Καταχωρούν μια απαίτηση από χρηματοοικονομική μίσθωση</a:t>
          </a:r>
          <a:endParaRPr lang="el-GR" sz="1800" dirty="0">
            <a:solidFill>
              <a:schemeClr val="bg2">
                <a:lumMod val="10000"/>
              </a:schemeClr>
            </a:solidFill>
            <a:latin typeface="Tahoma" pitchFamily="34" charset="0"/>
            <a:ea typeface="Tahoma" pitchFamily="34" charset="0"/>
            <a:cs typeface="Tahoma" pitchFamily="34" charset="0"/>
          </a:endParaRPr>
        </a:p>
      </dgm:t>
    </dgm:pt>
    <dgm:pt modelId="{3E2C07CA-19B9-474B-B7F8-672436199DA6}" type="parTrans" cxnId="{9E286505-CAF9-4281-BE93-6C45A95CD18E}">
      <dgm:prSet/>
      <dgm:spPr/>
      <dgm:t>
        <a:bodyPr/>
        <a:lstStyle/>
        <a:p>
          <a:endParaRPr lang="el-GR"/>
        </a:p>
      </dgm:t>
    </dgm:pt>
    <dgm:pt modelId="{417D484D-2B92-4836-A6BF-DF7B57840C78}" type="sibTrans" cxnId="{9E286505-CAF9-4281-BE93-6C45A95CD18E}">
      <dgm:prSet/>
      <dgm:spPr/>
      <dgm:t>
        <a:bodyPr/>
        <a:lstStyle/>
        <a:p>
          <a:endParaRPr lang="el-GR"/>
        </a:p>
      </dgm:t>
    </dgm:pt>
    <dgm:pt modelId="{5D57CC88-445A-4DCE-9EEA-53E75EC4830F}">
      <dgm:prSet phldrT="[Κείμενο]" custT="1"/>
      <dgm:spPr>
        <a:solidFill>
          <a:schemeClr val="bg1">
            <a:lumMod val="75000"/>
          </a:schemeClr>
        </a:solidFill>
      </dgm:spPr>
      <dgm:t>
        <a:bodyPr/>
        <a:lstStyle/>
        <a:p>
          <a:r>
            <a:rPr lang="el-GR" sz="1800" dirty="0" smtClean="0">
              <a:solidFill>
                <a:schemeClr val="bg2">
                  <a:lumMod val="10000"/>
                </a:schemeClr>
              </a:solidFill>
              <a:latin typeface="Tahoma" pitchFamily="34" charset="0"/>
              <a:ea typeface="Tahoma" pitchFamily="34" charset="0"/>
              <a:cs typeface="Tahoma" pitchFamily="34" charset="0"/>
            </a:rPr>
            <a:t>Τα μισθώματα που εισπράττονται αποτελούνται από τόκο και χρεολύσιο</a:t>
          </a:r>
          <a:endParaRPr lang="el-GR" sz="1800" dirty="0">
            <a:solidFill>
              <a:schemeClr val="bg2">
                <a:lumMod val="10000"/>
              </a:schemeClr>
            </a:solidFill>
            <a:latin typeface="Tahoma" pitchFamily="34" charset="0"/>
            <a:ea typeface="Tahoma" pitchFamily="34" charset="0"/>
            <a:cs typeface="Tahoma" pitchFamily="34" charset="0"/>
          </a:endParaRPr>
        </a:p>
      </dgm:t>
    </dgm:pt>
    <dgm:pt modelId="{7500D1D6-13D6-4297-89F7-3A1CC9E4CAA3}" type="parTrans" cxnId="{12C8190E-F3D6-4398-A114-6DEC0967F0A8}">
      <dgm:prSet/>
      <dgm:spPr/>
      <dgm:t>
        <a:bodyPr/>
        <a:lstStyle/>
        <a:p>
          <a:endParaRPr lang="el-GR"/>
        </a:p>
      </dgm:t>
    </dgm:pt>
    <dgm:pt modelId="{D96EB47B-C781-480E-BF7F-8DB2D083EDB4}" type="sibTrans" cxnId="{12C8190E-F3D6-4398-A114-6DEC0967F0A8}">
      <dgm:prSet/>
      <dgm:spPr/>
      <dgm:t>
        <a:bodyPr/>
        <a:lstStyle/>
        <a:p>
          <a:endParaRPr lang="el-GR"/>
        </a:p>
      </dgm:t>
    </dgm:pt>
    <dgm:pt modelId="{72BC2152-C770-4B84-ADE8-B94BE70A7A2F}">
      <dgm:prSet phldrT="[Κείμενο]" custT="1"/>
      <dgm:spPr>
        <a:solidFill>
          <a:schemeClr val="tx2">
            <a:lumMod val="20000"/>
            <a:lumOff val="80000"/>
          </a:schemeClr>
        </a:solidFill>
      </dgm:spPr>
      <dgm:t>
        <a:bodyPr/>
        <a:lstStyle/>
        <a:p>
          <a:r>
            <a:rPr lang="el-GR" sz="1800" dirty="0" smtClean="0">
              <a:solidFill>
                <a:schemeClr val="bg2">
                  <a:lumMod val="10000"/>
                </a:schemeClr>
              </a:solidFill>
              <a:latin typeface="Tahoma" pitchFamily="34" charset="0"/>
              <a:ea typeface="Tahoma" pitchFamily="34" charset="0"/>
              <a:cs typeface="Tahoma" pitchFamily="34" charset="0"/>
            </a:rPr>
            <a:t>Κατασκευαστές και έμποροι καταχωρούν το κέρδος ή ζημιά στα αποτελέσματα</a:t>
          </a:r>
          <a:endParaRPr lang="el-GR" sz="1800" dirty="0">
            <a:solidFill>
              <a:schemeClr val="bg2">
                <a:lumMod val="10000"/>
              </a:schemeClr>
            </a:solidFill>
            <a:latin typeface="Tahoma" pitchFamily="34" charset="0"/>
            <a:ea typeface="Tahoma" pitchFamily="34" charset="0"/>
            <a:cs typeface="Tahoma" pitchFamily="34" charset="0"/>
          </a:endParaRPr>
        </a:p>
      </dgm:t>
    </dgm:pt>
    <dgm:pt modelId="{78C97277-BF5D-4C1C-BED6-68BF817FAB9D}" type="parTrans" cxnId="{C2DCC28C-50BC-4BB0-8EC5-D8F29903FF3C}">
      <dgm:prSet/>
      <dgm:spPr/>
      <dgm:t>
        <a:bodyPr/>
        <a:lstStyle/>
        <a:p>
          <a:endParaRPr lang="el-GR"/>
        </a:p>
      </dgm:t>
    </dgm:pt>
    <dgm:pt modelId="{9DAAA157-BD7D-4536-B135-8E1F4D13B242}" type="sibTrans" cxnId="{C2DCC28C-50BC-4BB0-8EC5-D8F29903FF3C}">
      <dgm:prSet/>
      <dgm:spPr/>
      <dgm:t>
        <a:bodyPr/>
        <a:lstStyle/>
        <a:p>
          <a:endParaRPr lang="el-GR"/>
        </a:p>
      </dgm:t>
    </dgm:pt>
    <dgm:pt modelId="{032DB5CF-3AB7-4A66-859B-E5C4E58D882B}">
      <dgm:prSet phldrT="[Κείμενο]" custT="1"/>
      <dgm:spPr>
        <a:solidFill>
          <a:schemeClr val="bg1">
            <a:lumMod val="75000"/>
          </a:schemeClr>
        </a:solidFill>
      </dgm:spPr>
      <dgm:t>
        <a:bodyPr/>
        <a:lstStyle/>
        <a:p>
          <a:r>
            <a:rPr lang="el-GR" sz="1800" dirty="0" smtClean="0">
              <a:solidFill>
                <a:schemeClr val="bg2">
                  <a:lumMod val="10000"/>
                </a:schemeClr>
              </a:solidFill>
              <a:latin typeface="Tahoma" pitchFamily="34" charset="0"/>
              <a:ea typeface="Tahoma" pitchFamily="34" charset="0"/>
              <a:cs typeface="Tahoma" pitchFamily="34" charset="0"/>
            </a:rPr>
            <a:t>Με ισόποση πίστωση του μισθωμένου παγίου</a:t>
          </a:r>
          <a:endParaRPr lang="el-GR" sz="1800" dirty="0">
            <a:solidFill>
              <a:schemeClr val="bg2">
                <a:lumMod val="10000"/>
              </a:schemeClr>
            </a:solidFill>
            <a:latin typeface="Tahoma" pitchFamily="34" charset="0"/>
            <a:ea typeface="Tahoma" pitchFamily="34" charset="0"/>
            <a:cs typeface="Tahoma" pitchFamily="34" charset="0"/>
          </a:endParaRPr>
        </a:p>
      </dgm:t>
    </dgm:pt>
    <dgm:pt modelId="{F9805829-3DDD-4285-962A-76000EF58B3F}" type="sibTrans" cxnId="{0635C679-7D35-4651-B3C3-7784CEB074D3}">
      <dgm:prSet/>
      <dgm:spPr/>
      <dgm:t>
        <a:bodyPr/>
        <a:lstStyle/>
        <a:p>
          <a:endParaRPr lang="el-GR"/>
        </a:p>
      </dgm:t>
    </dgm:pt>
    <dgm:pt modelId="{B9F87976-D898-4433-9612-FCE7848E9972}" type="parTrans" cxnId="{0635C679-7D35-4651-B3C3-7784CEB074D3}">
      <dgm:prSet/>
      <dgm:spPr/>
      <dgm:t>
        <a:bodyPr/>
        <a:lstStyle/>
        <a:p>
          <a:endParaRPr lang="el-GR"/>
        </a:p>
      </dgm:t>
    </dgm:pt>
    <dgm:pt modelId="{97F9DF6D-2D99-4AC6-B6C4-1C800B7A1D51}" type="pres">
      <dgm:prSet presAssocID="{6D645619-8575-40E9-A66F-8E7F93BC6338}" presName="Name0" presStyleCnt="0">
        <dgm:presLayoutVars>
          <dgm:dir/>
          <dgm:resizeHandles val="exact"/>
        </dgm:presLayoutVars>
      </dgm:prSet>
      <dgm:spPr/>
      <dgm:t>
        <a:bodyPr/>
        <a:lstStyle/>
        <a:p>
          <a:endParaRPr lang="el-GR"/>
        </a:p>
      </dgm:t>
    </dgm:pt>
    <dgm:pt modelId="{C66BC889-6964-4113-A98A-5544EE652D55}" type="pres">
      <dgm:prSet presAssocID="{6D645619-8575-40E9-A66F-8E7F93BC6338}" presName="cycle" presStyleCnt="0"/>
      <dgm:spPr/>
    </dgm:pt>
    <dgm:pt modelId="{F98AB11B-2DE1-46DC-AA8E-8F8A02ECE226}" type="pres">
      <dgm:prSet presAssocID="{D12CD531-1B75-4C80-AFB7-81E08C5AF341}" presName="nodeFirstNode" presStyleLbl="node1" presStyleIdx="0" presStyleCnt="5" custScaleX="134011">
        <dgm:presLayoutVars>
          <dgm:bulletEnabled val="1"/>
        </dgm:presLayoutVars>
      </dgm:prSet>
      <dgm:spPr/>
      <dgm:t>
        <a:bodyPr/>
        <a:lstStyle/>
        <a:p>
          <a:endParaRPr lang="el-GR"/>
        </a:p>
      </dgm:t>
    </dgm:pt>
    <dgm:pt modelId="{26A048A1-48E2-4E30-9659-E60ED8C757DC}" type="pres">
      <dgm:prSet presAssocID="{16D7FD9D-89DA-4845-B18F-A8E5B987E620}" presName="sibTransFirstNode" presStyleLbl="bgShp" presStyleIdx="0" presStyleCnt="1"/>
      <dgm:spPr/>
      <dgm:t>
        <a:bodyPr/>
        <a:lstStyle/>
        <a:p>
          <a:endParaRPr lang="el-GR"/>
        </a:p>
      </dgm:t>
    </dgm:pt>
    <dgm:pt modelId="{1E7762C1-4505-4CC0-9691-F3E999C83D5E}" type="pres">
      <dgm:prSet presAssocID="{746AE5BA-0EC9-46E7-A041-C61065FDFEEA}" presName="nodeFollowingNodes" presStyleLbl="node1" presStyleIdx="1" presStyleCnt="5" custScaleX="131210">
        <dgm:presLayoutVars>
          <dgm:bulletEnabled val="1"/>
        </dgm:presLayoutVars>
      </dgm:prSet>
      <dgm:spPr/>
      <dgm:t>
        <a:bodyPr/>
        <a:lstStyle/>
        <a:p>
          <a:endParaRPr lang="el-GR"/>
        </a:p>
      </dgm:t>
    </dgm:pt>
    <dgm:pt modelId="{9BD39D9C-DBD5-4FE2-8E27-E08143E24EEF}" type="pres">
      <dgm:prSet presAssocID="{032DB5CF-3AB7-4A66-859B-E5C4E58D882B}" presName="nodeFollowingNodes" presStyleLbl="node1" presStyleIdx="2" presStyleCnt="5" custRadScaleRad="97760" custRadScaleInc="-18252">
        <dgm:presLayoutVars>
          <dgm:bulletEnabled val="1"/>
        </dgm:presLayoutVars>
      </dgm:prSet>
      <dgm:spPr/>
      <dgm:t>
        <a:bodyPr/>
        <a:lstStyle/>
        <a:p>
          <a:endParaRPr lang="el-GR"/>
        </a:p>
      </dgm:t>
    </dgm:pt>
    <dgm:pt modelId="{4A990B55-C4EC-4FC1-8456-6AA6705624FE}" type="pres">
      <dgm:prSet presAssocID="{5D57CC88-445A-4DCE-9EEA-53E75EC4830F}" presName="nodeFollowingNodes" presStyleLbl="node1" presStyleIdx="3" presStyleCnt="5" custScaleX="112530" custScaleY="138548" custRadScaleRad="94658" custRadScaleInc="20910">
        <dgm:presLayoutVars>
          <dgm:bulletEnabled val="1"/>
        </dgm:presLayoutVars>
      </dgm:prSet>
      <dgm:spPr/>
      <dgm:t>
        <a:bodyPr/>
        <a:lstStyle/>
        <a:p>
          <a:endParaRPr lang="el-GR"/>
        </a:p>
      </dgm:t>
    </dgm:pt>
    <dgm:pt modelId="{FDBB337F-4E8F-449D-A052-11E72356700B}" type="pres">
      <dgm:prSet presAssocID="{72BC2152-C770-4B84-ADE8-B94BE70A7A2F}" presName="nodeFollowingNodes" presStyleLbl="node1" presStyleIdx="4" presStyleCnt="5" custScaleX="121452">
        <dgm:presLayoutVars>
          <dgm:bulletEnabled val="1"/>
        </dgm:presLayoutVars>
      </dgm:prSet>
      <dgm:spPr/>
      <dgm:t>
        <a:bodyPr/>
        <a:lstStyle/>
        <a:p>
          <a:endParaRPr lang="el-GR"/>
        </a:p>
      </dgm:t>
    </dgm:pt>
  </dgm:ptLst>
  <dgm:cxnLst>
    <dgm:cxn modelId="{1AAF2745-D79C-485A-A652-C3A03215873E}" srcId="{6D645619-8575-40E9-A66F-8E7F93BC6338}" destId="{D12CD531-1B75-4C80-AFB7-81E08C5AF341}" srcOrd="0" destOrd="0" parTransId="{2DC5C533-1A80-47FC-87D5-F50CFBA81AD7}" sibTransId="{16D7FD9D-89DA-4845-B18F-A8E5B987E620}"/>
    <dgm:cxn modelId="{6C8AD4E0-39F5-42EC-8193-C7B9633391B8}" type="presOf" srcId="{16D7FD9D-89DA-4845-B18F-A8E5B987E620}" destId="{26A048A1-48E2-4E30-9659-E60ED8C757DC}" srcOrd="0" destOrd="0" presId="urn:microsoft.com/office/officeart/2005/8/layout/cycle3"/>
    <dgm:cxn modelId="{C2DCC28C-50BC-4BB0-8EC5-D8F29903FF3C}" srcId="{6D645619-8575-40E9-A66F-8E7F93BC6338}" destId="{72BC2152-C770-4B84-ADE8-B94BE70A7A2F}" srcOrd="4" destOrd="0" parTransId="{78C97277-BF5D-4C1C-BED6-68BF817FAB9D}" sibTransId="{9DAAA157-BD7D-4536-B135-8E1F4D13B242}"/>
    <dgm:cxn modelId="{B47AEC4E-DFD8-4CA7-AE1C-B440D8B00ED1}" type="presOf" srcId="{72BC2152-C770-4B84-ADE8-B94BE70A7A2F}" destId="{FDBB337F-4E8F-449D-A052-11E72356700B}" srcOrd="0" destOrd="0" presId="urn:microsoft.com/office/officeart/2005/8/layout/cycle3"/>
    <dgm:cxn modelId="{12C8190E-F3D6-4398-A114-6DEC0967F0A8}" srcId="{6D645619-8575-40E9-A66F-8E7F93BC6338}" destId="{5D57CC88-445A-4DCE-9EEA-53E75EC4830F}" srcOrd="3" destOrd="0" parTransId="{7500D1D6-13D6-4297-89F7-3A1CC9E4CAA3}" sibTransId="{D96EB47B-C781-480E-BF7F-8DB2D083EDB4}"/>
    <dgm:cxn modelId="{6EC58037-B6C5-4399-B116-AB24A9800DB4}" type="presOf" srcId="{D12CD531-1B75-4C80-AFB7-81E08C5AF341}" destId="{F98AB11B-2DE1-46DC-AA8E-8F8A02ECE226}" srcOrd="0" destOrd="0" presId="urn:microsoft.com/office/officeart/2005/8/layout/cycle3"/>
    <dgm:cxn modelId="{E42809F9-8E6F-4BE5-93A8-E8B8E0E92C60}" type="presOf" srcId="{032DB5CF-3AB7-4A66-859B-E5C4E58D882B}" destId="{9BD39D9C-DBD5-4FE2-8E27-E08143E24EEF}" srcOrd="0" destOrd="0" presId="urn:microsoft.com/office/officeart/2005/8/layout/cycle3"/>
    <dgm:cxn modelId="{9E286505-CAF9-4281-BE93-6C45A95CD18E}" srcId="{6D645619-8575-40E9-A66F-8E7F93BC6338}" destId="{746AE5BA-0EC9-46E7-A041-C61065FDFEEA}" srcOrd="1" destOrd="0" parTransId="{3E2C07CA-19B9-474B-B7F8-672436199DA6}" sibTransId="{417D484D-2B92-4836-A6BF-DF7B57840C78}"/>
    <dgm:cxn modelId="{3A8286BC-BF9C-4C78-B93A-888E677BA742}" type="presOf" srcId="{6D645619-8575-40E9-A66F-8E7F93BC6338}" destId="{97F9DF6D-2D99-4AC6-B6C4-1C800B7A1D51}" srcOrd="0" destOrd="0" presId="urn:microsoft.com/office/officeart/2005/8/layout/cycle3"/>
    <dgm:cxn modelId="{0635C679-7D35-4651-B3C3-7784CEB074D3}" srcId="{6D645619-8575-40E9-A66F-8E7F93BC6338}" destId="{032DB5CF-3AB7-4A66-859B-E5C4E58D882B}" srcOrd="2" destOrd="0" parTransId="{B9F87976-D898-4433-9612-FCE7848E9972}" sibTransId="{F9805829-3DDD-4285-962A-76000EF58B3F}"/>
    <dgm:cxn modelId="{56D23B75-A130-4F08-A991-A35CCF9049B7}" type="presOf" srcId="{746AE5BA-0EC9-46E7-A041-C61065FDFEEA}" destId="{1E7762C1-4505-4CC0-9691-F3E999C83D5E}" srcOrd="0" destOrd="0" presId="urn:microsoft.com/office/officeart/2005/8/layout/cycle3"/>
    <dgm:cxn modelId="{764E3292-B25D-4E11-91AA-5ED9A8A83D52}" type="presOf" srcId="{5D57CC88-445A-4DCE-9EEA-53E75EC4830F}" destId="{4A990B55-C4EC-4FC1-8456-6AA6705624FE}" srcOrd="0" destOrd="0" presId="urn:microsoft.com/office/officeart/2005/8/layout/cycle3"/>
    <dgm:cxn modelId="{BCC2057D-98FB-4B6A-8377-907B2921EFDB}" type="presParOf" srcId="{97F9DF6D-2D99-4AC6-B6C4-1C800B7A1D51}" destId="{C66BC889-6964-4113-A98A-5544EE652D55}" srcOrd="0" destOrd="0" presId="urn:microsoft.com/office/officeart/2005/8/layout/cycle3"/>
    <dgm:cxn modelId="{2FCC4016-8595-4256-8781-5C80E88A5F25}" type="presParOf" srcId="{C66BC889-6964-4113-A98A-5544EE652D55}" destId="{F98AB11B-2DE1-46DC-AA8E-8F8A02ECE226}" srcOrd="0" destOrd="0" presId="urn:microsoft.com/office/officeart/2005/8/layout/cycle3"/>
    <dgm:cxn modelId="{928D5F6B-C98C-4C08-BFE0-BAE9D2CE5EE2}" type="presParOf" srcId="{C66BC889-6964-4113-A98A-5544EE652D55}" destId="{26A048A1-48E2-4E30-9659-E60ED8C757DC}" srcOrd="1" destOrd="0" presId="urn:microsoft.com/office/officeart/2005/8/layout/cycle3"/>
    <dgm:cxn modelId="{0D087765-531E-4F10-8597-B608E82B0E7C}" type="presParOf" srcId="{C66BC889-6964-4113-A98A-5544EE652D55}" destId="{1E7762C1-4505-4CC0-9691-F3E999C83D5E}" srcOrd="2" destOrd="0" presId="urn:microsoft.com/office/officeart/2005/8/layout/cycle3"/>
    <dgm:cxn modelId="{4D912954-F05E-44E0-A3CD-251D1AC8D79A}" type="presParOf" srcId="{C66BC889-6964-4113-A98A-5544EE652D55}" destId="{9BD39D9C-DBD5-4FE2-8E27-E08143E24EEF}" srcOrd="3" destOrd="0" presId="urn:microsoft.com/office/officeart/2005/8/layout/cycle3"/>
    <dgm:cxn modelId="{631CC878-6AFD-44A5-BAA3-352119BF4939}" type="presParOf" srcId="{C66BC889-6964-4113-A98A-5544EE652D55}" destId="{4A990B55-C4EC-4FC1-8456-6AA6705624FE}" srcOrd="4" destOrd="0" presId="urn:microsoft.com/office/officeart/2005/8/layout/cycle3"/>
    <dgm:cxn modelId="{1C2179D4-76AA-473F-B466-5E0DD6737960}" type="presParOf" srcId="{C66BC889-6964-4113-A98A-5544EE652D55}" destId="{FDBB337F-4E8F-449D-A052-11E72356700B}" srcOrd="5" destOrd="0" presId="urn:microsoft.com/office/officeart/2005/8/layout/cycle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2A179B4-4306-44A0-B79B-510576B339A4}">
      <dsp:nvSpPr>
        <dsp:cNvPr id="0" name=""/>
        <dsp:cNvSpPr/>
      </dsp:nvSpPr>
      <dsp:spPr>
        <a:xfrm rot="5447942">
          <a:off x="1206221" y="707864"/>
          <a:ext cx="950172" cy="114447"/>
        </a:xfrm>
        <a:prstGeom prst="rect">
          <a:avLst/>
        </a:prstGeom>
        <a:solidFill>
          <a:schemeClr val="accent6">
            <a:shade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FB27C381-F926-4B2E-830A-4E79523A605F}">
      <dsp:nvSpPr>
        <dsp:cNvPr id="0" name=""/>
        <dsp:cNvSpPr/>
      </dsp:nvSpPr>
      <dsp:spPr>
        <a:xfrm>
          <a:off x="936104" y="100273"/>
          <a:ext cx="2261251" cy="762982"/>
        </a:xfrm>
        <a:prstGeom prst="roundRect">
          <a:avLst>
            <a:gd name="adj" fmla="val 10000"/>
          </a:avLst>
        </a:prstGeom>
        <a:solidFill>
          <a:schemeClr val="bg1">
            <a:lumMod val="50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l-GR" sz="1600" b="1" kern="1200"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Αντιμετωπίζονται σαν κοινές λειτουργικές μισθώσεις</a:t>
          </a:r>
          <a:endParaRPr lang="el-GR" sz="1600" b="1" kern="1200" dirty="0">
            <a:effectLst>
              <a:outerShdw blurRad="38100" dist="38100" dir="2700000" algn="tl">
                <a:srgbClr val="000000">
                  <a:alpha val="43137"/>
                </a:srgbClr>
              </a:outerShdw>
            </a:effectLst>
            <a:latin typeface="Tahoma" pitchFamily="34" charset="0"/>
            <a:ea typeface="Tahoma" pitchFamily="34" charset="0"/>
            <a:cs typeface="Tahoma" pitchFamily="34" charset="0"/>
          </a:endParaRPr>
        </a:p>
      </dsp:txBody>
      <dsp:txXfrm>
        <a:off x="936104" y="100273"/>
        <a:ext cx="2261251" cy="762982"/>
      </dsp:txXfrm>
    </dsp:sp>
    <dsp:sp modelId="{791427DD-2F7C-4F9A-9B3C-5642D25AFCEF}">
      <dsp:nvSpPr>
        <dsp:cNvPr id="0" name=""/>
        <dsp:cNvSpPr/>
      </dsp:nvSpPr>
      <dsp:spPr>
        <a:xfrm rot="5400000">
          <a:off x="1157548" y="1705425"/>
          <a:ext cx="1034266" cy="114447"/>
        </a:xfrm>
        <a:prstGeom prst="rect">
          <a:avLst/>
        </a:prstGeom>
        <a:solidFill>
          <a:schemeClr val="accent6">
            <a:shade val="90000"/>
            <a:hueOff val="-63622"/>
            <a:satOff val="1270"/>
            <a:lumOff val="3446"/>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42F23018-2D5D-434A-AF77-AE9E357F10B7}">
      <dsp:nvSpPr>
        <dsp:cNvPr id="0" name=""/>
        <dsp:cNvSpPr/>
      </dsp:nvSpPr>
      <dsp:spPr>
        <a:xfrm>
          <a:off x="1169742" y="1055740"/>
          <a:ext cx="1767474" cy="762982"/>
        </a:xfrm>
        <a:prstGeom prst="roundRect">
          <a:avLst>
            <a:gd name="adj" fmla="val 10000"/>
          </a:avLst>
        </a:prstGeom>
        <a:solidFill>
          <a:schemeClr val="bg1">
            <a:lumMod val="65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144000" rIns="0" bIns="0" numCol="1" spcCol="1270" anchor="t" anchorCtr="0">
          <a:noAutofit/>
        </a:bodyPr>
        <a:lstStyle/>
        <a:p>
          <a:pPr lvl="0" algn="l" defTabSz="711200">
            <a:lnSpc>
              <a:spcPct val="90000"/>
            </a:lnSpc>
            <a:spcBef>
              <a:spcPct val="0"/>
            </a:spcBef>
            <a:spcAft>
              <a:spcPct val="35000"/>
            </a:spcAft>
          </a:pPr>
          <a:r>
            <a:rPr lang="el-GR" sz="1600" b="1" kern="1200" dirty="0" smtClean="0">
              <a:latin typeface="Tahoma" pitchFamily="34" charset="0"/>
              <a:ea typeface="Tahoma" pitchFamily="34" charset="0"/>
              <a:cs typeface="Tahoma" pitchFamily="34" charset="0"/>
            </a:rPr>
            <a:t>Λογιστικοποιεί </a:t>
          </a:r>
          <a:r>
            <a:rPr lang="el-GR" sz="1600" b="1" kern="1200" baseline="0" dirty="0" smtClean="0">
              <a:latin typeface="Tahoma" pitchFamily="34" charset="0"/>
              <a:ea typeface="Tahoma" pitchFamily="34" charset="0"/>
              <a:cs typeface="Tahoma" pitchFamily="34" charset="0"/>
            </a:rPr>
            <a:t>ως έξοδο το ποσό των μισθωμάτων</a:t>
          </a:r>
          <a:endParaRPr lang="el-GR" sz="1600" b="1" kern="1200" dirty="0">
            <a:latin typeface="Tahoma" pitchFamily="34" charset="0"/>
            <a:ea typeface="Tahoma" pitchFamily="34" charset="0"/>
            <a:cs typeface="Tahoma" pitchFamily="34" charset="0"/>
          </a:endParaRPr>
        </a:p>
      </dsp:txBody>
      <dsp:txXfrm>
        <a:off x="1169742" y="1055740"/>
        <a:ext cx="1767474" cy="762982"/>
      </dsp:txXfrm>
    </dsp:sp>
    <dsp:sp modelId="{31609D52-7F1D-43BA-A1BE-E78FA8E254A7}">
      <dsp:nvSpPr>
        <dsp:cNvPr id="0" name=""/>
        <dsp:cNvSpPr/>
      </dsp:nvSpPr>
      <dsp:spPr>
        <a:xfrm rot="125763">
          <a:off x="1677527" y="2269132"/>
          <a:ext cx="2366044" cy="114447"/>
        </a:xfrm>
        <a:prstGeom prst="rect">
          <a:avLst/>
        </a:prstGeom>
        <a:solidFill>
          <a:schemeClr val="accent6">
            <a:shade val="90000"/>
            <a:hueOff val="-127245"/>
            <a:satOff val="2539"/>
            <a:lumOff val="6893"/>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7669F9FD-02E9-4910-8A0F-FF4815712754}">
      <dsp:nvSpPr>
        <dsp:cNvPr id="0" name=""/>
        <dsp:cNvSpPr/>
      </dsp:nvSpPr>
      <dsp:spPr>
        <a:xfrm>
          <a:off x="1195219" y="2009468"/>
          <a:ext cx="1716519" cy="936057"/>
        </a:xfrm>
        <a:prstGeom prst="roundRect">
          <a:avLst>
            <a:gd name="adj" fmla="val 10000"/>
          </a:avLst>
        </a:prstGeom>
        <a:solidFill>
          <a:schemeClr val="bg1">
            <a:lumMod val="65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144000" rIns="0" bIns="0" numCol="1" spcCol="1270" anchor="ctr" anchorCtr="0">
          <a:noAutofit/>
        </a:bodyPr>
        <a:lstStyle/>
        <a:p>
          <a:pPr lvl="0" algn="l" defTabSz="711200">
            <a:lnSpc>
              <a:spcPct val="90000"/>
            </a:lnSpc>
            <a:spcBef>
              <a:spcPct val="0"/>
            </a:spcBef>
            <a:spcAft>
              <a:spcPct val="35000"/>
            </a:spcAft>
          </a:pPr>
          <a:r>
            <a:rPr lang="el-GR" sz="1600" b="1" kern="1200" dirty="0" smtClean="0">
              <a:latin typeface="Tahoma" pitchFamily="34" charset="0"/>
              <a:ea typeface="Tahoma" pitchFamily="34" charset="0"/>
              <a:cs typeface="Tahoma" pitchFamily="34" charset="0"/>
            </a:rPr>
            <a:t>Δεν εμφανίζει υποχρέωση καταβολής μισθωμάτων</a:t>
          </a:r>
          <a:endParaRPr lang="el-GR" sz="1600" b="1" kern="1200" dirty="0">
            <a:latin typeface="Tahoma" pitchFamily="34" charset="0"/>
            <a:ea typeface="Tahoma" pitchFamily="34" charset="0"/>
            <a:cs typeface="Tahoma" pitchFamily="34" charset="0"/>
          </a:endParaRPr>
        </a:p>
      </dsp:txBody>
      <dsp:txXfrm>
        <a:off x="1195219" y="2009468"/>
        <a:ext cx="1716519" cy="936057"/>
      </dsp:txXfrm>
    </dsp:sp>
    <dsp:sp modelId="{5BAED292-40DC-4EE9-8749-923DE9D7EC46}">
      <dsp:nvSpPr>
        <dsp:cNvPr id="0" name=""/>
        <dsp:cNvSpPr/>
      </dsp:nvSpPr>
      <dsp:spPr>
        <a:xfrm rot="16172494">
          <a:off x="3490304" y="1758219"/>
          <a:ext cx="1103011" cy="114447"/>
        </a:xfrm>
        <a:prstGeom prst="rect">
          <a:avLst/>
        </a:prstGeom>
        <a:solidFill>
          <a:schemeClr val="accent6">
            <a:shade val="90000"/>
            <a:hueOff val="-190867"/>
            <a:satOff val="3809"/>
            <a:lumOff val="10339"/>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2771ADAC-A9D9-41BA-BB19-EB4A8047507F}">
      <dsp:nvSpPr>
        <dsp:cNvPr id="0" name=""/>
        <dsp:cNvSpPr/>
      </dsp:nvSpPr>
      <dsp:spPr>
        <a:xfrm>
          <a:off x="3612570" y="2182543"/>
          <a:ext cx="1624898" cy="762982"/>
        </a:xfrm>
        <a:prstGeom prst="roundRect">
          <a:avLst>
            <a:gd name="adj" fmla="val 10000"/>
          </a:avLst>
        </a:prstGeom>
        <a:solidFill>
          <a:schemeClr val="bg1">
            <a:lumMod val="75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144000" rIns="0" bIns="0" numCol="1" spcCol="1270" anchor="ctr" anchorCtr="0">
          <a:noAutofit/>
        </a:bodyPr>
        <a:lstStyle/>
        <a:p>
          <a:pPr lvl="0" algn="l" defTabSz="711200">
            <a:lnSpc>
              <a:spcPct val="90000"/>
            </a:lnSpc>
            <a:spcBef>
              <a:spcPct val="0"/>
            </a:spcBef>
            <a:spcAft>
              <a:spcPct val="35000"/>
            </a:spcAft>
          </a:pPr>
          <a:r>
            <a:rPr lang="el-GR" sz="1600" b="1" kern="1200" dirty="0" smtClean="0">
              <a:latin typeface="Tahoma" pitchFamily="34" charset="0"/>
              <a:ea typeface="Tahoma" pitchFamily="34" charset="0"/>
              <a:cs typeface="Tahoma" pitchFamily="34" charset="0"/>
            </a:rPr>
            <a:t>Δεν υπολογίζει αποσβέσεις</a:t>
          </a:r>
        </a:p>
      </dsp:txBody>
      <dsp:txXfrm>
        <a:off x="3612570" y="2182543"/>
        <a:ext cx="1624898" cy="762982"/>
      </dsp:txXfrm>
    </dsp:sp>
    <dsp:sp modelId="{DE4B5BF8-55E4-4F14-A466-2B5DCDDC6813}">
      <dsp:nvSpPr>
        <dsp:cNvPr id="0" name=""/>
        <dsp:cNvSpPr/>
      </dsp:nvSpPr>
      <dsp:spPr>
        <a:xfrm rot="16200000">
          <a:off x="3504213" y="666233"/>
          <a:ext cx="1066367" cy="114447"/>
        </a:xfrm>
        <a:prstGeom prst="rect">
          <a:avLst/>
        </a:prstGeom>
        <a:solidFill>
          <a:schemeClr val="accent6">
            <a:shade val="90000"/>
            <a:hueOff val="-254490"/>
            <a:satOff val="5078"/>
            <a:lumOff val="13785"/>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F416CE77-541A-4942-8178-E57898F669C9}">
      <dsp:nvSpPr>
        <dsp:cNvPr id="0" name=""/>
        <dsp:cNvSpPr/>
      </dsp:nvSpPr>
      <dsp:spPr>
        <a:xfrm>
          <a:off x="3594920" y="936791"/>
          <a:ext cx="1642548" cy="1035832"/>
        </a:xfrm>
        <a:prstGeom prst="roundRect">
          <a:avLst>
            <a:gd name="adj" fmla="val 10000"/>
          </a:avLst>
        </a:prstGeom>
        <a:solidFill>
          <a:schemeClr val="bg1">
            <a:lumMod val="75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144000" rIns="0" bIns="0" numCol="1" spcCol="1270" anchor="ctr" anchorCtr="0">
          <a:noAutofit/>
        </a:bodyPr>
        <a:lstStyle/>
        <a:p>
          <a:pPr lvl="0" algn="l" defTabSz="711200">
            <a:lnSpc>
              <a:spcPct val="90000"/>
            </a:lnSpc>
            <a:spcBef>
              <a:spcPct val="0"/>
            </a:spcBef>
            <a:spcAft>
              <a:spcPct val="35000"/>
            </a:spcAft>
          </a:pPr>
          <a:r>
            <a:rPr lang="el-GR" sz="1600" b="1" kern="1200" dirty="0" smtClean="0">
              <a:latin typeface="Tahoma" pitchFamily="34" charset="0"/>
              <a:ea typeface="Tahoma" pitchFamily="34" charset="0"/>
              <a:cs typeface="Tahoma" pitchFamily="34" charset="0"/>
            </a:rPr>
            <a:t>Παρακολουθεί το μίσθιο σε λογαριασμούς τάξεως</a:t>
          </a:r>
          <a:endParaRPr lang="el-GR" sz="1600" b="1" kern="1200" dirty="0">
            <a:latin typeface="Tahoma" pitchFamily="34" charset="0"/>
            <a:ea typeface="Tahoma" pitchFamily="34" charset="0"/>
            <a:cs typeface="Tahoma" pitchFamily="34" charset="0"/>
          </a:endParaRPr>
        </a:p>
      </dsp:txBody>
      <dsp:txXfrm>
        <a:off x="3594920" y="936791"/>
        <a:ext cx="1642548" cy="1035832"/>
      </dsp:txXfrm>
    </dsp:sp>
    <dsp:sp modelId="{83D51C13-07D6-49E3-81E7-F2614765BE92}">
      <dsp:nvSpPr>
        <dsp:cNvPr id="0" name=""/>
        <dsp:cNvSpPr/>
      </dsp:nvSpPr>
      <dsp:spPr>
        <a:xfrm rot="2723">
          <a:off x="4040876" y="131225"/>
          <a:ext cx="2196479" cy="114447"/>
        </a:xfrm>
        <a:prstGeom prst="rect">
          <a:avLst/>
        </a:prstGeom>
        <a:solidFill>
          <a:schemeClr val="accent6">
            <a:shade val="90000"/>
            <a:hueOff val="-318112"/>
            <a:satOff val="6348"/>
            <a:lumOff val="17232"/>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24D5D4E8-C262-42AF-9EDC-E4C2DB9DBD4D}">
      <dsp:nvSpPr>
        <dsp:cNvPr id="0" name=""/>
        <dsp:cNvSpPr/>
      </dsp:nvSpPr>
      <dsp:spPr>
        <a:xfrm>
          <a:off x="3594920" y="498"/>
          <a:ext cx="1642548" cy="762982"/>
        </a:xfrm>
        <a:prstGeom prst="roundRect">
          <a:avLst>
            <a:gd name="adj" fmla="val 10000"/>
          </a:avLst>
        </a:prstGeom>
        <a:solidFill>
          <a:schemeClr val="bg1">
            <a:lumMod val="85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144000" rIns="0" bIns="0" numCol="1" spcCol="1270" anchor="ctr" anchorCtr="0">
          <a:noAutofit/>
        </a:bodyPr>
        <a:lstStyle/>
        <a:p>
          <a:pPr lvl="0" algn="l" defTabSz="711200">
            <a:lnSpc>
              <a:spcPct val="90000"/>
            </a:lnSpc>
            <a:spcBef>
              <a:spcPct val="0"/>
            </a:spcBef>
            <a:spcAft>
              <a:spcPct val="35000"/>
            </a:spcAft>
          </a:pPr>
          <a:r>
            <a:rPr lang="el-GR" sz="1600" b="1" kern="1200" dirty="0" smtClean="0">
              <a:latin typeface="Tahoma" pitchFamily="34" charset="0"/>
              <a:ea typeface="Tahoma" pitchFamily="34" charset="0"/>
              <a:cs typeface="Tahoma" pitchFamily="34" charset="0"/>
            </a:rPr>
            <a:t>Μισθώματα = Δαπάνες</a:t>
          </a:r>
          <a:endParaRPr lang="el-GR" sz="1600" b="1" kern="1200" dirty="0">
            <a:latin typeface="Tahoma" pitchFamily="34" charset="0"/>
            <a:ea typeface="Tahoma" pitchFamily="34" charset="0"/>
            <a:cs typeface="Tahoma" pitchFamily="34" charset="0"/>
          </a:endParaRPr>
        </a:p>
      </dsp:txBody>
      <dsp:txXfrm>
        <a:off x="3594920" y="498"/>
        <a:ext cx="1642548" cy="762982"/>
      </dsp:txXfrm>
    </dsp:sp>
    <dsp:sp modelId="{5293730A-78B9-445D-83C8-EBA629B56873}">
      <dsp:nvSpPr>
        <dsp:cNvPr id="0" name=""/>
        <dsp:cNvSpPr/>
      </dsp:nvSpPr>
      <dsp:spPr>
        <a:xfrm rot="5400000">
          <a:off x="5511083" y="864920"/>
          <a:ext cx="1460262" cy="114447"/>
        </a:xfrm>
        <a:prstGeom prst="rect">
          <a:avLst/>
        </a:prstGeom>
        <a:solidFill>
          <a:schemeClr val="accent6">
            <a:shade val="90000"/>
            <a:hueOff val="-381735"/>
            <a:satOff val="7617"/>
            <a:lumOff val="20678"/>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1CE64F5D-98C0-47EB-A035-8AE7B4FFD8BC}">
      <dsp:nvSpPr>
        <dsp:cNvPr id="0" name=""/>
        <dsp:cNvSpPr/>
      </dsp:nvSpPr>
      <dsp:spPr>
        <a:xfrm>
          <a:off x="5709049" y="2237"/>
          <a:ext cx="1821925" cy="762982"/>
        </a:xfrm>
        <a:prstGeom prst="roundRect">
          <a:avLst>
            <a:gd name="adj" fmla="val 10000"/>
          </a:avLst>
        </a:prstGeom>
        <a:solidFill>
          <a:schemeClr val="tx2">
            <a:lumMod val="20000"/>
            <a:lumOff val="80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144000" rIns="0" bIns="0" numCol="1" spcCol="1270" anchor="ctr" anchorCtr="0">
          <a:noAutofit/>
        </a:bodyPr>
        <a:lstStyle/>
        <a:p>
          <a:pPr lvl="0" algn="l" defTabSz="711200">
            <a:lnSpc>
              <a:spcPct val="90000"/>
            </a:lnSpc>
            <a:spcBef>
              <a:spcPct val="0"/>
            </a:spcBef>
            <a:spcAft>
              <a:spcPct val="35000"/>
            </a:spcAft>
          </a:pPr>
          <a:r>
            <a:rPr lang="el-GR" sz="1600" b="1" kern="1200" dirty="0" smtClean="0">
              <a:latin typeface="Tahoma" pitchFamily="34" charset="0"/>
              <a:ea typeface="Tahoma" pitchFamily="34" charset="0"/>
              <a:cs typeface="Tahoma" pitchFamily="34" charset="0"/>
            </a:rPr>
            <a:t>Καταχωρούνται στον λογαριασμό 62.04 «ενοίκια»</a:t>
          </a:r>
          <a:endParaRPr lang="el-GR" sz="1600" b="1" kern="1200" dirty="0">
            <a:latin typeface="Tahoma" pitchFamily="34" charset="0"/>
            <a:ea typeface="Tahoma" pitchFamily="34" charset="0"/>
            <a:cs typeface="Tahoma" pitchFamily="34" charset="0"/>
          </a:endParaRPr>
        </a:p>
      </dsp:txBody>
      <dsp:txXfrm>
        <a:off x="5709049" y="2237"/>
        <a:ext cx="1821925" cy="762982"/>
      </dsp:txXfrm>
    </dsp:sp>
    <dsp:sp modelId="{22E8457A-7959-4E5F-BF08-662FF479319F}">
      <dsp:nvSpPr>
        <dsp:cNvPr id="0" name=""/>
        <dsp:cNvSpPr/>
      </dsp:nvSpPr>
      <dsp:spPr>
        <a:xfrm>
          <a:off x="5665934" y="955965"/>
          <a:ext cx="1908155" cy="1794107"/>
        </a:xfrm>
        <a:prstGeom prst="roundRect">
          <a:avLst>
            <a:gd name="adj" fmla="val 10000"/>
          </a:avLst>
        </a:prstGeom>
        <a:solidFill>
          <a:schemeClr val="tx2">
            <a:lumMod val="20000"/>
            <a:lumOff val="80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144000" rIns="0" bIns="0" numCol="1" spcCol="1270" anchor="ctr" anchorCtr="0">
          <a:noAutofit/>
        </a:bodyPr>
        <a:lstStyle/>
        <a:p>
          <a:pPr lvl="0" algn="l" defTabSz="711200">
            <a:lnSpc>
              <a:spcPct val="90000"/>
            </a:lnSpc>
            <a:spcBef>
              <a:spcPct val="0"/>
            </a:spcBef>
            <a:spcAft>
              <a:spcPct val="35000"/>
            </a:spcAft>
          </a:pPr>
          <a:r>
            <a:rPr lang="el-GR" sz="1600" b="1" kern="1200" dirty="0" smtClean="0">
              <a:latin typeface="Tahoma" pitchFamily="34" charset="0"/>
              <a:ea typeface="Tahoma" pitchFamily="34" charset="0"/>
              <a:cs typeface="Tahoma" pitchFamily="34" charset="0"/>
            </a:rPr>
            <a:t>Και σε ανάλογους τριτοβάθμιους</a:t>
          </a:r>
        </a:p>
        <a:p>
          <a:pPr lvl="0" algn="l" defTabSz="711200">
            <a:lnSpc>
              <a:spcPct val="90000"/>
            </a:lnSpc>
            <a:spcBef>
              <a:spcPct val="0"/>
            </a:spcBef>
            <a:spcAft>
              <a:spcPct val="35000"/>
            </a:spcAft>
          </a:pPr>
          <a:r>
            <a:rPr lang="el-GR" sz="1400" b="1" kern="1200" dirty="0" smtClean="0">
              <a:latin typeface="Tahoma" pitchFamily="34" charset="0"/>
              <a:ea typeface="Tahoma" pitchFamily="34" charset="0"/>
              <a:cs typeface="Tahoma" pitchFamily="34" charset="0"/>
            </a:rPr>
            <a:t>Π.χ. για τα μηχανήματα στον 62.04.20 ενοίκια μισθώσεως </a:t>
          </a:r>
          <a:r>
            <a:rPr lang="en-US" sz="1400" b="1" kern="1200" dirty="0" smtClean="0">
              <a:latin typeface="Tahoma" pitchFamily="34" charset="0"/>
              <a:ea typeface="Tahoma" pitchFamily="34" charset="0"/>
              <a:cs typeface="Tahoma" pitchFamily="34" charset="0"/>
            </a:rPr>
            <a:t>leasing</a:t>
          </a:r>
          <a:r>
            <a:rPr lang="el-GR" sz="1400" b="1" kern="1200" dirty="0" smtClean="0">
              <a:latin typeface="Tahoma" pitchFamily="34" charset="0"/>
              <a:ea typeface="Tahoma" pitchFamily="34" charset="0"/>
              <a:cs typeface="Tahoma" pitchFamily="34" charset="0"/>
            </a:rPr>
            <a:t> μηχανημάτων</a:t>
          </a:r>
          <a:endParaRPr lang="el-GR" sz="1400" b="1" kern="1200" dirty="0">
            <a:latin typeface="Tahoma" pitchFamily="34" charset="0"/>
            <a:ea typeface="Tahoma" pitchFamily="34" charset="0"/>
            <a:cs typeface="Tahoma" pitchFamily="34" charset="0"/>
          </a:endParaRPr>
        </a:p>
      </dsp:txBody>
      <dsp:txXfrm>
        <a:off x="5665934" y="955965"/>
        <a:ext cx="1908155" cy="1794107"/>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2A179B4-4306-44A0-B79B-510576B339A4}">
      <dsp:nvSpPr>
        <dsp:cNvPr id="0" name=""/>
        <dsp:cNvSpPr/>
      </dsp:nvSpPr>
      <dsp:spPr>
        <a:xfrm rot="5446489">
          <a:off x="1798839" y="770077"/>
          <a:ext cx="1212011" cy="141560"/>
        </a:xfrm>
        <a:prstGeom prst="rect">
          <a:avLst/>
        </a:prstGeom>
        <a:solidFill>
          <a:schemeClr val="accent6">
            <a:shade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FB27C381-F926-4B2E-830A-4E79523A605F}">
      <dsp:nvSpPr>
        <dsp:cNvPr id="0" name=""/>
        <dsp:cNvSpPr/>
      </dsp:nvSpPr>
      <dsp:spPr>
        <a:xfrm>
          <a:off x="1652895" y="0"/>
          <a:ext cx="2457183" cy="943733"/>
        </a:xfrm>
        <a:prstGeom prst="roundRect">
          <a:avLst>
            <a:gd name="adj" fmla="val 10000"/>
          </a:avLst>
        </a:prstGeom>
        <a:solidFill>
          <a:schemeClr val="bg1">
            <a:lumMod val="50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l-GR" sz="1600" b="1" kern="1200"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Εμφανίζει τα μίσθια ως πάγια περιουσιακά στοιχεία</a:t>
          </a:r>
          <a:endParaRPr lang="el-GR" sz="1600" b="1" kern="1200" dirty="0">
            <a:effectLst>
              <a:outerShdw blurRad="38100" dist="38100" dir="2700000" algn="tl">
                <a:srgbClr val="000000">
                  <a:alpha val="43137"/>
                </a:srgbClr>
              </a:outerShdw>
            </a:effectLst>
            <a:latin typeface="Tahoma" pitchFamily="34" charset="0"/>
            <a:ea typeface="Tahoma" pitchFamily="34" charset="0"/>
            <a:cs typeface="Tahoma" pitchFamily="34" charset="0"/>
          </a:endParaRPr>
        </a:p>
      </dsp:txBody>
      <dsp:txXfrm>
        <a:off x="1652895" y="0"/>
        <a:ext cx="2457183" cy="943733"/>
      </dsp:txXfrm>
    </dsp:sp>
    <dsp:sp modelId="{791427DD-2F7C-4F9A-9B3C-5642D25AFCEF}">
      <dsp:nvSpPr>
        <dsp:cNvPr id="0" name=""/>
        <dsp:cNvSpPr/>
      </dsp:nvSpPr>
      <dsp:spPr>
        <a:xfrm rot="5400000">
          <a:off x="1738321" y="2041742"/>
          <a:ext cx="1316656" cy="141560"/>
        </a:xfrm>
        <a:prstGeom prst="rect">
          <a:avLst/>
        </a:prstGeom>
        <a:solidFill>
          <a:schemeClr val="accent6">
            <a:shade val="90000"/>
            <a:hueOff val="-95434"/>
            <a:satOff val="1904"/>
            <a:lumOff val="517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42F23018-2D5D-434A-AF77-AE9E357F10B7}">
      <dsp:nvSpPr>
        <dsp:cNvPr id="0" name=""/>
        <dsp:cNvSpPr/>
      </dsp:nvSpPr>
      <dsp:spPr>
        <a:xfrm>
          <a:off x="1620116" y="1181173"/>
          <a:ext cx="2489962" cy="1019411"/>
        </a:xfrm>
        <a:prstGeom prst="roundRect">
          <a:avLst>
            <a:gd name="adj" fmla="val 10000"/>
          </a:avLst>
        </a:prstGeom>
        <a:solidFill>
          <a:schemeClr val="bg1">
            <a:lumMod val="65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144000" rIns="0" bIns="0" numCol="1" spcCol="1270" anchor="t" anchorCtr="0">
          <a:noAutofit/>
        </a:bodyPr>
        <a:lstStyle/>
        <a:p>
          <a:pPr lvl="0" algn="just" defTabSz="711200">
            <a:lnSpc>
              <a:spcPct val="100000"/>
            </a:lnSpc>
            <a:spcBef>
              <a:spcPct val="0"/>
            </a:spcBef>
            <a:spcAft>
              <a:spcPct val="35000"/>
            </a:spcAft>
          </a:pPr>
          <a:r>
            <a:rPr lang="el-GR" sz="1600" b="1" kern="1200" baseline="0" dirty="0" smtClean="0">
              <a:latin typeface="Tahoma" pitchFamily="34" charset="0"/>
              <a:ea typeface="Tahoma" pitchFamily="34" charset="0"/>
              <a:cs typeface="Tahoma" pitchFamily="34" charset="0"/>
            </a:rPr>
            <a:t>Δικαίωμα αφαίρεσης </a:t>
          </a:r>
          <a:r>
            <a:rPr lang="el-GR" sz="1600" b="1" kern="1200" dirty="0" smtClean="0">
              <a:latin typeface="Tahoma" pitchFamily="34" charset="0"/>
              <a:ea typeface="Tahoma" pitchFamily="34" charset="0"/>
              <a:cs typeface="Tahoma" pitchFamily="34" charset="0"/>
            </a:rPr>
            <a:t>του μισθίου αν δεν καταβληθούν μισθώματα</a:t>
          </a:r>
        </a:p>
      </dsp:txBody>
      <dsp:txXfrm>
        <a:off x="1620116" y="1181173"/>
        <a:ext cx="2489962" cy="1019411"/>
      </dsp:txXfrm>
    </dsp:sp>
    <dsp:sp modelId="{31609D52-7F1D-43BA-A1BE-E78FA8E254A7}">
      <dsp:nvSpPr>
        <dsp:cNvPr id="0" name=""/>
        <dsp:cNvSpPr/>
      </dsp:nvSpPr>
      <dsp:spPr>
        <a:xfrm rot="132759">
          <a:off x="2400768" y="2757784"/>
          <a:ext cx="2772416" cy="141560"/>
        </a:xfrm>
        <a:prstGeom prst="rect">
          <a:avLst/>
        </a:prstGeom>
        <a:solidFill>
          <a:schemeClr val="accent6">
            <a:shade val="90000"/>
            <a:hueOff val="-190867"/>
            <a:satOff val="3809"/>
            <a:lumOff val="10339"/>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7669F9FD-02E9-4910-8A0F-FF4815712754}">
      <dsp:nvSpPr>
        <dsp:cNvPr id="0" name=""/>
        <dsp:cNvSpPr/>
      </dsp:nvSpPr>
      <dsp:spPr>
        <a:xfrm>
          <a:off x="1680036" y="2436519"/>
          <a:ext cx="2370124" cy="1157810"/>
        </a:xfrm>
        <a:prstGeom prst="roundRect">
          <a:avLst>
            <a:gd name="adj" fmla="val 10000"/>
          </a:avLst>
        </a:prstGeom>
        <a:solidFill>
          <a:schemeClr val="bg1">
            <a:lumMod val="65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144000" rIns="0" bIns="0" numCol="1" spcCol="1270" anchor="ctr" anchorCtr="0">
          <a:noAutofit/>
        </a:bodyPr>
        <a:lstStyle/>
        <a:p>
          <a:pPr lvl="0" algn="l" defTabSz="711200">
            <a:lnSpc>
              <a:spcPct val="90000"/>
            </a:lnSpc>
            <a:spcBef>
              <a:spcPct val="0"/>
            </a:spcBef>
            <a:spcAft>
              <a:spcPct val="35000"/>
            </a:spcAft>
          </a:pPr>
          <a:r>
            <a:rPr lang="el-GR" sz="1600" b="1" kern="1200" dirty="0" smtClean="0">
              <a:latin typeface="Tahoma" pitchFamily="34" charset="0"/>
              <a:ea typeface="Tahoma" pitchFamily="34" charset="0"/>
              <a:cs typeface="Tahoma" pitchFamily="34" charset="0"/>
            </a:rPr>
            <a:t>Διενεργεί αποσβέσεις για κινητά και ακίνητα πλην οικοπέδων</a:t>
          </a:r>
          <a:endParaRPr lang="el-GR" sz="1600" b="1" kern="1200" dirty="0">
            <a:latin typeface="Tahoma" pitchFamily="34" charset="0"/>
            <a:ea typeface="Tahoma" pitchFamily="34" charset="0"/>
            <a:cs typeface="Tahoma" pitchFamily="34" charset="0"/>
          </a:endParaRPr>
        </a:p>
      </dsp:txBody>
      <dsp:txXfrm>
        <a:off x="1680036" y="2436519"/>
        <a:ext cx="2370124" cy="1157810"/>
      </dsp:txXfrm>
    </dsp:sp>
    <dsp:sp modelId="{5BAED292-40DC-4EE9-8749-923DE9D7EC46}">
      <dsp:nvSpPr>
        <dsp:cNvPr id="0" name=""/>
        <dsp:cNvSpPr/>
      </dsp:nvSpPr>
      <dsp:spPr>
        <a:xfrm rot="16170701">
          <a:off x="4530652" y="2167498"/>
          <a:ext cx="1280818" cy="141560"/>
        </a:xfrm>
        <a:prstGeom prst="rect">
          <a:avLst/>
        </a:prstGeom>
        <a:solidFill>
          <a:schemeClr val="accent6">
            <a:shade val="90000"/>
            <a:hueOff val="-286301"/>
            <a:satOff val="5713"/>
            <a:lumOff val="15509"/>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2771ADAC-A9D9-41BA-BB19-EB4A8047507F}">
      <dsp:nvSpPr>
        <dsp:cNvPr id="0" name=""/>
        <dsp:cNvSpPr/>
      </dsp:nvSpPr>
      <dsp:spPr>
        <a:xfrm>
          <a:off x="4640049" y="2650595"/>
          <a:ext cx="2009838" cy="943733"/>
        </a:xfrm>
        <a:prstGeom prst="roundRect">
          <a:avLst>
            <a:gd name="adj" fmla="val 10000"/>
          </a:avLst>
        </a:prstGeom>
        <a:solidFill>
          <a:schemeClr val="bg1">
            <a:lumMod val="75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144000" rIns="0" bIns="0" numCol="1" spcCol="1270" anchor="ctr" anchorCtr="0">
          <a:noAutofit/>
        </a:bodyPr>
        <a:lstStyle/>
        <a:p>
          <a:pPr lvl="0" algn="l" defTabSz="711200">
            <a:lnSpc>
              <a:spcPct val="90000"/>
            </a:lnSpc>
            <a:spcBef>
              <a:spcPct val="0"/>
            </a:spcBef>
            <a:spcAft>
              <a:spcPct val="35000"/>
            </a:spcAft>
          </a:pPr>
          <a:r>
            <a:rPr lang="el-GR" sz="1600" b="1" kern="1200" dirty="0" smtClean="0">
              <a:latin typeface="Tahoma" pitchFamily="34" charset="0"/>
              <a:ea typeface="Tahoma" pitchFamily="34" charset="0"/>
              <a:cs typeface="Tahoma" pitchFamily="34" charset="0"/>
            </a:rPr>
            <a:t>Έσοδα από μισθώματα = Έσοδα χρήσης </a:t>
          </a:r>
        </a:p>
      </dsp:txBody>
      <dsp:txXfrm>
        <a:off x="4640049" y="2650595"/>
        <a:ext cx="2009838" cy="943733"/>
      </dsp:txXfrm>
    </dsp:sp>
    <dsp:sp modelId="{DE4B5BF8-55E4-4F14-A466-2B5DCDDC6813}">
      <dsp:nvSpPr>
        <dsp:cNvPr id="0" name=""/>
        <dsp:cNvSpPr/>
      </dsp:nvSpPr>
      <dsp:spPr>
        <a:xfrm rot="16200000">
          <a:off x="4547858" y="901298"/>
          <a:ext cx="1235491" cy="141560"/>
        </a:xfrm>
        <a:prstGeom prst="rect">
          <a:avLst/>
        </a:prstGeom>
        <a:solidFill>
          <a:schemeClr val="accent6">
            <a:shade val="90000"/>
            <a:hueOff val="-381735"/>
            <a:satOff val="7617"/>
            <a:lumOff val="20678"/>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F416CE77-541A-4942-8178-E57898F669C9}">
      <dsp:nvSpPr>
        <dsp:cNvPr id="0" name=""/>
        <dsp:cNvSpPr/>
      </dsp:nvSpPr>
      <dsp:spPr>
        <a:xfrm>
          <a:off x="4618217" y="1277529"/>
          <a:ext cx="2031670" cy="1113417"/>
        </a:xfrm>
        <a:prstGeom prst="roundRect">
          <a:avLst>
            <a:gd name="adj" fmla="val 10000"/>
          </a:avLst>
        </a:prstGeom>
        <a:solidFill>
          <a:schemeClr val="tx2">
            <a:lumMod val="20000"/>
            <a:lumOff val="80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144000" rIns="0" bIns="0" numCol="1" spcCol="1270" anchor="ctr" anchorCtr="0">
          <a:noAutofit/>
        </a:bodyPr>
        <a:lstStyle/>
        <a:p>
          <a:pPr lvl="0" algn="l" defTabSz="711200">
            <a:lnSpc>
              <a:spcPct val="90000"/>
            </a:lnSpc>
            <a:spcBef>
              <a:spcPct val="0"/>
            </a:spcBef>
            <a:spcAft>
              <a:spcPct val="35000"/>
            </a:spcAft>
          </a:pPr>
          <a:r>
            <a:rPr lang="el-GR" sz="1600" b="1" kern="1200" dirty="0" smtClean="0">
              <a:latin typeface="Tahoma" pitchFamily="34" charset="0"/>
              <a:ea typeface="Tahoma" pitchFamily="34" charset="0"/>
              <a:cs typeface="Tahoma" pitchFamily="34" charset="0"/>
            </a:rPr>
            <a:t>Αποσβέσεις στα έξοδα που κάνουν για αγορά ακινήτων</a:t>
          </a:r>
          <a:endParaRPr lang="el-GR" sz="1600" b="1" kern="1200" dirty="0">
            <a:latin typeface="Tahoma" pitchFamily="34" charset="0"/>
            <a:ea typeface="Tahoma" pitchFamily="34" charset="0"/>
            <a:cs typeface="Tahoma" pitchFamily="34" charset="0"/>
          </a:endParaRPr>
        </a:p>
      </dsp:txBody>
      <dsp:txXfrm>
        <a:off x="4618217" y="1277529"/>
        <a:ext cx="2031670" cy="1113417"/>
      </dsp:txXfrm>
    </dsp:sp>
    <dsp:sp modelId="{24D5D4E8-C262-42AF-9EDC-E4C2DB9DBD4D}">
      <dsp:nvSpPr>
        <dsp:cNvPr id="0" name=""/>
        <dsp:cNvSpPr/>
      </dsp:nvSpPr>
      <dsp:spPr>
        <a:xfrm>
          <a:off x="4618217" y="119426"/>
          <a:ext cx="2031670" cy="943733"/>
        </a:xfrm>
        <a:prstGeom prst="roundRect">
          <a:avLst>
            <a:gd name="adj" fmla="val 10000"/>
          </a:avLst>
        </a:prstGeom>
        <a:solidFill>
          <a:schemeClr val="tx2">
            <a:lumMod val="20000"/>
            <a:lumOff val="80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144000" rIns="0" bIns="0" numCol="1" spcCol="1270" anchor="ctr" anchorCtr="0">
          <a:noAutofit/>
        </a:bodyPr>
        <a:lstStyle/>
        <a:p>
          <a:pPr lvl="0" algn="l" defTabSz="711200">
            <a:lnSpc>
              <a:spcPct val="90000"/>
            </a:lnSpc>
            <a:spcBef>
              <a:spcPct val="0"/>
            </a:spcBef>
            <a:spcAft>
              <a:spcPct val="35000"/>
            </a:spcAft>
          </a:pPr>
          <a:r>
            <a:rPr lang="el-GR" sz="1600" b="1" kern="1200" dirty="0" smtClean="0">
              <a:latin typeface="Tahoma" pitchFamily="34" charset="0"/>
              <a:ea typeface="Tahoma" pitchFamily="34" charset="0"/>
              <a:cs typeface="Tahoma" pitchFamily="34" charset="0"/>
            </a:rPr>
            <a:t>Δικαίωμα εκπτώσεως ή επιστροφής Φ.Π.Α</a:t>
          </a:r>
          <a:endParaRPr lang="el-GR" sz="1600" b="1" kern="1200" dirty="0">
            <a:latin typeface="Tahoma" pitchFamily="34" charset="0"/>
            <a:ea typeface="Tahoma" pitchFamily="34" charset="0"/>
            <a:cs typeface="Tahoma" pitchFamily="34" charset="0"/>
          </a:endParaRPr>
        </a:p>
      </dsp:txBody>
      <dsp:txXfrm>
        <a:off x="4618217" y="119426"/>
        <a:ext cx="2031670" cy="943733"/>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EEAD559-EDDA-430E-B7AD-08762EABF407}">
      <dsp:nvSpPr>
        <dsp:cNvPr id="0" name=""/>
        <dsp:cNvSpPr/>
      </dsp:nvSpPr>
      <dsp:spPr>
        <a:xfrm>
          <a:off x="3467055" y="1218083"/>
          <a:ext cx="1856758" cy="1485819"/>
        </a:xfrm>
        <a:prstGeom prst="ellipse">
          <a:avLst/>
        </a:prstGeom>
        <a:solidFill>
          <a:schemeClr val="bg1">
            <a:lumMod val="50000"/>
          </a:schemeClr>
        </a:solidFill>
        <a:ln cmpd="dbl">
          <a:solidFill>
            <a:schemeClr val="tx1">
              <a:lumMod val="65000"/>
              <a:lumOff val="35000"/>
            </a:schemeClr>
          </a:solid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l-GR" sz="2000" b="1" kern="1200" dirty="0" smtClean="0">
              <a:solidFill>
                <a:schemeClr val="bg2">
                  <a:lumMod val="10000"/>
                </a:schemeClr>
              </a:solidFill>
              <a:latin typeface="Tahoma" pitchFamily="34" charset="0"/>
              <a:ea typeface="Tahoma" pitchFamily="34" charset="0"/>
              <a:cs typeface="Tahoma" pitchFamily="34" charset="0"/>
            </a:rPr>
            <a:t>ΟΡΙΣΜΟΙ</a:t>
          </a:r>
          <a:endParaRPr lang="el-GR" sz="2000" b="1" kern="1200" dirty="0">
            <a:solidFill>
              <a:schemeClr val="bg2">
                <a:lumMod val="10000"/>
              </a:schemeClr>
            </a:solidFill>
            <a:latin typeface="Tahoma" pitchFamily="34" charset="0"/>
            <a:ea typeface="Tahoma" pitchFamily="34" charset="0"/>
            <a:cs typeface="Tahoma" pitchFamily="34" charset="0"/>
          </a:endParaRPr>
        </a:p>
      </dsp:txBody>
      <dsp:txXfrm>
        <a:off x="3467055" y="1218083"/>
        <a:ext cx="1856758" cy="1485819"/>
      </dsp:txXfrm>
    </dsp:sp>
    <dsp:sp modelId="{3BB9C9BE-F169-4EF5-83FC-9186F880CF0B}">
      <dsp:nvSpPr>
        <dsp:cNvPr id="0" name=""/>
        <dsp:cNvSpPr/>
      </dsp:nvSpPr>
      <dsp:spPr>
        <a:xfrm rot="16757259">
          <a:off x="4412926" y="1092949"/>
          <a:ext cx="245578" cy="20471"/>
        </a:xfrm>
        <a:custGeom>
          <a:avLst/>
          <a:gdLst/>
          <a:ahLst/>
          <a:cxnLst/>
          <a:rect l="0" t="0" r="0" b="0"/>
          <a:pathLst>
            <a:path>
              <a:moveTo>
                <a:pt x="0" y="10235"/>
              </a:moveTo>
              <a:lnTo>
                <a:pt x="245578" y="10235"/>
              </a:lnTo>
            </a:path>
          </a:pathLst>
        </a:custGeom>
        <a:noFill/>
        <a:ln w="25400" cap="flat" cmpd="sng" algn="ctr">
          <a:solidFill>
            <a:schemeClr val="tx1">
              <a:lumMod val="65000"/>
              <a:lumOff val="3500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l-GR" sz="500" kern="1200" dirty="0"/>
        </a:p>
      </dsp:txBody>
      <dsp:txXfrm rot="16757259">
        <a:off x="4529576" y="1097045"/>
        <a:ext cx="12278" cy="12278"/>
      </dsp:txXfrm>
    </dsp:sp>
    <dsp:sp modelId="{5E07DB0C-D562-44F3-9084-C557D75C8F1A}">
      <dsp:nvSpPr>
        <dsp:cNvPr id="0" name=""/>
        <dsp:cNvSpPr/>
      </dsp:nvSpPr>
      <dsp:spPr>
        <a:xfrm>
          <a:off x="3150860" y="0"/>
          <a:ext cx="2969820" cy="982723"/>
        </a:xfrm>
        <a:prstGeom prst="ellipse">
          <a:avLst/>
        </a:prstGeom>
        <a:solidFill>
          <a:schemeClr val="bg1">
            <a:lumMod val="65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l-GR" sz="1800" kern="1200" dirty="0" smtClean="0">
              <a:solidFill>
                <a:schemeClr val="bg2">
                  <a:lumMod val="10000"/>
                </a:schemeClr>
              </a:solidFill>
              <a:latin typeface="Tahoma" pitchFamily="34" charset="0"/>
              <a:ea typeface="Tahoma" pitchFamily="34" charset="0"/>
              <a:cs typeface="Tahoma" pitchFamily="34" charset="0"/>
            </a:rPr>
            <a:t>ΧΡΗΜΑΤΟΔΟΤΙΚΗ ΜΙΣΘΩΣΗ</a:t>
          </a:r>
          <a:endParaRPr lang="el-GR" sz="1800" kern="1200" dirty="0">
            <a:solidFill>
              <a:schemeClr val="bg2">
                <a:lumMod val="10000"/>
              </a:schemeClr>
            </a:solidFill>
            <a:latin typeface="Tahoma" pitchFamily="34" charset="0"/>
            <a:ea typeface="Tahoma" pitchFamily="34" charset="0"/>
            <a:cs typeface="Tahoma" pitchFamily="34" charset="0"/>
          </a:endParaRPr>
        </a:p>
      </dsp:txBody>
      <dsp:txXfrm>
        <a:off x="3150860" y="0"/>
        <a:ext cx="2969820" cy="982723"/>
      </dsp:txXfrm>
    </dsp:sp>
    <dsp:sp modelId="{92FF4325-C11F-446E-B962-3311E4E1F2CC}">
      <dsp:nvSpPr>
        <dsp:cNvPr id="0" name=""/>
        <dsp:cNvSpPr/>
      </dsp:nvSpPr>
      <dsp:spPr>
        <a:xfrm rot="20470322">
          <a:off x="5234445" y="1568664"/>
          <a:ext cx="563177" cy="20471"/>
        </a:xfrm>
        <a:custGeom>
          <a:avLst/>
          <a:gdLst/>
          <a:ahLst/>
          <a:cxnLst/>
          <a:rect l="0" t="0" r="0" b="0"/>
          <a:pathLst>
            <a:path>
              <a:moveTo>
                <a:pt x="0" y="10235"/>
              </a:moveTo>
              <a:lnTo>
                <a:pt x="563177" y="10235"/>
              </a:lnTo>
            </a:path>
          </a:pathLst>
        </a:custGeom>
        <a:noFill/>
        <a:ln w="25400" cap="flat" cmpd="sng" algn="ctr">
          <a:solidFill>
            <a:schemeClr val="tx1">
              <a:lumMod val="75000"/>
              <a:lumOff val="2500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l-GR" sz="500" kern="1200" dirty="0"/>
        </a:p>
      </dsp:txBody>
      <dsp:txXfrm rot="20470322">
        <a:off x="5501954" y="1564820"/>
        <a:ext cx="28158" cy="28158"/>
      </dsp:txXfrm>
    </dsp:sp>
    <dsp:sp modelId="{0F7B5B91-E27B-4B09-9EA6-9DCD72B0BAB7}">
      <dsp:nvSpPr>
        <dsp:cNvPr id="0" name=""/>
        <dsp:cNvSpPr/>
      </dsp:nvSpPr>
      <dsp:spPr>
        <a:xfrm>
          <a:off x="5545806" y="694779"/>
          <a:ext cx="2244206" cy="982723"/>
        </a:xfrm>
        <a:prstGeom prst="ellipse">
          <a:avLst/>
        </a:prstGeom>
        <a:solidFill>
          <a:schemeClr val="bg1">
            <a:lumMod val="75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l-GR" sz="1800" kern="1200" dirty="0" smtClean="0">
              <a:solidFill>
                <a:schemeClr val="bg2">
                  <a:lumMod val="10000"/>
                </a:schemeClr>
              </a:solidFill>
              <a:latin typeface="Tahoma" pitchFamily="34" charset="0"/>
              <a:ea typeface="Tahoma" pitchFamily="34" charset="0"/>
              <a:cs typeface="Tahoma" pitchFamily="34" charset="0"/>
            </a:rPr>
            <a:t>ΛΕΙΤΟΥΡΓΙΚΗ ΜΙΣΘΩΣΗ</a:t>
          </a:r>
          <a:endParaRPr lang="el-GR" sz="1800" kern="1200" dirty="0">
            <a:solidFill>
              <a:schemeClr val="bg2">
                <a:lumMod val="10000"/>
              </a:schemeClr>
            </a:solidFill>
            <a:latin typeface="Tahoma" pitchFamily="34" charset="0"/>
            <a:ea typeface="Tahoma" pitchFamily="34" charset="0"/>
            <a:cs typeface="Tahoma" pitchFamily="34" charset="0"/>
          </a:endParaRPr>
        </a:p>
      </dsp:txBody>
      <dsp:txXfrm>
        <a:off x="5545806" y="694779"/>
        <a:ext cx="2244206" cy="982723"/>
      </dsp:txXfrm>
    </dsp:sp>
    <dsp:sp modelId="{7A1ACCA1-3EFA-4276-B0B9-14AE12B0A387}">
      <dsp:nvSpPr>
        <dsp:cNvPr id="0" name=""/>
        <dsp:cNvSpPr/>
      </dsp:nvSpPr>
      <dsp:spPr>
        <a:xfrm rot="743361">
          <a:off x="5283829" y="2210671"/>
          <a:ext cx="589617" cy="20471"/>
        </a:xfrm>
        <a:custGeom>
          <a:avLst/>
          <a:gdLst/>
          <a:ahLst/>
          <a:cxnLst/>
          <a:rect l="0" t="0" r="0" b="0"/>
          <a:pathLst>
            <a:path>
              <a:moveTo>
                <a:pt x="0" y="10235"/>
              </a:moveTo>
              <a:lnTo>
                <a:pt x="589617" y="10235"/>
              </a:lnTo>
            </a:path>
          </a:pathLst>
        </a:custGeom>
        <a:noFill/>
        <a:ln w="25400" cap="flat" cmpd="sng" algn="ctr">
          <a:solidFill>
            <a:schemeClr val="tx1">
              <a:lumMod val="75000"/>
              <a:lumOff val="2500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l-GR" sz="500" kern="1200" dirty="0"/>
        </a:p>
      </dsp:txBody>
      <dsp:txXfrm rot="743361">
        <a:off x="5563897" y="2206166"/>
        <a:ext cx="29480" cy="29480"/>
      </dsp:txXfrm>
    </dsp:sp>
    <dsp:sp modelId="{C4941B6F-0D19-4FE9-B254-4F413959EA22}">
      <dsp:nvSpPr>
        <dsp:cNvPr id="0" name=""/>
        <dsp:cNvSpPr/>
      </dsp:nvSpPr>
      <dsp:spPr>
        <a:xfrm>
          <a:off x="5776128" y="1995663"/>
          <a:ext cx="2027909" cy="982723"/>
        </a:xfrm>
        <a:prstGeom prst="ellipse">
          <a:avLst/>
        </a:prstGeom>
        <a:solidFill>
          <a:schemeClr val="bg1">
            <a:lumMod val="75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l-GR" sz="1800" kern="1200" dirty="0" smtClean="0">
              <a:solidFill>
                <a:schemeClr val="bg2">
                  <a:lumMod val="10000"/>
                </a:schemeClr>
              </a:solidFill>
              <a:latin typeface="Tahoma" pitchFamily="34" charset="0"/>
              <a:ea typeface="Tahoma" pitchFamily="34" charset="0"/>
              <a:cs typeface="Tahoma" pitchFamily="34" charset="0"/>
            </a:rPr>
            <a:t>ΕΝΑΡΞΗ ΜΙΣΘΩΣΗΣ</a:t>
          </a:r>
          <a:endParaRPr lang="el-GR" sz="1800" kern="1200" dirty="0">
            <a:solidFill>
              <a:schemeClr val="bg2">
                <a:lumMod val="10000"/>
              </a:schemeClr>
            </a:solidFill>
            <a:latin typeface="Tahoma" pitchFamily="34" charset="0"/>
            <a:ea typeface="Tahoma" pitchFamily="34" charset="0"/>
            <a:cs typeface="Tahoma" pitchFamily="34" charset="0"/>
          </a:endParaRPr>
        </a:p>
      </dsp:txBody>
      <dsp:txXfrm>
        <a:off x="5776128" y="1995663"/>
        <a:ext cx="2027909" cy="982723"/>
      </dsp:txXfrm>
    </dsp:sp>
    <dsp:sp modelId="{1B91F58C-DC69-4FFD-B6B7-D12F6114F3BC}">
      <dsp:nvSpPr>
        <dsp:cNvPr id="0" name=""/>
        <dsp:cNvSpPr/>
      </dsp:nvSpPr>
      <dsp:spPr>
        <a:xfrm rot="3858199">
          <a:off x="4667230" y="2742383"/>
          <a:ext cx="218262" cy="20471"/>
        </a:xfrm>
        <a:custGeom>
          <a:avLst/>
          <a:gdLst/>
          <a:ahLst/>
          <a:cxnLst/>
          <a:rect l="0" t="0" r="0" b="0"/>
          <a:pathLst>
            <a:path>
              <a:moveTo>
                <a:pt x="0" y="10235"/>
              </a:moveTo>
              <a:lnTo>
                <a:pt x="218262" y="10235"/>
              </a:lnTo>
            </a:path>
          </a:pathLst>
        </a:custGeom>
        <a:noFill/>
        <a:ln w="25400" cap="flat" cmpd="sng" algn="ctr">
          <a:solidFill>
            <a:schemeClr val="tx1">
              <a:lumMod val="65000"/>
              <a:lumOff val="3500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l-GR" sz="500" kern="1200" dirty="0"/>
        </a:p>
      </dsp:txBody>
      <dsp:txXfrm rot="3858199">
        <a:off x="4770905" y="2747162"/>
        <a:ext cx="10913" cy="10913"/>
      </dsp:txXfrm>
    </dsp:sp>
    <dsp:sp modelId="{522DAACB-025B-4DA1-95C5-EA65A9C38AB5}">
      <dsp:nvSpPr>
        <dsp:cNvPr id="0" name=""/>
        <dsp:cNvSpPr/>
      </dsp:nvSpPr>
      <dsp:spPr>
        <a:xfrm>
          <a:off x="4183366" y="2833700"/>
          <a:ext cx="1736905" cy="982723"/>
        </a:xfrm>
        <a:prstGeom prst="ellipse">
          <a:avLst/>
        </a:prstGeom>
        <a:solidFill>
          <a:schemeClr val="bg1">
            <a:lumMod val="85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l-GR" sz="1800" kern="1200" dirty="0" smtClean="0">
              <a:solidFill>
                <a:schemeClr val="bg2">
                  <a:lumMod val="10000"/>
                </a:schemeClr>
              </a:solidFill>
              <a:latin typeface="Tahoma" pitchFamily="34" charset="0"/>
              <a:ea typeface="Tahoma" pitchFamily="34" charset="0"/>
              <a:cs typeface="Tahoma" pitchFamily="34" charset="0"/>
            </a:rPr>
            <a:t>ΔΙΑΡΚΕΙΑ ΜΙΣΘΩΣΗΣ</a:t>
          </a:r>
        </a:p>
        <a:p>
          <a:pPr lvl="0" algn="ctr" defTabSz="800100">
            <a:lnSpc>
              <a:spcPct val="90000"/>
            </a:lnSpc>
            <a:spcBef>
              <a:spcPct val="0"/>
            </a:spcBef>
            <a:spcAft>
              <a:spcPct val="35000"/>
            </a:spcAft>
          </a:pPr>
          <a:r>
            <a:rPr lang="el-GR" sz="1800" kern="1200" dirty="0" smtClean="0">
              <a:solidFill>
                <a:schemeClr val="bg2">
                  <a:lumMod val="10000"/>
                </a:schemeClr>
              </a:solidFill>
              <a:latin typeface="Tahoma" pitchFamily="34" charset="0"/>
              <a:ea typeface="Tahoma" pitchFamily="34" charset="0"/>
              <a:cs typeface="Tahoma" pitchFamily="34" charset="0"/>
            </a:rPr>
            <a:t> </a:t>
          </a:r>
          <a:endParaRPr lang="el-GR" sz="1800" kern="1200" dirty="0">
            <a:solidFill>
              <a:schemeClr val="bg2">
                <a:lumMod val="10000"/>
              </a:schemeClr>
            </a:solidFill>
            <a:latin typeface="Tahoma" pitchFamily="34" charset="0"/>
            <a:ea typeface="Tahoma" pitchFamily="34" charset="0"/>
            <a:cs typeface="Tahoma" pitchFamily="34" charset="0"/>
          </a:endParaRPr>
        </a:p>
      </dsp:txBody>
      <dsp:txXfrm>
        <a:off x="4183366" y="2833700"/>
        <a:ext cx="1736905" cy="982723"/>
      </dsp:txXfrm>
    </dsp:sp>
    <dsp:sp modelId="{77B8EBFD-559E-4E15-A997-AB20FBC21ECD}">
      <dsp:nvSpPr>
        <dsp:cNvPr id="0" name=""/>
        <dsp:cNvSpPr/>
      </dsp:nvSpPr>
      <dsp:spPr>
        <a:xfrm rot="8290971">
          <a:off x="3247078" y="2706738"/>
          <a:ext cx="606692" cy="20471"/>
        </a:xfrm>
        <a:custGeom>
          <a:avLst/>
          <a:gdLst/>
          <a:ahLst/>
          <a:cxnLst/>
          <a:rect l="0" t="0" r="0" b="0"/>
          <a:pathLst>
            <a:path>
              <a:moveTo>
                <a:pt x="0" y="10235"/>
              </a:moveTo>
              <a:lnTo>
                <a:pt x="606692" y="10235"/>
              </a:lnTo>
            </a:path>
          </a:pathLst>
        </a:custGeom>
        <a:noFill/>
        <a:ln w="25400" cap="flat" cmpd="sng" algn="ctr">
          <a:solidFill>
            <a:schemeClr val="tx1">
              <a:lumMod val="65000"/>
              <a:lumOff val="3500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l-GR" sz="500" kern="1200" dirty="0"/>
        </a:p>
      </dsp:txBody>
      <dsp:txXfrm rot="8290971">
        <a:off x="3535257" y="2701806"/>
        <a:ext cx="30334" cy="30334"/>
      </dsp:txXfrm>
    </dsp:sp>
    <dsp:sp modelId="{FFCF56C6-DB27-47C9-870C-56DB39702CED}">
      <dsp:nvSpPr>
        <dsp:cNvPr id="0" name=""/>
        <dsp:cNvSpPr/>
      </dsp:nvSpPr>
      <dsp:spPr>
        <a:xfrm>
          <a:off x="2066105" y="2833700"/>
          <a:ext cx="1609239" cy="982723"/>
        </a:xfrm>
        <a:prstGeom prst="ellipse">
          <a:avLst/>
        </a:prstGeom>
        <a:solidFill>
          <a:schemeClr val="tx2">
            <a:lumMod val="40000"/>
            <a:lumOff val="60000"/>
            <a:alpha val="52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l-GR" sz="1800" kern="1200" dirty="0" smtClean="0">
              <a:solidFill>
                <a:schemeClr val="bg2">
                  <a:lumMod val="10000"/>
                </a:schemeClr>
              </a:solidFill>
              <a:latin typeface="Tahoma" pitchFamily="34" charset="0"/>
              <a:ea typeface="Tahoma" pitchFamily="34" charset="0"/>
              <a:cs typeface="Tahoma" pitchFamily="34" charset="0"/>
            </a:rPr>
            <a:t>ΕΥΛΟΓΗ ΑΞΙΑ</a:t>
          </a:r>
          <a:endParaRPr lang="el-GR" sz="1800" kern="1200" dirty="0">
            <a:solidFill>
              <a:schemeClr val="bg2">
                <a:lumMod val="10000"/>
              </a:schemeClr>
            </a:solidFill>
            <a:latin typeface="Tahoma" pitchFamily="34" charset="0"/>
            <a:ea typeface="Tahoma" pitchFamily="34" charset="0"/>
            <a:cs typeface="Tahoma" pitchFamily="34" charset="0"/>
          </a:endParaRPr>
        </a:p>
      </dsp:txBody>
      <dsp:txXfrm>
        <a:off x="2066105" y="2833700"/>
        <a:ext cx="1609239" cy="982723"/>
      </dsp:txXfrm>
    </dsp:sp>
    <dsp:sp modelId="{45329BBA-34CC-4FF7-A19D-3ABACF3A1B16}">
      <dsp:nvSpPr>
        <dsp:cNvPr id="0" name=""/>
        <dsp:cNvSpPr/>
      </dsp:nvSpPr>
      <dsp:spPr>
        <a:xfrm rot="10599319">
          <a:off x="3279206" y="2010426"/>
          <a:ext cx="190477" cy="20471"/>
        </a:xfrm>
        <a:custGeom>
          <a:avLst/>
          <a:gdLst/>
          <a:ahLst/>
          <a:cxnLst/>
          <a:rect l="0" t="0" r="0" b="0"/>
          <a:pathLst>
            <a:path>
              <a:moveTo>
                <a:pt x="0" y="10235"/>
              </a:moveTo>
              <a:lnTo>
                <a:pt x="190477" y="10235"/>
              </a:lnTo>
            </a:path>
          </a:pathLst>
        </a:custGeom>
        <a:noFill/>
        <a:ln w="25400" cap="flat" cmpd="sng" algn="ctr">
          <a:solidFill>
            <a:schemeClr val="tx1">
              <a:lumMod val="65000"/>
              <a:lumOff val="3500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l-GR" sz="500" kern="1200" dirty="0"/>
        </a:p>
      </dsp:txBody>
      <dsp:txXfrm rot="10599319">
        <a:off x="3369683" y="2015900"/>
        <a:ext cx="9523" cy="9523"/>
      </dsp:txXfrm>
    </dsp:sp>
    <dsp:sp modelId="{38041ABB-4850-49FD-AE2C-1CEC40751443}">
      <dsp:nvSpPr>
        <dsp:cNvPr id="0" name=""/>
        <dsp:cNvSpPr/>
      </dsp:nvSpPr>
      <dsp:spPr>
        <a:xfrm>
          <a:off x="668692" y="1610684"/>
          <a:ext cx="2626407" cy="982723"/>
        </a:xfrm>
        <a:prstGeom prst="ellipse">
          <a:avLst/>
        </a:prstGeom>
        <a:solidFill>
          <a:schemeClr val="tx2">
            <a:lumMod val="20000"/>
            <a:lumOff val="80000"/>
            <a:alpha val="85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l-GR" sz="1800" kern="1200" dirty="0" smtClean="0">
              <a:solidFill>
                <a:schemeClr val="bg2">
                  <a:lumMod val="10000"/>
                </a:schemeClr>
              </a:solidFill>
              <a:latin typeface="Tahoma" pitchFamily="34" charset="0"/>
              <a:ea typeface="Tahoma" pitchFamily="34" charset="0"/>
              <a:cs typeface="Tahoma" pitchFamily="34" charset="0"/>
            </a:rPr>
            <a:t>ΕΛΑΧΙΣΤΟ ΣΥΝΟΛΟ ΜΙΣΘΩΜΑΤΩΝ</a:t>
          </a:r>
          <a:endParaRPr lang="el-GR" sz="1800" kern="1200" dirty="0">
            <a:solidFill>
              <a:schemeClr val="bg2">
                <a:lumMod val="10000"/>
              </a:schemeClr>
            </a:solidFill>
            <a:latin typeface="Tahoma" pitchFamily="34" charset="0"/>
            <a:ea typeface="Tahoma" pitchFamily="34" charset="0"/>
            <a:cs typeface="Tahoma" pitchFamily="34" charset="0"/>
          </a:endParaRPr>
        </a:p>
      </dsp:txBody>
      <dsp:txXfrm>
        <a:off x="668692" y="1610684"/>
        <a:ext cx="2626407" cy="982723"/>
      </dsp:txXfrm>
    </dsp:sp>
    <dsp:sp modelId="{58ACA866-21AB-4A85-903E-CB3CD9EC22BC}">
      <dsp:nvSpPr>
        <dsp:cNvPr id="0" name=""/>
        <dsp:cNvSpPr/>
      </dsp:nvSpPr>
      <dsp:spPr>
        <a:xfrm rot="12350541">
          <a:off x="2704334" y="1360326"/>
          <a:ext cx="944070" cy="20471"/>
        </a:xfrm>
        <a:custGeom>
          <a:avLst/>
          <a:gdLst/>
          <a:ahLst/>
          <a:cxnLst/>
          <a:rect l="0" t="0" r="0" b="0"/>
          <a:pathLst>
            <a:path>
              <a:moveTo>
                <a:pt x="0" y="10235"/>
              </a:moveTo>
              <a:lnTo>
                <a:pt x="944070" y="10235"/>
              </a:lnTo>
            </a:path>
          </a:pathLst>
        </a:custGeom>
        <a:noFill/>
        <a:ln w="25400" cap="flat" cmpd="sng" algn="ctr">
          <a:solidFill>
            <a:schemeClr val="tx1">
              <a:lumMod val="65000"/>
              <a:lumOff val="3500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l-GR" sz="500" kern="1200" dirty="0"/>
        </a:p>
      </dsp:txBody>
      <dsp:txXfrm rot="12350541">
        <a:off x="3152767" y="1346960"/>
        <a:ext cx="47203" cy="47203"/>
      </dsp:txXfrm>
    </dsp:sp>
    <dsp:sp modelId="{5F76A82C-676F-4CC1-8D24-636EDDAD169D}">
      <dsp:nvSpPr>
        <dsp:cNvPr id="0" name=""/>
        <dsp:cNvSpPr/>
      </dsp:nvSpPr>
      <dsp:spPr>
        <a:xfrm>
          <a:off x="1046144" y="329384"/>
          <a:ext cx="1990034" cy="982723"/>
        </a:xfrm>
        <a:prstGeom prst="ellipse">
          <a:avLst/>
        </a:prstGeom>
        <a:solidFill>
          <a:schemeClr val="tx2">
            <a:lumMod val="20000"/>
            <a:lumOff val="80000"/>
            <a:alpha val="46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l-GR" sz="1800" kern="1200" dirty="0" smtClean="0">
              <a:solidFill>
                <a:schemeClr val="bg2">
                  <a:lumMod val="10000"/>
                </a:schemeClr>
              </a:solidFill>
              <a:latin typeface="Tahoma" pitchFamily="34" charset="0"/>
              <a:ea typeface="Tahoma" pitchFamily="34" charset="0"/>
              <a:cs typeface="Tahoma" pitchFamily="34" charset="0"/>
            </a:rPr>
            <a:t>ΜΙΣΘΩΣΗ</a:t>
          </a:r>
          <a:endParaRPr lang="el-GR" sz="1800" kern="1200" dirty="0">
            <a:solidFill>
              <a:schemeClr val="bg2">
                <a:lumMod val="10000"/>
              </a:schemeClr>
            </a:solidFill>
            <a:latin typeface="Tahoma" pitchFamily="34" charset="0"/>
            <a:ea typeface="Tahoma" pitchFamily="34" charset="0"/>
            <a:cs typeface="Tahoma" pitchFamily="34" charset="0"/>
          </a:endParaRPr>
        </a:p>
      </dsp:txBody>
      <dsp:txXfrm>
        <a:off x="1046144" y="329384"/>
        <a:ext cx="1990034" cy="982723"/>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6A048A1-48E2-4E30-9659-E60ED8C757DC}">
      <dsp:nvSpPr>
        <dsp:cNvPr id="0" name=""/>
        <dsp:cNvSpPr/>
      </dsp:nvSpPr>
      <dsp:spPr>
        <a:xfrm>
          <a:off x="1915480" y="-263004"/>
          <a:ext cx="3792518" cy="3792518"/>
        </a:xfrm>
        <a:prstGeom prst="circularArrow">
          <a:avLst>
            <a:gd name="adj1" fmla="val 5544"/>
            <a:gd name="adj2" fmla="val 330680"/>
            <a:gd name="adj3" fmla="val 12921757"/>
            <a:gd name="adj4" fmla="val 17930658"/>
            <a:gd name="adj5" fmla="val 5757"/>
          </a:avLst>
        </a:prstGeom>
        <a:gradFill rotWithShape="0">
          <a:gsLst>
            <a:gs pos="0">
              <a:schemeClr val="accent3">
                <a:tint val="40000"/>
                <a:hueOff val="0"/>
                <a:satOff val="0"/>
                <a:lumOff val="0"/>
                <a:alphaOff val="0"/>
                <a:shade val="51000"/>
                <a:satMod val="130000"/>
              </a:schemeClr>
            </a:gs>
            <a:gs pos="80000">
              <a:schemeClr val="accent3">
                <a:tint val="40000"/>
                <a:hueOff val="0"/>
                <a:satOff val="0"/>
                <a:lumOff val="0"/>
                <a:alphaOff val="0"/>
                <a:shade val="93000"/>
                <a:satMod val="130000"/>
              </a:schemeClr>
            </a:gs>
            <a:gs pos="100000">
              <a:schemeClr val="accent3">
                <a:tint val="40000"/>
                <a:hueOff val="0"/>
                <a:satOff val="0"/>
                <a:lumOff val="0"/>
                <a:alphaOff val="0"/>
                <a:shade val="94000"/>
                <a:satMod val="135000"/>
              </a:schemeClr>
            </a:gs>
          </a:gsLst>
          <a:lin ang="162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F98AB11B-2DE1-46DC-AA8E-8F8A02ECE226}">
      <dsp:nvSpPr>
        <dsp:cNvPr id="0" name=""/>
        <dsp:cNvSpPr/>
      </dsp:nvSpPr>
      <dsp:spPr>
        <a:xfrm>
          <a:off x="2620961" y="1086"/>
          <a:ext cx="2381556" cy="888567"/>
        </a:xfrm>
        <a:prstGeom prst="roundRect">
          <a:avLst/>
        </a:prstGeom>
        <a:solidFill>
          <a:schemeClr val="bg1">
            <a:lumMod val="65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kern="1200" dirty="0" smtClean="0">
              <a:solidFill>
                <a:schemeClr val="bg2">
                  <a:lumMod val="10000"/>
                </a:schemeClr>
              </a:solidFill>
              <a:latin typeface="Tahoma" pitchFamily="34" charset="0"/>
              <a:ea typeface="Tahoma" pitchFamily="34" charset="0"/>
              <a:cs typeface="Tahoma" pitchFamily="34" charset="0"/>
            </a:rPr>
            <a:t>Καταχωρούν τα περιουσιακά στοιχεία και τις υποχρεώσεις στον Ισολογισμό</a:t>
          </a:r>
          <a:endParaRPr lang="el-GR" sz="1800" kern="1200" dirty="0">
            <a:solidFill>
              <a:schemeClr val="bg2">
                <a:lumMod val="10000"/>
              </a:schemeClr>
            </a:solidFill>
            <a:latin typeface="Tahoma" pitchFamily="34" charset="0"/>
            <a:ea typeface="Tahoma" pitchFamily="34" charset="0"/>
            <a:cs typeface="Tahoma" pitchFamily="34" charset="0"/>
          </a:endParaRPr>
        </a:p>
      </dsp:txBody>
      <dsp:txXfrm>
        <a:off x="2620961" y="1086"/>
        <a:ext cx="2381556" cy="888567"/>
      </dsp:txXfrm>
    </dsp:sp>
    <dsp:sp modelId="{1E7762C1-4505-4CC0-9691-F3E999C83D5E}">
      <dsp:nvSpPr>
        <dsp:cNvPr id="0" name=""/>
        <dsp:cNvSpPr/>
      </dsp:nvSpPr>
      <dsp:spPr>
        <a:xfrm>
          <a:off x="4117295" y="1012107"/>
          <a:ext cx="2465134" cy="1101548"/>
        </a:xfrm>
        <a:prstGeom prst="roundRect">
          <a:avLst/>
        </a:prstGeom>
        <a:solidFill>
          <a:schemeClr val="bg1">
            <a:lumMod val="65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kern="1200" dirty="0" smtClean="0">
              <a:solidFill>
                <a:schemeClr val="bg2">
                  <a:lumMod val="10000"/>
                </a:schemeClr>
              </a:solidFill>
              <a:latin typeface="Tahoma" pitchFamily="34" charset="0"/>
              <a:ea typeface="Tahoma" pitchFamily="34" charset="0"/>
              <a:cs typeface="Tahoma" pitchFamily="34" charset="0"/>
            </a:rPr>
            <a:t>Τα μισθώματα επιμερίζονται στα χρηματοοικονομικά έξοδα </a:t>
          </a:r>
          <a:endParaRPr lang="el-GR" sz="1800" kern="1200" dirty="0">
            <a:solidFill>
              <a:schemeClr val="bg2">
                <a:lumMod val="10000"/>
              </a:schemeClr>
            </a:solidFill>
            <a:latin typeface="Tahoma" pitchFamily="34" charset="0"/>
            <a:ea typeface="Tahoma" pitchFamily="34" charset="0"/>
            <a:cs typeface="Tahoma" pitchFamily="34" charset="0"/>
          </a:endParaRPr>
        </a:p>
      </dsp:txBody>
      <dsp:txXfrm>
        <a:off x="4117295" y="1012107"/>
        <a:ext cx="2465134" cy="1101548"/>
      </dsp:txXfrm>
    </dsp:sp>
    <dsp:sp modelId="{9BD39D9C-DBD5-4FE2-8E27-E08143E24EEF}">
      <dsp:nvSpPr>
        <dsp:cNvPr id="0" name=""/>
        <dsp:cNvSpPr/>
      </dsp:nvSpPr>
      <dsp:spPr>
        <a:xfrm>
          <a:off x="4078561" y="2697623"/>
          <a:ext cx="1777134" cy="888567"/>
        </a:xfrm>
        <a:prstGeom prst="roundRect">
          <a:avLst/>
        </a:prstGeom>
        <a:solidFill>
          <a:schemeClr val="bg1">
            <a:lumMod val="75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kern="1200" dirty="0" smtClean="0">
              <a:solidFill>
                <a:schemeClr val="bg2">
                  <a:lumMod val="10000"/>
                </a:schemeClr>
              </a:solidFill>
              <a:latin typeface="Tahoma" pitchFamily="34" charset="0"/>
              <a:ea typeface="Tahoma" pitchFamily="34" charset="0"/>
              <a:cs typeface="Tahoma" pitchFamily="34" charset="0"/>
            </a:rPr>
            <a:t>Και σε μείωση ανεξόφλητης υποχρέωσης</a:t>
          </a:r>
          <a:endParaRPr lang="el-GR" sz="1800" kern="1200" dirty="0">
            <a:solidFill>
              <a:schemeClr val="bg2">
                <a:lumMod val="10000"/>
              </a:schemeClr>
            </a:solidFill>
            <a:latin typeface="Tahoma" pitchFamily="34" charset="0"/>
            <a:ea typeface="Tahoma" pitchFamily="34" charset="0"/>
            <a:cs typeface="Tahoma" pitchFamily="34" charset="0"/>
          </a:endParaRPr>
        </a:p>
      </dsp:txBody>
      <dsp:txXfrm>
        <a:off x="4078561" y="2697623"/>
        <a:ext cx="1777134" cy="888567"/>
      </dsp:txXfrm>
    </dsp:sp>
    <dsp:sp modelId="{4A990B55-C4EC-4FC1-8456-6AA6705624FE}">
      <dsp:nvSpPr>
        <dsp:cNvPr id="0" name=""/>
        <dsp:cNvSpPr/>
      </dsp:nvSpPr>
      <dsp:spPr>
        <a:xfrm>
          <a:off x="1775794" y="2631837"/>
          <a:ext cx="1777134" cy="888567"/>
        </a:xfrm>
        <a:prstGeom prst="roundRect">
          <a:avLst/>
        </a:prstGeom>
        <a:solidFill>
          <a:schemeClr val="bg1">
            <a:lumMod val="75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kern="1200" dirty="0" smtClean="0">
              <a:solidFill>
                <a:schemeClr val="bg2">
                  <a:lumMod val="10000"/>
                </a:schemeClr>
              </a:solidFill>
              <a:latin typeface="Tahoma" pitchFamily="34" charset="0"/>
              <a:ea typeface="Tahoma" pitchFamily="34" charset="0"/>
              <a:cs typeface="Tahoma" pitchFamily="34" charset="0"/>
            </a:rPr>
            <a:t>Διενεργεί και καταχωρεί αποσβέσεις</a:t>
          </a:r>
          <a:endParaRPr lang="el-GR" sz="1800" kern="1200" dirty="0">
            <a:solidFill>
              <a:schemeClr val="bg2">
                <a:lumMod val="10000"/>
              </a:schemeClr>
            </a:solidFill>
            <a:latin typeface="Tahoma" pitchFamily="34" charset="0"/>
            <a:ea typeface="Tahoma" pitchFamily="34" charset="0"/>
            <a:cs typeface="Tahoma" pitchFamily="34" charset="0"/>
          </a:endParaRPr>
        </a:p>
      </dsp:txBody>
      <dsp:txXfrm>
        <a:off x="1775794" y="2631837"/>
        <a:ext cx="1777134" cy="888567"/>
      </dsp:txXfrm>
    </dsp:sp>
    <dsp:sp modelId="{FDBB337F-4E8F-449D-A052-11E72356700B}">
      <dsp:nvSpPr>
        <dsp:cNvPr id="0" name=""/>
        <dsp:cNvSpPr/>
      </dsp:nvSpPr>
      <dsp:spPr>
        <a:xfrm>
          <a:off x="1194433" y="1118598"/>
          <a:ext cx="2158365" cy="888567"/>
        </a:xfrm>
        <a:prstGeom prst="roundRect">
          <a:avLst/>
        </a:prstGeom>
        <a:solidFill>
          <a:schemeClr val="tx2">
            <a:lumMod val="20000"/>
            <a:lumOff val="80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kern="1200" dirty="0" smtClean="0">
              <a:solidFill>
                <a:schemeClr val="bg2">
                  <a:lumMod val="10000"/>
                </a:schemeClr>
              </a:solidFill>
              <a:latin typeface="Tahoma" pitchFamily="34" charset="0"/>
              <a:ea typeface="Tahoma" pitchFamily="34" charset="0"/>
              <a:cs typeface="Tahoma" pitchFamily="34" charset="0"/>
            </a:rPr>
            <a:t> Ίδια μέθοδο απόσβεσης όπως και στα υπόλοιπα περιουσιακά στοιχεία</a:t>
          </a:r>
          <a:endParaRPr lang="el-GR" sz="1800" kern="1200" dirty="0">
            <a:solidFill>
              <a:schemeClr val="bg2">
                <a:lumMod val="10000"/>
              </a:schemeClr>
            </a:solidFill>
            <a:latin typeface="Tahoma" pitchFamily="34" charset="0"/>
            <a:ea typeface="Tahoma" pitchFamily="34" charset="0"/>
            <a:cs typeface="Tahoma" pitchFamily="34" charset="0"/>
          </a:endParaRPr>
        </a:p>
      </dsp:txBody>
      <dsp:txXfrm>
        <a:off x="1194433" y="1118598"/>
        <a:ext cx="2158365" cy="888567"/>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6A048A1-48E2-4E30-9659-E60ED8C757DC}">
      <dsp:nvSpPr>
        <dsp:cNvPr id="0" name=""/>
        <dsp:cNvSpPr/>
      </dsp:nvSpPr>
      <dsp:spPr>
        <a:xfrm>
          <a:off x="1983894" y="-376885"/>
          <a:ext cx="4075680" cy="4075680"/>
        </a:xfrm>
        <a:prstGeom prst="circularArrow">
          <a:avLst>
            <a:gd name="adj1" fmla="val 5544"/>
            <a:gd name="adj2" fmla="val 330680"/>
            <a:gd name="adj3" fmla="val 12911677"/>
            <a:gd name="adj4" fmla="val 17937418"/>
            <a:gd name="adj5" fmla="val 5757"/>
          </a:avLst>
        </a:prstGeom>
        <a:gradFill rotWithShape="0">
          <a:gsLst>
            <a:gs pos="0">
              <a:schemeClr val="accent3">
                <a:tint val="40000"/>
                <a:hueOff val="0"/>
                <a:satOff val="0"/>
                <a:lumOff val="0"/>
                <a:alphaOff val="0"/>
                <a:shade val="51000"/>
                <a:satMod val="130000"/>
              </a:schemeClr>
            </a:gs>
            <a:gs pos="80000">
              <a:schemeClr val="accent3">
                <a:tint val="40000"/>
                <a:hueOff val="0"/>
                <a:satOff val="0"/>
                <a:lumOff val="0"/>
                <a:alphaOff val="0"/>
                <a:shade val="93000"/>
                <a:satMod val="130000"/>
              </a:schemeClr>
            </a:gs>
            <a:gs pos="100000">
              <a:schemeClr val="accent3">
                <a:tint val="40000"/>
                <a:hueOff val="0"/>
                <a:satOff val="0"/>
                <a:lumOff val="0"/>
                <a:alphaOff val="0"/>
                <a:shade val="94000"/>
                <a:satMod val="135000"/>
              </a:schemeClr>
            </a:gs>
          </a:gsLst>
          <a:lin ang="162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F98AB11B-2DE1-46DC-AA8E-8F8A02ECE226}">
      <dsp:nvSpPr>
        <dsp:cNvPr id="0" name=""/>
        <dsp:cNvSpPr/>
      </dsp:nvSpPr>
      <dsp:spPr>
        <a:xfrm>
          <a:off x="2738557" y="-90869"/>
          <a:ext cx="2566354" cy="957516"/>
        </a:xfrm>
        <a:prstGeom prst="roundRect">
          <a:avLst/>
        </a:prstGeom>
        <a:solidFill>
          <a:schemeClr val="bg1">
            <a:lumMod val="65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kern="1200" dirty="0" smtClean="0">
              <a:solidFill>
                <a:schemeClr val="bg2">
                  <a:lumMod val="10000"/>
                </a:schemeClr>
              </a:solidFill>
              <a:latin typeface="Tahoma" pitchFamily="34" charset="0"/>
              <a:ea typeface="Tahoma" pitchFamily="34" charset="0"/>
              <a:cs typeface="Tahoma" pitchFamily="34" charset="0"/>
            </a:rPr>
            <a:t>Δεν αναγνωρίζει στο ενεργητικό το πάγιο</a:t>
          </a:r>
          <a:endParaRPr lang="el-GR" sz="1800" kern="1200" dirty="0">
            <a:solidFill>
              <a:schemeClr val="bg2">
                <a:lumMod val="10000"/>
              </a:schemeClr>
            </a:solidFill>
            <a:latin typeface="Tahoma" pitchFamily="34" charset="0"/>
            <a:ea typeface="Tahoma" pitchFamily="34" charset="0"/>
            <a:cs typeface="Tahoma" pitchFamily="34" charset="0"/>
          </a:endParaRPr>
        </a:p>
      </dsp:txBody>
      <dsp:txXfrm>
        <a:off x="2738557" y="-90869"/>
        <a:ext cx="2566354" cy="957516"/>
      </dsp:txXfrm>
    </dsp:sp>
    <dsp:sp modelId="{1E7762C1-4505-4CC0-9691-F3E999C83D5E}">
      <dsp:nvSpPr>
        <dsp:cNvPr id="0" name=""/>
        <dsp:cNvSpPr/>
      </dsp:nvSpPr>
      <dsp:spPr>
        <a:xfrm>
          <a:off x="4418342" y="1110080"/>
          <a:ext cx="2512714" cy="957516"/>
        </a:xfrm>
        <a:prstGeom prst="roundRect">
          <a:avLst/>
        </a:prstGeom>
        <a:solidFill>
          <a:schemeClr val="bg1">
            <a:lumMod val="65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kern="1200" dirty="0" smtClean="0">
              <a:solidFill>
                <a:schemeClr val="bg2">
                  <a:lumMod val="10000"/>
                </a:schemeClr>
              </a:solidFill>
              <a:latin typeface="Tahoma" pitchFamily="34" charset="0"/>
              <a:ea typeface="Tahoma" pitchFamily="34" charset="0"/>
              <a:cs typeface="Tahoma" pitchFamily="34" charset="0"/>
            </a:rPr>
            <a:t>Καταχωρούν μια απαίτηση από χρηματοοικονομική μίσθωση</a:t>
          </a:r>
          <a:endParaRPr lang="el-GR" sz="1800" kern="1200" dirty="0">
            <a:solidFill>
              <a:schemeClr val="bg2">
                <a:lumMod val="10000"/>
              </a:schemeClr>
            </a:solidFill>
            <a:latin typeface="Tahoma" pitchFamily="34" charset="0"/>
            <a:ea typeface="Tahoma" pitchFamily="34" charset="0"/>
            <a:cs typeface="Tahoma" pitchFamily="34" charset="0"/>
          </a:endParaRPr>
        </a:p>
      </dsp:txBody>
      <dsp:txXfrm>
        <a:off x="4418342" y="1110080"/>
        <a:ext cx="2512714" cy="957516"/>
      </dsp:txXfrm>
    </dsp:sp>
    <dsp:sp modelId="{9BD39D9C-DBD5-4FE2-8E27-E08143E24EEF}">
      <dsp:nvSpPr>
        <dsp:cNvPr id="0" name=""/>
        <dsp:cNvSpPr/>
      </dsp:nvSpPr>
      <dsp:spPr>
        <a:xfrm>
          <a:off x="4305872" y="2807001"/>
          <a:ext cx="1915033" cy="957516"/>
        </a:xfrm>
        <a:prstGeom prst="roundRect">
          <a:avLst/>
        </a:prstGeom>
        <a:solidFill>
          <a:schemeClr val="bg1">
            <a:lumMod val="75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kern="1200" dirty="0" smtClean="0">
              <a:solidFill>
                <a:schemeClr val="bg2">
                  <a:lumMod val="10000"/>
                </a:schemeClr>
              </a:solidFill>
              <a:latin typeface="Tahoma" pitchFamily="34" charset="0"/>
              <a:ea typeface="Tahoma" pitchFamily="34" charset="0"/>
              <a:cs typeface="Tahoma" pitchFamily="34" charset="0"/>
            </a:rPr>
            <a:t>Με ισόποση πίστωση του μισθωμένου παγίου</a:t>
          </a:r>
          <a:endParaRPr lang="el-GR" sz="1800" kern="1200" dirty="0">
            <a:solidFill>
              <a:schemeClr val="bg2">
                <a:lumMod val="10000"/>
              </a:schemeClr>
            </a:solidFill>
            <a:latin typeface="Tahoma" pitchFamily="34" charset="0"/>
            <a:ea typeface="Tahoma" pitchFamily="34" charset="0"/>
            <a:cs typeface="Tahoma" pitchFamily="34" charset="0"/>
          </a:endParaRPr>
        </a:p>
      </dsp:txBody>
      <dsp:txXfrm>
        <a:off x="4305872" y="2807001"/>
        <a:ext cx="1915033" cy="957516"/>
      </dsp:txXfrm>
    </dsp:sp>
    <dsp:sp modelId="{4A990B55-C4EC-4FC1-8456-6AA6705624FE}">
      <dsp:nvSpPr>
        <dsp:cNvPr id="0" name=""/>
        <dsp:cNvSpPr/>
      </dsp:nvSpPr>
      <dsp:spPr>
        <a:xfrm>
          <a:off x="1711196" y="2551751"/>
          <a:ext cx="2154986" cy="1326620"/>
        </a:xfrm>
        <a:prstGeom prst="roundRect">
          <a:avLst/>
        </a:prstGeom>
        <a:solidFill>
          <a:schemeClr val="bg1">
            <a:lumMod val="75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kern="1200" dirty="0" smtClean="0">
              <a:solidFill>
                <a:schemeClr val="bg2">
                  <a:lumMod val="10000"/>
                </a:schemeClr>
              </a:solidFill>
              <a:latin typeface="Tahoma" pitchFamily="34" charset="0"/>
              <a:ea typeface="Tahoma" pitchFamily="34" charset="0"/>
              <a:cs typeface="Tahoma" pitchFamily="34" charset="0"/>
            </a:rPr>
            <a:t>Τα μισθώματα που εισπράττονται αποτελούνται από τόκο και χρεολύσιο</a:t>
          </a:r>
          <a:endParaRPr lang="el-GR" sz="1800" kern="1200" dirty="0">
            <a:solidFill>
              <a:schemeClr val="bg2">
                <a:lumMod val="10000"/>
              </a:schemeClr>
            </a:solidFill>
            <a:latin typeface="Tahoma" pitchFamily="34" charset="0"/>
            <a:ea typeface="Tahoma" pitchFamily="34" charset="0"/>
            <a:cs typeface="Tahoma" pitchFamily="34" charset="0"/>
          </a:endParaRPr>
        </a:p>
      </dsp:txBody>
      <dsp:txXfrm>
        <a:off x="1711196" y="2551751"/>
        <a:ext cx="2154986" cy="1326620"/>
      </dsp:txXfrm>
    </dsp:sp>
    <dsp:sp modelId="{FDBB337F-4E8F-449D-A052-11E72356700B}">
      <dsp:nvSpPr>
        <dsp:cNvPr id="0" name=""/>
        <dsp:cNvSpPr/>
      </dsp:nvSpPr>
      <dsp:spPr>
        <a:xfrm>
          <a:off x="1205847" y="1110080"/>
          <a:ext cx="2325845" cy="957516"/>
        </a:xfrm>
        <a:prstGeom prst="roundRect">
          <a:avLst/>
        </a:prstGeom>
        <a:solidFill>
          <a:schemeClr val="tx2">
            <a:lumMod val="20000"/>
            <a:lumOff val="80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kern="1200" dirty="0" smtClean="0">
              <a:solidFill>
                <a:schemeClr val="bg2">
                  <a:lumMod val="10000"/>
                </a:schemeClr>
              </a:solidFill>
              <a:latin typeface="Tahoma" pitchFamily="34" charset="0"/>
              <a:ea typeface="Tahoma" pitchFamily="34" charset="0"/>
              <a:cs typeface="Tahoma" pitchFamily="34" charset="0"/>
            </a:rPr>
            <a:t>Κατασκευαστές και έμποροι καταχωρούν το κέρδος ή ζημιά στα αποτελέσματα</a:t>
          </a:r>
          <a:endParaRPr lang="el-GR" sz="1800" kern="1200" dirty="0">
            <a:solidFill>
              <a:schemeClr val="bg2">
                <a:lumMod val="10000"/>
              </a:schemeClr>
            </a:solidFill>
            <a:latin typeface="Tahoma" pitchFamily="34" charset="0"/>
            <a:ea typeface="Tahoma" pitchFamily="34" charset="0"/>
            <a:cs typeface="Tahoma" pitchFamily="34" charset="0"/>
          </a:endParaRPr>
        </a:p>
      </dsp:txBody>
      <dsp:txXfrm>
        <a:off x="1205847" y="1110080"/>
        <a:ext cx="2325845" cy="957516"/>
      </dsp:txXfrm>
    </dsp:sp>
  </dsp:spTree>
</dsp:drawing>
</file>

<file path=ppt/diagrams/layout1.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08/11/2015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8/11/2015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16</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17</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18</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dirty="0"/>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dirty="0"/>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dirty="0"/>
          </a:p>
        </p:txBody>
      </p:sp>
    </p:spTree>
    <p:extLst>
      <p:ext uri="{BB962C8B-B14F-4D97-AF65-F5344CB8AC3E}">
        <p14:creationId xmlns:p14="http://schemas.microsoft.com/office/powerpoint/2010/main" xmlns=""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12</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13</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14</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15</a:t>
            </a:fld>
            <a:endParaRPr lang="el-GR"/>
          </a:p>
        </p:txBody>
      </p:sp>
    </p:spTree>
    <p:extLst>
      <p:ext uri="{BB962C8B-B14F-4D97-AF65-F5344CB8AC3E}">
        <p14:creationId xmlns:p14="http://schemas.microsoft.com/office/powerpoint/2010/main" xmlns=""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sz="4000" dirty="0" smtClean="0"/>
              <a:t>Διεθνή Λογιστικά Πρότυπα</a:t>
            </a:r>
            <a:endParaRPr lang="el-GR" sz="4000" dirty="0"/>
          </a:p>
        </p:txBody>
      </p:sp>
      <p:sp>
        <p:nvSpPr>
          <p:cNvPr id="3" name="Υπότιτλος 2"/>
          <p:cNvSpPr>
            <a:spLocks noGrp="1"/>
          </p:cNvSpPr>
          <p:nvPr>
            <p:ph type="subTitle" idx="1"/>
          </p:nvPr>
        </p:nvSpPr>
        <p:spPr>
          <a:xfrm>
            <a:off x="683568" y="2897167"/>
            <a:ext cx="7776864" cy="1460500"/>
          </a:xfrm>
        </p:spPr>
        <p:txBody>
          <a:bodyPr>
            <a:noAutofit/>
          </a:bodyPr>
          <a:lstStyle/>
          <a:p>
            <a:r>
              <a:rPr lang="el-GR" sz="2600" b="1" dirty="0" smtClean="0"/>
              <a:t>Η λογιστική της χρηματοδοτικής μίσθωσης σύμφωνα με το ελληνικό θεσμικό πλαίσιο και τα ΔΛΠ</a:t>
            </a:r>
          </a:p>
          <a:p>
            <a:r>
              <a:rPr lang="el-GR" sz="2600" b="1" dirty="0" smtClean="0"/>
              <a:t>Χύτης Ευάγγελος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800" dirty="0" smtClean="0"/>
              <a:t>Η λογιστική της χρηματοδοτικής μίσθωσης σύμφωνα με το ελληνικό θεσμικό πλαίσιο και τα ΔΛΠ</a:t>
            </a:r>
            <a:endParaRPr lang="en-US" sz="2800" dirty="0"/>
          </a:p>
        </p:txBody>
      </p:sp>
      <p:sp>
        <p:nvSpPr>
          <p:cNvPr id="3" name="2 - Θέση περιεχομένου"/>
          <p:cNvSpPr>
            <a:spLocks noGrp="1"/>
          </p:cNvSpPr>
          <p:nvPr>
            <p:ph idx="1"/>
          </p:nvPr>
        </p:nvSpPr>
        <p:spPr>
          <a:xfrm>
            <a:off x="467544" y="1129308"/>
            <a:ext cx="8229600" cy="1008112"/>
          </a:xfrm>
        </p:spPr>
        <p:txBody>
          <a:bodyPr>
            <a:normAutofit fontScale="77500" lnSpcReduction="20000"/>
          </a:bodyPr>
          <a:lstStyle/>
          <a:p>
            <a:pPr>
              <a:spcBef>
                <a:spcPts val="0"/>
              </a:spcBef>
              <a:defRPr/>
            </a:pPr>
            <a:r>
              <a:rPr lang="el-GR" sz="2600" dirty="0" smtClean="0">
                <a:cs typeface="Tahoma" pitchFamily="34" charset="0"/>
              </a:rPr>
              <a:t>Λογιστικός χειρισμός των χρηματοδοτικών μισθώσεων στις οικονομικές καταστάσεις</a:t>
            </a:r>
            <a:r>
              <a:rPr lang="en-US" sz="2600" dirty="0" smtClean="0">
                <a:cs typeface="Tahoma" pitchFamily="34" charset="0"/>
              </a:rPr>
              <a:t>:</a:t>
            </a:r>
            <a:endParaRPr lang="el-GR" sz="2600" dirty="0" smtClean="0">
              <a:cs typeface="Tahoma" pitchFamily="34" charset="0"/>
            </a:endParaRPr>
          </a:p>
          <a:p>
            <a:pPr>
              <a:buNone/>
            </a:pPr>
            <a:r>
              <a:rPr lang="el-GR" sz="2600" dirty="0" smtClean="0"/>
              <a:t>Α. του μισθωτή</a:t>
            </a: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graphicFrame>
        <p:nvGraphicFramePr>
          <p:cNvPr id="5" name="6 - Θέση περιεχομένου"/>
          <p:cNvGraphicFramePr>
            <a:graphicFrameLocks/>
          </p:cNvGraphicFramePr>
          <p:nvPr/>
        </p:nvGraphicFramePr>
        <p:xfrm>
          <a:off x="395536" y="1777380"/>
          <a:ext cx="7776864" cy="38164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800" dirty="0" smtClean="0"/>
              <a:t>Η λογιστική της χρηματοδοτικής μίσθωσης σύμφωνα με το ελληνικό θεσμικό πλαίσιο και τα ΔΛΠ</a:t>
            </a:r>
            <a:endParaRPr lang="en-US" sz="2800" dirty="0"/>
          </a:p>
        </p:txBody>
      </p:sp>
      <p:sp>
        <p:nvSpPr>
          <p:cNvPr id="3" name="2 - Θέση περιεχομένου"/>
          <p:cNvSpPr>
            <a:spLocks noGrp="1"/>
          </p:cNvSpPr>
          <p:nvPr>
            <p:ph idx="1"/>
          </p:nvPr>
        </p:nvSpPr>
        <p:spPr>
          <a:xfrm>
            <a:off x="457200" y="1333500"/>
            <a:ext cx="8229600" cy="443880"/>
          </a:xfrm>
        </p:spPr>
        <p:txBody>
          <a:bodyPr>
            <a:normAutofit fontScale="85000" lnSpcReduction="20000"/>
          </a:bodyPr>
          <a:lstStyle/>
          <a:p>
            <a:pPr>
              <a:buNone/>
            </a:pPr>
            <a:r>
              <a:rPr lang="el-GR" dirty="0" smtClean="0"/>
              <a:t>Β. του εκμισθωτή</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graphicFrame>
        <p:nvGraphicFramePr>
          <p:cNvPr id="5" name="6 - Θέση περιεχομένου"/>
          <p:cNvGraphicFramePr>
            <a:graphicFrameLocks/>
          </p:cNvGraphicFramePr>
          <p:nvPr/>
        </p:nvGraphicFramePr>
        <p:xfrm>
          <a:off x="179512" y="1705372"/>
          <a:ext cx="8136904" cy="41044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buNone/>
            </a:pPr>
            <a:r>
              <a:rPr lang="el-GR" sz="1400" dirty="0" smtClean="0"/>
              <a:t>Φίλος Ιωάννης, Αποστόλου Απόστολος (2010): Διεθνή Λογιστικά Πρότυπα – θεωρητική προσέγγιση και εφαρμογές μετατροπής, Εκδόσεις Κλειδάριθμος.</a:t>
            </a:r>
          </a:p>
          <a:p>
            <a:pPr>
              <a:buNone/>
            </a:pPr>
            <a:r>
              <a:rPr lang="el-GR" sz="1400" dirty="0" err="1" smtClean="0"/>
              <a:t>Σακέλλης</a:t>
            </a:r>
            <a:r>
              <a:rPr lang="el-GR" sz="1400" dirty="0" smtClean="0"/>
              <a:t> Ι. Εμμανουήλ (2005), Σύνταξη των Οικονομικών Καταστάσεων που προβλέπουν τα Διεθνή Λογιστικά Πρότυπα με βάση το Ελληνικό Γενικό Λογιστικό Σχέδιο, Εκδόσεις </a:t>
            </a:r>
            <a:r>
              <a:rPr lang="el-GR" sz="1400" dirty="0" err="1" smtClean="0"/>
              <a:t>Σακέλλη</a:t>
            </a:r>
            <a:r>
              <a:rPr lang="el-GR" sz="1400" dirty="0" smtClean="0"/>
              <a:t>.</a:t>
            </a:r>
          </a:p>
          <a:p>
            <a:pPr>
              <a:buNone/>
            </a:pPr>
            <a:r>
              <a:rPr lang="el-GR" sz="1400" dirty="0" smtClean="0"/>
              <a:t>Πρωτοψάλτης Γ. Νικόλαος &amp; </a:t>
            </a:r>
            <a:r>
              <a:rPr lang="el-GR" sz="1400" dirty="0" err="1" smtClean="0"/>
              <a:t>Βρουστούρης</a:t>
            </a:r>
            <a:r>
              <a:rPr lang="el-GR" sz="1400" dirty="0" smtClean="0"/>
              <a:t> Κ. Παναγιώτης (2002), Διεθνή Λογιστικά Πρότυπα και Διερμηνείες: Πρακτική Ανάλυση και Ερμηνεία με Λογιστικά Παραδείγματα Εφαρμογής, Εκδόσεις </a:t>
            </a:r>
            <a:r>
              <a:rPr lang="el-GR" sz="1400" dirty="0" err="1" smtClean="0"/>
              <a:t>Σταμούλη</a:t>
            </a:r>
            <a:r>
              <a:rPr lang="el-GR" sz="1400" dirty="0" smtClean="0"/>
              <a:t>.</a:t>
            </a:r>
          </a:p>
          <a:p>
            <a:pPr>
              <a:buNone/>
            </a:pPr>
            <a:r>
              <a:rPr lang="el-GR" sz="1400" dirty="0" err="1" smtClean="0"/>
              <a:t>Βλάχος</a:t>
            </a:r>
            <a:r>
              <a:rPr lang="el-GR" sz="1400" dirty="0" smtClean="0"/>
              <a:t> Χρίστος - Λουκάς Λουκά (2007), Διεθνή Λογιστικά Πρότυπα 2007, Δ' Έκδοση, Εκδόσεις </a:t>
            </a:r>
            <a:r>
              <a:rPr lang="el-GR" sz="1400" dirty="0" err="1" smtClean="0"/>
              <a:t>Gl</a:t>
            </a:r>
            <a:r>
              <a:rPr lang="en-US" sz="1400" dirty="0" smtClean="0"/>
              <a:t>o</a:t>
            </a:r>
            <a:r>
              <a:rPr lang="el-GR" sz="1400" dirty="0" err="1" smtClean="0"/>
              <a:t>baltraining</a:t>
            </a:r>
            <a:r>
              <a:rPr lang="el-GR" sz="1400" dirty="0" smtClean="0"/>
              <a:t>.</a:t>
            </a:r>
          </a:p>
          <a:p>
            <a:pPr marL="447675" indent="-447675" algn="just">
              <a:lnSpc>
                <a:spcPts val="2065"/>
              </a:lnSpc>
              <a:spcBef>
                <a:spcPts val="0"/>
              </a:spcBef>
              <a:buClr>
                <a:srgbClr val="000000"/>
              </a:buClr>
              <a:buSzPts val="1200"/>
              <a:buNone/>
            </a:pPr>
            <a:endParaRPr lang="el-GR" sz="1400" dirty="0" smtClean="0">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endParaRPr lang="el-GR" sz="1400" dirty="0">
              <a:ea typeface="Arial Unicode MS"/>
              <a:cs typeface="Times New Roman"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13</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Χύτης Ε. (2015) Διεθνή Λογιστικά Πρότυπα. ΤΕΙ Ηπείρου. Διαθέσιμο από:</a:t>
            </a:r>
          </a:p>
          <a:p>
            <a:pPr algn="just"/>
            <a:r>
              <a:rPr lang="en-US" sz="2400" dirty="0" smtClean="0">
                <a:solidFill>
                  <a:schemeClr val="bg1">
                    <a:lumMod val="50000"/>
                  </a:schemeClr>
                </a:solidFill>
                <a:hlinkClick r:id="rId5"/>
              </a:rPr>
              <a:t>http://</a:t>
            </a:r>
            <a:r>
              <a:rPr lang="en-US" sz="2400" smtClean="0">
                <a:solidFill>
                  <a:schemeClr val="bg1">
                    <a:lumMod val="50000"/>
                  </a:schemeClr>
                </a:solidFill>
                <a:hlinkClick r:id="rId5"/>
              </a:rPr>
              <a:t>oc-web.ioa.teiep.gr/OpenClass/courses/LOGO125/</a:t>
            </a:r>
            <a:endParaRPr lang="el-GR" sz="2400" smtClean="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Βαφειάδης Νικόλαος</a:t>
            </a:r>
            <a:endParaRPr lang="el-GR" sz="2900" b="1" dirty="0"/>
          </a:p>
          <a:p>
            <a:pPr algn="r"/>
            <a:r>
              <a:rPr lang="el-GR" sz="2900" dirty="0" smtClean="0"/>
              <a:t>Πρέβεζα,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16</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17</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3000" b="1" dirty="0" smtClean="0"/>
              <a:t>Διεθνή Λογιστικά Πρότυπα</a:t>
            </a:r>
          </a:p>
          <a:p>
            <a:pPr algn="l"/>
            <a:r>
              <a:rPr lang="el-GR" sz="2800" b="1" dirty="0" smtClean="0"/>
              <a:t>Ενότητα </a:t>
            </a:r>
            <a:r>
              <a:rPr lang="el-GR" sz="2800" b="1" dirty="0" smtClean="0"/>
              <a:t>3:Η </a:t>
            </a:r>
            <a:r>
              <a:rPr lang="el-GR" sz="2800" b="1" dirty="0" smtClean="0"/>
              <a:t>λογιστική της χρηματοδοτικής μίσθωσης σύμφωνα με το ελληνικό θεσμικό πλαίσιο και τα ΔΛΠ</a:t>
            </a:r>
            <a:endParaRPr lang="en-US" sz="2800" dirty="0" smtClean="0"/>
          </a:p>
          <a:p>
            <a:pPr algn="l"/>
            <a:r>
              <a:rPr lang="el-GR" sz="2800" dirty="0" smtClean="0"/>
              <a:t>Χύτης Ευάγγελος</a:t>
            </a:r>
          </a:p>
          <a:p>
            <a:pPr algn="l">
              <a:lnSpc>
                <a:spcPts val="2600"/>
              </a:lnSpc>
            </a:pPr>
            <a:r>
              <a:rPr lang="el-GR" sz="2400" dirty="0" smtClean="0"/>
              <a:t>Πρέβεζα,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lgn="just">
              <a:buNone/>
            </a:pPr>
            <a:r>
              <a:rPr lang="el-GR" dirty="0" smtClean="0"/>
              <a:t>Σκοπός της ενότητας αυτής είναι να κατανοήσουμε την διαφορά καταχώρισης στις οικονομικές καταστάσεις σύμφωνα με τα ΔΛΠ και τα ΕΛΠ της χρηματοδοτικής μίσθωσης από την πλευρά του μισθωτή αλλά και από την πλευρά του εκμισθωτή.</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dirty="0"/>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2800" dirty="0" smtClean="0"/>
              <a:t>Η λογιστική της χρηματοδοτικής μίσθωσης σύμφωνα με το ελληνικό θεσμικό πλαίσιο και τα ΔΛΠ</a:t>
            </a:r>
            <a:endParaRPr lang="en-US" sz="2800" dirty="0"/>
          </a:p>
        </p:txBody>
      </p:sp>
      <p:sp>
        <p:nvSpPr>
          <p:cNvPr id="3" name="2 - Θέση περιεχομένου"/>
          <p:cNvSpPr>
            <a:spLocks noGrp="1"/>
          </p:cNvSpPr>
          <p:nvPr>
            <p:ph idx="1"/>
          </p:nvPr>
        </p:nvSpPr>
        <p:spPr>
          <a:xfrm>
            <a:off x="179512" y="1333500"/>
            <a:ext cx="8507288" cy="1091952"/>
          </a:xfrm>
        </p:spPr>
        <p:txBody>
          <a:bodyPr>
            <a:normAutofit fontScale="92500" lnSpcReduction="20000"/>
          </a:bodyPr>
          <a:lstStyle/>
          <a:p>
            <a:pPr marL="342900" lvl="1" indent="-342900">
              <a:lnSpc>
                <a:spcPct val="80000"/>
              </a:lnSpc>
              <a:buNone/>
            </a:pPr>
            <a:r>
              <a:rPr lang="el-GR" sz="2000" dirty="0" smtClean="0">
                <a:cs typeface="Tahoma" pitchFamily="34" charset="0"/>
              </a:rPr>
              <a:t>Η λογιστική της χρηματοδοτικής μίσθωσης σύμφωνα με το ελληνικό πλαίσιο:</a:t>
            </a:r>
          </a:p>
          <a:p>
            <a:pPr marL="342900" lvl="1" indent="-342900">
              <a:lnSpc>
                <a:spcPct val="80000"/>
              </a:lnSpc>
              <a:buFont typeface="Arial" pitchFamily="34" charset="0"/>
              <a:buChar char="•"/>
            </a:pPr>
            <a:r>
              <a:rPr lang="el-GR" sz="2000" dirty="0" smtClean="0">
                <a:cs typeface="Tahoma" pitchFamily="34" charset="0"/>
              </a:rPr>
              <a:t>Ο λογιστικός χειρισμός των χρηματοδοτικών μισθώσεων στις οικονομικές καταστάσεις </a:t>
            </a:r>
            <a:r>
              <a:rPr lang="en-US" sz="2000" dirty="0" smtClean="0">
                <a:cs typeface="Tahoma" pitchFamily="34" charset="0"/>
              </a:rPr>
              <a:t>:</a:t>
            </a:r>
            <a:endParaRPr lang="el-GR" sz="2000" dirty="0" smtClean="0">
              <a:cs typeface="Tahoma" pitchFamily="34" charset="0"/>
            </a:endParaRPr>
          </a:p>
          <a:p>
            <a:pPr marL="342900" lvl="1" indent="-342900">
              <a:lnSpc>
                <a:spcPct val="80000"/>
              </a:lnSpc>
              <a:buFont typeface="Arial" pitchFamily="34" charset="0"/>
              <a:buChar char="•"/>
            </a:pPr>
            <a:r>
              <a:rPr lang="el-GR" sz="2000" b="1" dirty="0" smtClean="0">
                <a:cs typeface="Tahoma" pitchFamily="34" charset="0"/>
              </a:rPr>
              <a:t>Του μισθωτή</a:t>
            </a:r>
          </a:p>
          <a:p>
            <a:pPr marL="342900" lvl="1" indent="-342900">
              <a:lnSpc>
                <a:spcPct val="80000"/>
              </a:lnSpc>
              <a:buFont typeface="Arial" pitchFamily="34" charset="0"/>
              <a:buChar char="•"/>
            </a:pPr>
            <a:endParaRPr lang="el-GR" sz="2000" dirty="0" smtClean="0">
              <a:cs typeface="Tahoma" pitchFamily="34" charset="0"/>
            </a:endParaRPr>
          </a:p>
          <a:p>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graphicFrame>
        <p:nvGraphicFramePr>
          <p:cNvPr id="5" name="4 - Διάγραμμα"/>
          <p:cNvGraphicFramePr/>
          <p:nvPr/>
        </p:nvGraphicFramePr>
        <p:xfrm>
          <a:off x="251520" y="2497460"/>
          <a:ext cx="8496944" cy="29477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800" dirty="0" smtClean="0"/>
              <a:t>Η λογιστική της χρηματοδοτικής μίσθωσης σύμφωνα με το ελληνικό θεσμικό πλαίσιο και τα ΔΛΠ</a:t>
            </a:r>
            <a:endParaRPr lang="en-US" sz="2800" dirty="0"/>
          </a:p>
        </p:txBody>
      </p:sp>
      <p:sp>
        <p:nvSpPr>
          <p:cNvPr id="3" name="2 - Θέση περιεχομένου"/>
          <p:cNvSpPr>
            <a:spLocks noGrp="1"/>
          </p:cNvSpPr>
          <p:nvPr>
            <p:ph idx="1"/>
          </p:nvPr>
        </p:nvSpPr>
        <p:spPr>
          <a:xfrm>
            <a:off x="457200" y="1333500"/>
            <a:ext cx="8229600" cy="515888"/>
          </a:xfrm>
        </p:spPr>
        <p:txBody>
          <a:bodyPr>
            <a:normAutofit/>
          </a:bodyPr>
          <a:lstStyle/>
          <a:p>
            <a:r>
              <a:rPr lang="el-GR" sz="2600" b="1" dirty="0" smtClean="0">
                <a:cs typeface="Tahoma" pitchFamily="34" charset="0"/>
              </a:rPr>
              <a:t>Του εκμισθωτή</a:t>
            </a: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graphicFrame>
        <p:nvGraphicFramePr>
          <p:cNvPr id="5" name="4 - Διάγραμμα"/>
          <p:cNvGraphicFramePr/>
          <p:nvPr/>
        </p:nvGraphicFramePr>
        <p:xfrm>
          <a:off x="251520" y="1921396"/>
          <a:ext cx="8280920" cy="35958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800" dirty="0" smtClean="0"/>
              <a:t>Η λογιστική της χρηματοδοτικής μίσθωσης σύμφωνα με το ελληνικό θεσμικό πλαίσιο και τα ΔΛΠ</a:t>
            </a:r>
            <a:endParaRPr lang="en-US" sz="2800" dirty="0"/>
          </a:p>
        </p:txBody>
      </p:sp>
      <p:sp>
        <p:nvSpPr>
          <p:cNvPr id="3" name="2 - Θέση περιεχομένου"/>
          <p:cNvSpPr>
            <a:spLocks noGrp="1"/>
          </p:cNvSpPr>
          <p:nvPr>
            <p:ph idx="1"/>
          </p:nvPr>
        </p:nvSpPr>
        <p:spPr>
          <a:xfrm>
            <a:off x="179512" y="1333500"/>
            <a:ext cx="8507288" cy="3972272"/>
          </a:xfrm>
        </p:spPr>
        <p:txBody>
          <a:bodyPr>
            <a:normAutofit lnSpcReduction="10000"/>
          </a:bodyPr>
          <a:lstStyle/>
          <a:p>
            <a:pPr marL="0" algn="just">
              <a:lnSpc>
                <a:spcPct val="90000"/>
              </a:lnSpc>
              <a:buNone/>
            </a:pPr>
            <a:r>
              <a:rPr lang="el-GR" sz="2600" dirty="0" smtClean="0"/>
              <a:t>Η λογιστική της χρηματοδοτικής μίσθωσης σύμφωνα με το ΔΛΠ 17</a:t>
            </a:r>
          </a:p>
          <a:p>
            <a:pPr algn="just">
              <a:lnSpc>
                <a:spcPct val="90000"/>
              </a:lnSpc>
              <a:spcBef>
                <a:spcPts val="0"/>
              </a:spcBef>
              <a:buFont typeface="Calibri" pitchFamily="34" charset="0"/>
              <a:buChar char="•"/>
              <a:defRPr/>
            </a:pPr>
            <a:r>
              <a:rPr lang="el-GR" sz="2000" dirty="0" smtClean="0">
                <a:latin typeface="Tahoma" pitchFamily="34" charset="0"/>
                <a:cs typeface="Tahoma" pitchFamily="34" charset="0"/>
              </a:rPr>
              <a:t>Σκοπός του ΔΛΠ 17 είναι να περιγράψει τις κατάλληλες  λογιστικές μεθόδους για χρηματοδοτικές και λειτουργικές δαπάνες από άποψη μισθωτή και εκμισθωτή</a:t>
            </a:r>
          </a:p>
          <a:p>
            <a:pPr algn="just" fontAlgn="auto">
              <a:lnSpc>
                <a:spcPct val="90000"/>
              </a:lnSpc>
              <a:spcBef>
                <a:spcPts val="0"/>
              </a:spcBef>
              <a:spcAft>
                <a:spcPts val="0"/>
              </a:spcAft>
              <a:defRPr/>
            </a:pPr>
            <a:endParaRPr lang="el-GR" sz="2000" dirty="0" smtClean="0">
              <a:latin typeface="Tahoma" pitchFamily="34" charset="0"/>
              <a:cs typeface="Tahoma" pitchFamily="34" charset="0"/>
            </a:endParaRPr>
          </a:p>
          <a:p>
            <a:pPr lvl="2" algn="just">
              <a:lnSpc>
                <a:spcPct val="90000"/>
              </a:lnSpc>
              <a:spcBef>
                <a:spcPts val="0"/>
              </a:spcBef>
              <a:buFont typeface="Calibri" pitchFamily="34" charset="0"/>
              <a:buChar char="•"/>
              <a:defRPr/>
            </a:pPr>
            <a:r>
              <a:rPr lang="el-GR" sz="2000" dirty="0" smtClean="0">
                <a:latin typeface="Tahoma" pitchFamily="34" charset="0"/>
                <a:cs typeface="Tahoma" pitchFamily="34" charset="0"/>
              </a:rPr>
              <a:t>Αναθεωρήθηκε το 2003 από το Συμβούλιο Διεθνών Λογιστικών Προτύπων (</a:t>
            </a:r>
            <a:r>
              <a:rPr lang="en-US" sz="2000" dirty="0" smtClean="0">
                <a:latin typeface="Tahoma" pitchFamily="34" charset="0"/>
                <a:cs typeface="Tahoma" pitchFamily="34" charset="0"/>
              </a:rPr>
              <a:t>I.A.S.B.)</a:t>
            </a:r>
            <a:endParaRPr lang="el-GR" sz="2000" dirty="0" smtClean="0">
              <a:latin typeface="Tahoma" pitchFamily="34" charset="0"/>
              <a:cs typeface="Tahoma" pitchFamily="34" charset="0"/>
            </a:endParaRPr>
          </a:p>
          <a:p>
            <a:pPr lvl="1" algn="just" fontAlgn="auto">
              <a:lnSpc>
                <a:spcPct val="90000"/>
              </a:lnSpc>
              <a:spcBef>
                <a:spcPts val="0"/>
              </a:spcBef>
              <a:spcAft>
                <a:spcPts val="0"/>
              </a:spcAft>
              <a:defRPr/>
            </a:pPr>
            <a:endParaRPr lang="en-US" sz="2000" dirty="0" smtClean="0">
              <a:latin typeface="Tahoma" pitchFamily="34" charset="0"/>
              <a:cs typeface="Tahoma" pitchFamily="34" charset="0"/>
            </a:endParaRPr>
          </a:p>
          <a:p>
            <a:pPr lvl="4" algn="just" fontAlgn="auto">
              <a:lnSpc>
                <a:spcPct val="90000"/>
              </a:lnSpc>
              <a:spcBef>
                <a:spcPts val="0"/>
              </a:spcBef>
              <a:spcAft>
                <a:spcPts val="0"/>
              </a:spcAft>
              <a:buFont typeface="Calibri" pitchFamily="34" charset="0"/>
              <a:buChar char="•"/>
              <a:defRPr/>
            </a:pPr>
            <a:r>
              <a:rPr lang="el-GR" dirty="0" smtClean="0">
                <a:latin typeface="Tahoma" pitchFamily="34" charset="0"/>
                <a:cs typeface="Tahoma" pitchFamily="34" charset="0"/>
              </a:rPr>
              <a:t>Εφαρμόστηκε στις οικονομικές καταστάσεις που ξεκινούν από 1</a:t>
            </a:r>
            <a:r>
              <a:rPr lang="el-GR" baseline="30000" dirty="0" smtClean="0">
                <a:latin typeface="Tahoma" pitchFamily="34" charset="0"/>
                <a:cs typeface="Tahoma" pitchFamily="34" charset="0"/>
              </a:rPr>
              <a:t>η</a:t>
            </a:r>
            <a:r>
              <a:rPr lang="el-GR" dirty="0" smtClean="0">
                <a:latin typeface="Tahoma" pitchFamily="34" charset="0"/>
                <a:cs typeface="Tahoma" pitchFamily="34" charset="0"/>
              </a:rPr>
              <a:t> Ιανουαρίου 2005</a:t>
            </a:r>
          </a:p>
          <a:p>
            <a:pPr lvl="2" algn="just" fontAlgn="auto">
              <a:lnSpc>
                <a:spcPct val="90000"/>
              </a:lnSpc>
              <a:spcBef>
                <a:spcPts val="0"/>
              </a:spcBef>
              <a:spcAft>
                <a:spcPts val="0"/>
              </a:spcAft>
              <a:defRPr/>
            </a:pPr>
            <a:endParaRPr lang="el-GR" sz="2000" dirty="0" smtClean="0">
              <a:latin typeface="Tahoma" pitchFamily="34" charset="0"/>
              <a:cs typeface="Tahoma" pitchFamily="34" charset="0"/>
            </a:endParaRPr>
          </a:p>
          <a:p>
            <a:pPr lvl="5" algn="just">
              <a:lnSpc>
                <a:spcPct val="90000"/>
              </a:lnSpc>
              <a:buFont typeface="Calibri" pitchFamily="34" charset="0"/>
              <a:buChar char="•"/>
              <a:defRPr/>
            </a:pPr>
            <a:r>
              <a:rPr lang="el-GR" dirty="0" smtClean="0">
                <a:latin typeface="Tahoma" pitchFamily="34" charset="0"/>
                <a:cs typeface="Tahoma" pitchFamily="34" charset="0"/>
              </a:rPr>
              <a:t>Εφαρμόζονται σε συμφωνίες που μεταβιβάζουν το δικαίωμα χρήσης περιουσιακών στοιχείων</a:t>
            </a:r>
          </a:p>
          <a:p>
            <a:pPr marL="0" algn="just">
              <a:lnSpc>
                <a:spcPct val="90000"/>
              </a:lnSpc>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800" dirty="0" smtClean="0"/>
              <a:t>Η λογιστική της χρηματοδοτικής μίσθωσης σύμφωνα με το ελληνικό θεσμικό πλαίσιο και τα ΔΛΠ</a:t>
            </a:r>
            <a:endParaRPr lang="en-US" sz="2800" dirty="0"/>
          </a:p>
        </p:txBody>
      </p:sp>
      <p:sp>
        <p:nvSpPr>
          <p:cNvPr id="3" name="2 - Θέση περιεχομένου"/>
          <p:cNvSpPr>
            <a:spLocks noGrp="1"/>
          </p:cNvSpPr>
          <p:nvPr>
            <p:ph idx="1"/>
          </p:nvPr>
        </p:nvSpPr>
        <p:spPr>
          <a:xfrm>
            <a:off x="467544" y="1201316"/>
            <a:ext cx="8229600" cy="515888"/>
          </a:xfrm>
        </p:spPr>
        <p:txBody>
          <a:bodyPr>
            <a:normAutofit fontScale="92500" lnSpcReduction="10000"/>
          </a:bodyPr>
          <a:lstStyle/>
          <a:p>
            <a:pPr>
              <a:buNone/>
            </a:pPr>
            <a:r>
              <a:rPr lang="el-GR" dirty="0" smtClean="0"/>
              <a:t>Ορισμοί που σχετίζονται με το ΔΛΠ</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graphicFrame>
        <p:nvGraphicFramePr>
          <p:cNvPr id="5" name="8 - Θέση περιεχομένου"/>
          <p:cNvGraphicFramePr>
            <a:graphicFrameLocks/>
          </p:cNvGraphicFramePr>
          <p:nvPr/>
        </p:nvGraphicFramePr>
        <p:xfrm>
          <a:off x="179512" y="1777380"/>
          <a:ext cx="8640960" cy="38164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1389</TotalTime>
  <Words>912</Words>
  <Application>Microsoft Office PowerPoint</Application>
  <PresentationFormat>Προβολή στην οθόνη (16:10)</PresentationFormat>
  <Paragraphs>131</Paragraphs>
  <Slides>18</Slides>
  <Notes>12</Notes>
  <HiddenSlides>0</HiddenSlides>
  <MMClips>0</MMClips>
  <ScaleCrop>false</ScaleCrop>
  <HeadingPairs>
    <vt:vector size="4" baseType="variant">
      <vt:variant>
        <vt:lpstr>Θέμα</vt:lpstr>
      </vt:variant>
      <vt:variant>
        <vt:i4>1</vt:i4>
      </vt:variant>
      <vt:variant>
        <vt:lpstr>Τίτλοι διαφανειών</vt:lpstr>
      </vt:variant>
      <vt:variant>
        <vt:i4>18</vt:i4>
      </vt:variant>
    </vt:vector>
  </HeadingPairs>
  <TitlesOfParts>
    <vt:vector size="19" baseType="lpstr">
      <vt:lpstr>Θέμα του Office</vt:lpstr>
      <vt:lpstr>Διεθνή Λογιστικά Πρότυπα</vt:lpstr>
      <vt:lpstr>Διαφάνεια 2</vt:lpstr>
      <vt:lpstr>Άδειες Χρήσης</vt:lpstr>
      <vt:lpstr>Χρηματοδότηση</vt:lpstr>
      <vt:lpstr>Σκοποί  ενότητας</vt:lpstr>
      <vt:lpstr>Η λογιστική της χρηματοδοτικής μίσθωσης σύμφωνα με το ελληνικό θεσμικό πλαίσιο και τα ΔΛΠ</vt:lpstr>
      <vt:lpstr>Η λογιστική της χρηματοδοτικής μίσθωσης σύμφωνα με το ελληνικό θεσμικό πλαίσιο και τα ΔΛΠ</vt:lpstr>
      <vt:lpstr>Η λογιστική της χρηματοδοτικής μίσθωσης σύμφωνα με το ελληνικό θεσμικό πλαίσιο και τα ΔΛΠ</vt:lpstr>
      <vt:lpstr>Η λογιστική της χρηματοδοτικής μίσθωσης σύμφωνα με το ελληνικό θεσμικό πλαίσιο και τα ΔΛΠ</vt:lpstr>
      <vt:lpstr>Η λογιστική της χρηματοδοτικής μίσθωσης σύμφωνα με το ελληνικό θεσμικό πλαίσιο και τα ΔΛΠ</vt:lpstr>
      <vt:lpstr>Η λογιστική της χρηματοδοτικής μίσθωσης σύμφωνα με το ελληνικό θεσμικό πλαίσιο και τα ΔΛΠ</vt:lpstr>
      <vt:lpstr>Βιβλιογραφία</vt:lpstr>
      <vt:lpstr>Σημείωμα Αναφοράς</vt:lpstr>
      <vt:lpstr>Σημείωμα Αδειοδότησης</vt:lpstr>
      <vt:lpstr>Διαφάνεια 15</vt:lpstr>
      <vt:lpstr>Διαφάνεια 16</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205</cp:revision>
  <dcterms:created xsi:type="dcterms:W3CDTF">2012-09-06T09:03:05Z</dcterms:created>
  <dcterms:modified xsi:type="dcterms:W3CDTF">2015-11-08T15:24:38Z</dcterms:modified>
</cp:coreProperties>
</file>