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9" r:id="rId3"/>
    <p:sldId id="257" r:id="rId4"/>
    <p:sldId id="259" r:id="rId5"/>
    <p:sldId id="261" r:id="rId6"/>
    <p:sldId id="302" r:id="rId7"/>
    <p:sldId id="301" r:id="rId8"/>
    <p:sldId id="300" r:id="rId9"/>
    <p:sldId id="299" r:id="rId10"/>
    <p:sldId id="298" r:id="rId11"/>
    <p:sldId id="297" r:id="rId12"/>
    <p:sldId id="290" r:id="rId13"/>
    <p:sldId id="291" r:id="rId14"/>
    <p:sldId id="292" r:id="rId15"/>
    <p:sldId id="293" r:id="rId16"/>
    <p:sldId id="294" r:id="rId17"/>
    <p:sldId id="295" r:id="rId18"/>
    <p:sldId id="280" r:id="rId19"/>
  </p:sldIdLst>
  <p:sldSz cx="9144000" cy="5715000" type="screen16x10"/>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28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4DECC-5511-4A01-B713-66C0CCD7A852}" type="doc">
      <dgm:prSet loTypeId="urn:microsoft.com/office/officeart/2005/8/layout/bProcess4" loCatId="process" qsTypeId="urn:microsoft.com/office/officeart/2005/8/quickstyle/3d3" qsCatId="3D" csTypeId="urn:microsoft.com/office/officeart/2005/8/colors/accent6_3" csCatId="accent6" phldr="1"/>
      <dgm:spPr/>
      <dgm:t>
        <a:bodyPr/>
        <a:lstStyle/>
        <a:p>
          <a:endParaRPr lang="el-GR"/>
        </a:p>
      </dgm:t>
    </dgm:pt>
    <dgm:pt modelId="{89CF0F34-4F89-4059-816C-A9706098AE52}">
      <dgm:prSet phldrT="[Κείμενο]" custT="1"/>
      <dgm:spPr>
        <a:solidFill>
          <a:schemeClr val="bg1">
            <a:lumMod val="65000"/>
          </a:schemeClr>
        </a:solidFill>
      </dgm:spPr>
      <dgm:t>
        <a:bodyPr lIns="0" tIns="144000" rIns="0" bIns="0" anchor="t" anchorCtr="0"/>
        <a:lstStyle/>
        <a:p>
          <a:pPr algn="l">
            <a:lnSpc>
              <a:spcPct val="90000"/>
            </a:lnSpc>
          </a:pPr>
          <a:r>
            <a:rPr lang="el-GR" sz="1600" b="1" dirty="0" smtClean="0">
              <a:latin typeface="Tahoma" pitchFamily="34" charset="0"/>
              <a:ea typeface="Tahoma" pitchFamily="34" charset="0"/>
              <a:cs typeface="Tahoma" pitchFamily="34" charset="0"/>
            </a:rPr>
            <a:t>Λογιστικοποιεί </a:t>
          </a:r>
          <a:r>
            <a:rPr lang="el-GR" sz="1600" b="1" baseline="0" dirty="0" smtClean="0">
              <a:latin typeface="Tahoma" pitchFamily="34" charset="0"/>
              <a:ea typeface="Tahoma" pitchFamily="34" charset="0"/>
              <a:cs typeface="Tahoma" pitchFamily="34" charset="0"/>
            </a:rPr>
            <a:t>ως έξοδο το ποσό των μισθωμάτων</a:t>
          </a:r>
          <a:endParaRPr lang="el-GR" sz="1600" b="1" dirty="0">
            <a:latin typeface="Tahoma" pitchFamily="34" charset="0"/>
            <a:ea typeface="Tahoma" pitchFamily="34" charset="0"/>
            <a:cs typeface="Tahoma" pitchFamily="34" charset="0"/>
          </a:endParaRPr>
        </a:p>
      </dgm:t>
    </dgm:pt>
    <dgm:pt modelId="{544138B6-9FDE-4FDD-94B6-A1F4BD1B26C9}" type="parTrans" cxnId="{262C7B65-1299-4F6F-BB45-32C45FE3A2A9}">
      <dgm:prSet/>
      <dgm:spPr/>
      <dgm:t>
        <a:bodyPr/>
        <a:lstStyle/>
        <a:p>
          <a:endParaRPr lang="el-GR"/>
        </a:p>
      </dgm:t>
    </dgm:pt>
    <dgm:pt modelId="{0815994B-15E7-4126-841E-AA8212A53314}" type="sibTrans" cxnId="{262C7B65-1299-4F6F-BB45-32C45FE3A2A9}">
      <dgm:prSet/>
      <dgm:spPr/>
      <dgm:t>
        <a:bodyPr/>
        <a:lstStyle/>
        <a:p>
          <a:endParaRPr lang="el-GR" dirty="0"/>
        </a:p>
      </dgm:t>
    </dgm:pt>
    <dgm:pt modelId="{4AEB85CA-657F-477A-9E23-62ED50DFC1A5}">
      <dgm:prSet phldrT="[Κείμενο]" custT="1"/>
      <dgm:spPr>
        <a:solidFill>
          <a:schemeClr val="bg1">
            <a:lumMod val="6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Δεν εμφανίζει υποχρέωση καταβολής μισθωμάτων</a:t>
          </a:r>
          <a:endParaRPr lang="el-GR" sz="1600" b="1" dirty="0">
            <a:latin typeface="Tahoma" pitchFamily="34" charset="0"/>
            <a:ea typeface="Tahoma" pitchFamily="34" charset="0"/>
            <a:cs typeface="Tahoma" pitchFamily="34" charset="0"/>
          </a:endParaRPr>
        </a:p>
      </dgm:t>
    </dgm:pt>
    <dgm:pt modelId="{874C7AE0-41B4-45A7-BD0A-B7C2B44D6BFD}" type="parTrans" cxnId="{3AFB5514-FC84-4884-BB4D-B9B4B4C6AF40}">
      <dgm:prSet/>
      <dgm:spPr/>
      <dgm:t>
        <a:bodyPr/>
        <a:lstStyle/>
        <a:p>
          <a:endParaRPr lang="el-GR"/>
        </a:p>
      </dgm:t>
    </dgm:pt>
    <dgm:pt modelId="{83605DFE-3868-43B8-BF74-6C6B73E3E92A}" type="sibTrans" cxnId="{3AFB5514-FC84-4884-BB4D-B9B4B4C6AF40}">
      <dgm:prSet/>
      <dgm:spPr/>
      <dgm:t>
        <a:bodyPr/>
        <a:lstStyle/>
        <a:p>
          <a:endParaRPr lang="el-GR" dirty="0"/>
        </a:p>
      </dgm:t>
    </dgm:pt>
    <dgm:pt modelId="{9A6A4C02-29DA-4E0F-9CD1-CCF3E74FECAF}">
      <dgm:prSet phldrT="[Κείμενο]" custT="1"/>
      <dgm:spPr>
        <a:solidFill>
          <a:schemeClr val="bg1">
            <a:lumMod val="7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Δεν υπολογίζει αποσβέσεις</a:t>
          </a:r>
        </a:p>
      </dgm:t>
    </dgm:pt>
    <dgm:pt modelId="{D6DD8B0A-B5D4-4623-9AF6-1E4DABFAEF64}" type="parTrans" cxnId="{CC9690C7-73A9-454F-91A6-FF21CF5612A2}">
      <dgm:prSet/>
      <dgm:spPr/>
      <dgm:t>
        <a:bodyPr/>
        <a:lstStyle/>
        <a:p>
          <a:endParaRPr lang="el-GR"/>
        </a:p>
      </dgm:t>
    </dgm:pt>
    <dgm:pt modelId="{8478397A-9A11-41EB-BC9D-C5893AEE9E89}" type="sibTrans" cxnId="{CC9690C7-73A9-454F-91A6-FF21CF5612A2}">
      <dgm:prSet/>
      <dgm:spPr/>
      <dgm:t>
        <a:bodyPr/>
        <a:lstStyle/>
        <a:p>
          <a:endParaRPr lang="el-GR" dirty="0"/>
        </a:p>
      </dgm:t>
    </dgm:pt>
    <dgm:pt modelId="{52C060A3-E5AA-4393-B870-5A6C4ABD49A4}">
      <dgm:prSet phldrT="[Κείμενο]" custT="1"/>
      <dgm:spPr>
        <a:solidFill>
          <a:schemeClr val="bg1">
            <a:lumMod val="7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Παρακολουθεί το μίσθιο σε λογαριασμούς τάξεως</a:t>
          </a:r>
          <a:endParaRPr lang="el-GR" sz="1600" b="1" dirty="0">
            <a:latin typeface="Tahoma" pitchFamily="34" charset="0"/>
            <a:ea typeface="Tahoma" pitchFamily="34" charset="0"/>
            <a:cs typeface="Tahoma" pitchFamily="34" charset="0"/>
          </a:endParaRPr>
        </a:p>
      </dgm:t>
    </dgm:pt>
    <dgm:pt modelId="{AE6333E9-7E18-42D9-8B32-BB639752872C}" type="parTrans" cxnId="{28F36A05-9521-4B85-8F97-19C2016D9248}">
      <dgm:prSet/>
      <dgm:spPr/>
      <dgm:t>
        <a:bodyPr/>
        <a:lstStyle/>
        <a:p>
          <a:endParaRPr lang="el-GR"/>
        </a:p>
      </dgm:t>
    </dgm:pt>
    <dgm:pt modelId="{152F43D8-23AE-4F1F-9299-B8C24AD26B4B}" type="sibTrans" cxnId="{28F36A05-9521-4B85-8F97-19C2016D9248}">
      <dgm:prSet/>
      <dgm:spPr/>
      <dgm:t>
        <a:bodyPr/>
        <a:lstStyle/>
        <a:p>
          <a:endParaRPr lang="el-GR" dirty="0"/>
        </a:p>
      </dgm:t>
    </dgm:pt>
    <dgm:pt modelId="{A80FA839-18E6-4DBE-8B1C-B47CF7447FE6}">
      <dgm:prSet phldrT="[Κείμενο]" custT="1"/>
      <dgm:spPr>
        <a:solidFill>
          <a:schemeClr val="bg1">
            <a:lumMod val="8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Μισθώματα = Δαπάνες</a:t>
          </a:r>
          <a:endParaRPr lang="el-GR" sz="1600" b="1" dirty="0">
            <a:latin typeface="Tahoma" pitchFamily="34" charset="0"/>
            <a:ea typeface="Tahoma" pitchFamily="34" charset="0"/>
            <a:cs typeface="Tahoma" pitchFamily="34" charset="0"/>
          </a:endParaRPr>
        </a:p>
      </dgm:t>
    </dgm:pt>
    <dgm:pt modelId="{8825E232-C37C-46A1-A4D7-D98B07A53EEC}" type="parTrans" cxnId="{795609C7-599C-4581-A3E4-9CEDD41E1D23}">
      <dgm:prSet/>
      <dgm:spPr/>
      <dgm:t>
        <a:bodyPr/>
        <a:lstStyle/>
        <a:p>
          <a:endParaRPr lang="el-GR"/>
        </a:p>
      </dgm:t>
    </dgm:pt>
    <dgm:pt modelId="{04C2A79F-AB30-4E71-A7B8-1CCC724EC3A4}" type="sibTrans" cxnId="{795609C7-599C-4581-A3E4-9CEDD41E1D23}">
      <dgm:prSet/>
      <dgm:spPr/>
      <dgm:t>
        <a:bodyPr/>
        <a:lstStyle/>
        <a:p>
          <a:endParaRPr lang="el-GR" dirty="0"/>
        </a:p>
      </dgm:t>
    </dgm:pt>
    <dgm:pt modelId="{CB490774-0096-4C39-92E5-B065C05A7B9E}">
      <dgm:prSet phldrT="[Κείμενο]" custT="1"/>
      <dgm:spPr>
        <a:solidFill>
          <a:schemeClr val="tx2">
            <a:lumMod val="20000"/>
            <a:lumOff val="80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Καταχωρούνται στον λογαριασμό 62.04 «ενοίκια»</a:t>
          </a:r>
          <a:endParaRPr lang="el-GR" sz="1600" b="1" dirty="0">
            <a:latin typeface="Tahoma" pitchFamily="34" charset="0"/>
            <a:ea typeface="Tahoma" pitchFamily="34" charset="0"/>
            <a:cs typeface="Tahoma" pitchFamily="34" charset="0"/>
          </a:endParaRPr>
        </a:p>
      </dgm:t>
    </dgm:pt>
    <dgm:pt modelId="{DD3DC3AC-F8F9-4D2A-B6C3-B4E4E1690F0B}" type="parTrans" cxnId="{3DDD178B-F473-42DB-8A5E-5E49A737095C}">
      <dgm:prSet/>
      <dgm:spPr/>
      <dgm:t>
        <a:bodyPr/>
        <a:lstStyle/>
        <a:p>
          <a:endParaRPr lang="el-GR"/>
        </a:p>
      </dgm:t>
    </dgm:pt>
    <dgm:pt modelId="{A4BF31B7-367E-4CAD-BC9C-4B2C92FDCA2E}" type="sibTrans" cxnId="{3DDD178B-F473-42DB-8A5E-5E49A737095C}">
      <dgm:prSet/>
      <dgm:spPr/>
      <dgm:t>
        <a:bodyPr/>
        <a:lstStyle/>
        <a:p>
          <a:endParaRPr lang="el-GR" dirty="0"/>
        </a:p>
      </dgm:t>
    </dgm:pt>
    <dgm:pt modelId="{4F2FDC27-AE23-4D87-9217-55AA2F83B6CD}">
      <dgm:prSet phldrT="[Κείμενο]" custT="1"/>
      <dgm:spPr>
        <a:solidFill>
          <a:schemeClr val="tx2">
            <a:lumMod val="20000"/>
            <a:lumOff val="80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Και σε ανάλογους τριτοβάθμιους</a:t>
          </a:r>
        </a:p>
        <a:p>
          <a:pPr algn="l"/>
          <a:r>
            <a:rPr lang="el-GR" sz="1400" b="1" dirty="0" smtClean="0">
              <a:latin typeface="Tahoma" pitchFamily="34" charset="0"/>
              <a:ea typeface="Tahoma" pitchFamily="34" charset="0"/>
              <a:cs typeface="Tahoma" pitchFamily="34" charset="0"/>
            </a:rPr>
            <a:t>Π.χ. για τα μηχανήματα στον 62.04.20 ενοίκια μισθώσεως </a:t>
          </a:r>
          <a:r>
            <a:rPr lang="en-US" sz="1400" b="1" dirty="0" smtClean="0">
              <a:latin typeface="Tahoma" pitchFamily="34" charset="0"/>
              <a:ea typeface="Tahoma" pitchFamily="34" charset="0"/>
              <a:cs typeface="Tahoma" pitchFamily="34" charset="0"/>
            </a:rPr>
            <a:t>leasing</a:t>
          </a:r>
          <a:r>
            <a:rPr lang="el-GR" sz="1400" b="1" dirty="0" smtClean="0">
              <a:latin typeface="Tahoma" pitchFamily="34" charset="0"/>
              <a:ea typeface="Tahoma" pitchFamily="34" charset="0"/>
              <a:cs typeface="Tahoma" pitchFamily="34" charset="0"/>
            </a:rPr>
            <a:t> μηχανημάτων</a:t>
          </a:r>
          <a:endParaRPr lang="el-GR" sz="1400" b="1" dirty="0">
            <a:latin typeface="Tahoma" pitchFamily="34" charset="0"/>
            <a:ea typeface="Tahoma" pitchFamily="34" charset="0"/>
            <a:cs typeface="Tahoma" pitchFamily="34" charset="0"/>
          </a:endParaRPr>
        </a:p>
      </dgm:t>
    </dgm:pt>
    <dgm:pt modelId="{73CDD3AE-FE6D-4970-90DC-2342D00544C4}" type="parTrans" cxnId="{0A8C7583-BA20-4BB8-9D48-35644C7CB553}">
      <dgm:prSet/>
      <dgm:spPr/>
      <dgm:t>
        <a:bodyPr/>
        <a:lstStyle/>
        <a:p>
          <a:endParaRPr lang="el-GR"/>
        </a:p>
      </dgm:t>
    </dgm:pt>
    <dgm:pt modelId="{1C18460B-66E6-4F4C-A177-DA57D90F32F3}" type="sibTrans" cxnId="{0A8C7583-BA20-4BB8-9D48-35644C7CB553}">
      <dgm:prSet/>
      <dgm:spPr/>
      <dgm:t>
        <a:bodyPr/>
        <a:lstStyle/>
        <a:p>
          <a:endParaRPr lang="el-GR" dirty="0"/>
        </a:p>
      </dgm:t>
    </dgm:pt>
    <dgm:pt modelId="{37886128-8752-499E-9634-053E4CE2B61F}">
      <dgm:prSet phldrT="[Κείμενο]" custT="1"/>
      <dgm:spPr>
        <a:solidFill>
          <a:schemeClr val="bg1">
            <a:lumMod val="50000"/>
          </a:schemeClr>
        </a:solidFill>
      </dgm:spPr>
      <dgm:t>
        <a:bodyPr/>
        <a:lstStyle/>
        <a:p>
          <a:pPr algn="l"/>
          <a:r>
            <a:rPr lang="el-GR" sz="1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Αντιμετωπίζονται σαν κοινές λειτουργικές μισθώσεις</a:t>
          </a:r>
          <a:endParaRPr lang="el-GR" sz="1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AE64D4F9-7F8E-4B09-AD05-51A8AB94C5F3}" type="sibTrans" cxnId="{BCD83CB8-1016-492C-A6EC-1CE524E4E2B0}">
      <dgm:prSet/>
      <dgm:spPr/>
      <dgm:t>
        <a:bodyPr/>
        <a:lstStyle/>
        <a:p>
          <a:endParaRPr lang="el-GR" dirty="0"/>
        </a:p>
      </dgm:t>
    </dgm:pt>
    <dgm:pt modelId="{77F7F514-346D-423D-A1D3-E2FA9D6760F6}" type="parTrans" cxnId="{BCD83CB8-1016-492C-A6EC-1CE524E4E2B0}">
      <dgm:prSet/>
      <dgm:spPr/>
      <dgm:t>
        <a:bodyPr/>
        <a:lstStyle/>
        <a:p>
          <a:endParaRPr lang="el-GR"/>
        </a:p>
      </dgm:t>
    </dgm:pt>
    <dgm:pt modelId="{917E63BE-C38D-473D-BA61-836A25091899}" type="pres">
      <dgm:prSet presAssocID="{EB54DECC-5511-4A01-B713-66C0CCD7A852}" presName="Name0" presStyleCnt="0">
        <dgm:presLayoutVars>
          <dgm:dir/>
          <dgm:resizeHandles/>
        </dgm:presLayoutVars>
      </dgm:prSet>
      <dgm:spPr/>
      <dgm:t>
        <a:bodyPr/>
        <a:lstStyle/>
        <a:p>
          <a:endParaRPr lang="el-GR"/>
        </a:p>
      </dgm:t>
    </dgm:pt>
    <dgm:pt modelId="{7207626C-5F3A-4229-8B06-2E6C4E7F2D2E}" type="pres">
      <dgm:prSet presAssocID="{37886128-8752-499E-9634-053E4CE2B61F}" presName="compNode" presStyleCnt="0"/>
      <dgm:spPr/>
      <dgm:t>
        <a:bodyPr/>
        <a:lstStyle/>
        <a:p>
          <a:endParaRPr lang="el-GR"/>
        </a:p>
      </dgm:t>
    </dgm:pt>
    <dgm:pt modelId="{C26F9A72-0AF3-411D-A3C3-0D185C6BEBAE}" type="pres">
      <dgm:prSet presAssocID="{37886128-8752-499E-9634-053E4CE2B61F}" presName="dummyConnPt" presStyleCnt="0"/>
      <dgm:spPr/>
      <dgm:t>
        <a:bodyPr/>
        <a:lstStyle/>
        <a:p>
          <a:endParaRPr lang="el-GR"/>
        </a:p>
      </dgm:t>
    </dgm:pt>
    <dgm:pt modelId="{FB27C381-F926-4B2E-830A-4E79523A605F}" type="pres">
      <dgm:prSet presAssocID="{37886128-8752-499E-9634-053E4CE2B61F}" presName="node" presStyleLbl="node1" presStyleIdx="0" presStyleCnt="8" custScaleX="177822" custLinFactNeighborX="1042" custLinFactNeighborY="-228">
        <dgm:presLayoutVars>
          <dgm:bulletEnabled val="1"/>
        </dgm:presLayoutVars>
      </dgm:prSet>
      <dgm:spPr/>
      <dgm:t>
        <a:bodyPr/>
        <a:lstStyle/>
        <a:p>
          <a:endParaRPr lang="el-GR"/>
        </a:p>
      </dgm:t>
    </dgm:pt>
    <dgm:pt modelId="{12A179B4-4306-44A0-B79B-510576B339A4}" type="pres">
      <dgm:prSet presAssocID="{AE64D4F9-7F8E-4B09-AD05-51A8AB94C5F3}" presName="sibTrans" presStyleLbl="bgSibTrans2D1" presStyleIdx="0" presStyleCnt="7"/>
      <dgm:spPr/>
      <dgm:t>
        <a:bodyPr/>
        <a:lstStyle/>
        <a:p>
          <a:endParaRPr lang="el-GR"/>
        </a:p>
      </dgm:t>
    </dgm:pt>
    <dgm:pt modelId="{69495FF8-1977-463D-ACF4-3574D861B1EE}" type="pres">
      <dgm:prSet presAssocID="{89CF0F34-4F89-4059-816C-A9706098AE52}" presName="compNode" presStyleCnt="0"/>
      <dgm:spPr/>
      <dgm:t>
        <a:bodyPr/>
        <a:lstStyle/>
        <a:p>
          <a:endParaRPr lang="el-GR"/>
        </a:p>
      </dgm:t>
    </dgm:pt>
    <dgm:pt modelId="{4C5E1954-179A-4BAC-A4D1-25BF2ADC247D}" type="pres">
      <dgm:prSet presAssocID="{89CF0F34-4F89-4059-816C-A9706098AE52}" presName="dummyConnPt" presStyleCnt="0"/>
      <dgm:spPr/>
      <dgm:t>
        <a:bodyPr/>
        <a:lstStyle/>
        <a:p>
          <a:endParaRPr lang="el-GR"/>
        </a:p>
      </dgm:t>
    </dgm:pt>
    <dgm:pt modelId="{42F23018-2D5D-434A-AF77-AE9E357F10B7}" type="pres">
      <dgm:prSet presAssocID="{89CF0F34-4F89-4059-816C-A9706098AE52}" presName="node" presStyleLbl="node1" presStyleIdx="1" presStyleCnt="8" custScaleX="138992">
        <dgm:presLayoutVars>
          <dgm:bulletEnabled val="1"/>
        </dgm:presLayoutVars>
      </dgm:prSet>
      <dgm:spPr/>
      <dgm:t>
        <a:bodyPr/>
        <a:lstStyle/>
        <a:p>
          <a:endParaRPr lang="el-GR"/>
        </a:p>
      </dgm:t>
    </dgm:pt>
    <dgm:pt modelId="{791427DD-2F7C-4F9A-9B3C-5642D25AFCEF}" type="pres">
      <dgm:prSet presAssocID="{0815994B-15E7-4126-841E-AA8212A53314}" presName="sibTrans" presStyleLbl="bgSibTrans2D1" presStyleIdx="1" presStyleCnt="7"/>
      <dgm:spPr/>
      <dgm:t>
        <a:bodyPr/>
        <a:lstStyle/>
        <a:p>
          <a:endParaRPr lang="el-GR"/>
        </a:p>
      </dgm:t>
    </dgm:pt>
    <dgm:pt modelId="{19C731C9-4C74-4D1B-AA64-25B2EE4C3BAB}" type="pres">
      <dgm:prSet presAssocID="{4AEB85CA-657F-477A-9E23-62ED50DFC1A5}" presName="compNode" presStyleCnt="0"/>
      <dgm:spPr/>
      <dgm:t>
        <a:bodyPr/>
        <a:lstStyle/>
        <a:p>
          <a:endParaRPr lang="el-GR"/>
        </a:p>
      </dgm:t>
    </dgm:pt>
    <dgm:pt modelId="{712F467A-CB6D-46BE-AE56-EE9452813564}" type="pres">
      <dgm:prSet presAssocID="{4AEB85CA-657F-477A-9E23-62ED50DFC1A5}" presName="dummyConnPt" presStyleCnt="0"/>
      <dgm:spPr/>
      <dgm:t>
        <a:bodyPr/>
        <a:lstStyle/>
        <a:p>
          <a:endParaRPr lang="el-GR"/>
        </a:p>
      </dgm:t>
    </dgm:pt>
    <dgm:pt modelId="{7669F9FD-02E9-4910-8A0F-FF4815712754}" type="pres">
      <dgm:prSet presAssocID="{4AEB85CA-657F-477A-9E23-62ED50DFC1A5}" presName="node" presStyleLbl="node1" presStyleIdx="2" presStyleCnt="8" custScaleX="134985" custScaleY="122684">
        <dgm:presLayoutVars>
          <dgm:bulletEnabled val="1"/>
        </dgm:presLayoutVars>
      </dgm:prSet>
      <dgm:spPr/>
      <dgm:t>
        <a:bodyPr/>
        <a:lstStyle/>
        <a:p>
          <a:endParaRPr lang="el-GR"/>
        </a:p>
      </dgm:t>
    </dgm:pt>
    <dgm:pt modelId="{31609D52-7F1D-43BA-A1BE-E78FA8E254A7}" type="pres">
      <dgm:prSet presAssocID="{83605DFE-3868-43B8-BF74-6C6B73E3E92A}" presName="sibTrans" presStyleLbl="bgSibTrans2D1" presStyleIdx="2" presStyleCnt="7"/>
      <dgm:spPr/>
      <dgm:t>
        <a:bodyPr/>
        <a:lstStyle/>
        <a:p>
          <a:endParaRPr lang="el-GR"/>
        </a:p>
      </dgm:t>
    </dgm:pt>
    <dgm:pt modelId="{E1C400D5-9C04-4A8B-B1A8-522ACECF63E4}" type="pres">
      <dgm:prSet presAssocID="{9A6A4C02-29DA-4E0F-9CD1-CCF3E74FECAF}" presName="compNode" presStyleCnt="0"/>
      <dgm:spPr/>
      <dgm:t>
        <a:bodyPr/>
        <a:lstStyle/>
        <a:p>
          <a:endParaRPr lang="el-GR"/>
        </a:p>
      </dgm:t>
    </dgm:pt>
    <dgm:pt modelId="{B1402EE8-AA0E-4A5B-B715-381E68CA702A}" type="pres">
      <dgm:prSet presAssocID="{9A6A4C02-29DA-4E0F-9CD1-CCF3E74FECAF}" presName="dummyConnPt" presStyleCnt="0"/>
      <dgm:spPr/>
      <dgm:t>
        <a:bodyPr/>
        <a:lstStyle/>
        <a:p>
          <a:endParaRPr lang="el-GR"/>
        </a:p>
      </dgm:t>
    </dgm:pt>
    <dgm:pt modelId="{2771ADAC-A9D9-41BA-BB19-EB4A8047507F}" type="pres">
      <dgm:prSet presAssocID="{9A6A4C02-29DA-4E0F-9CD1-CCF3E74FECAF}" presName="node" presStyleLbl="node1" presStyleIdx="3" presStyleCnt="8" custScaleX="127780">
        <dgm:presLayoutVars>
          <dgm:bulletEnabled val="1"/>
        </dgm:presLayoutVars>
      </dgm:prSet>
      <dgm:spPr/>
      <dgm:t>
        <a:bodyPr/>
        <a:lstStyle/>
        <a:p>
          <a:endParaRPr lang="el-GR"/>
        </a:p>
      </dgm:t>
    </dgm:pt>
    <dgm:pt modelId="{5BAED292-40DC-4EE9-8749-923DE9D7EC46}" type="pres">
      <dgm:prSet presAssocID="{8478397A-9A11-41EB-BC9D-C5893AEE9E89}" presName="sibTrans" presStyleLbl="bgSibTrans2D1" presStyleIdx="3" presStyleCnt="7"/>
      <dgm:spPr/>
      <dgm:t>
        <a:bodyPr/>
        <a:lstStyle/>
        <a:p>
          <a:endParaRPr lang="el-GR"/>
        </a:p>
      </dgm:t>
    </dgm:pt>
    <dgm:pt modelId="{CE79657B-FFC7-427F-932A-C9620B8CB706}" type="pres">
      <dgm:prSet presAssocID="{52C060A3-E5AA-4393-B870-5A6C4ABD49A4}" presName="compNode" presStyleCnt="0"/>
      <dgm:spPr/>
      <dgm:t>
        <a:bodyPr/>
        <a:lstStyle/>
        <a:p>
          <a:endParaRPr lang="el-GR"/>
        </a:p>
      </dgm:t>
    </dgm:pt>
    <dgm:pt modelId="{EB16A37B-B4AB-43FA-A67D-F9ED365AF9DF}" type="pres">
      <dgm:prSet presAssocID="{52C060A3-E5AA-4393-B870-5A6C4ABD49A4}" presName="dummyConnPt" presStyleCnt="0"/>
      <dgm:spPr/>
      <dgm:t>
        <a:bodyPr/>
        <a:lstStyle/>
        <a:p>
          <a:endParaRPr lang="el-GR"/>
        </a:p>
      </dgm:t>
    </dgm:pt>
    <dgm:pt modelId="{F416CE77-541A-4942-8178-E57898F669C9}" type="pres">
      <dgm:prSet presAssocID="{52C060A3-E5AA-4393-B870-5A6C4ABD49A4}" presName="node" presStyleLbl="node1" presStyleIdx="4" presStyleCnt="8" custScaleX="129168" custScaleY="135761" custLinFactNeighborX="-694" custLinFactNeighborY="-2513">
        <dgm:presLayoutVars>
          <dgm:bulletEnabled val="1"/>
        </dgm:presLayoutVars>
      </dgm:prSet>
      <dgm:spPr/>
      <dgm:t>
        <a:bodyPr/>
        <a:lstStyle/>
        <a:p>
          <a:endParaRPr lang="el-GR"/>
        </a:p>
      </dgm:t>
    </dgm:pt>
    <dgm:pt modelId="{DE4B5BF8-55E4-4F14-A466-2B5DCDDC6813}" type="pres">
      <dgm:prSet presAssocID="{152F43D8-23AE-4F1F-9299-B8C24AD26B4B}" presName="sibTrans" presStyleLbl="bgSibTrans2D1" presStyleIdx="4" presStyleCnt="7"/>
      <dgm:spPr/>
      <dgm:t>
        <a:bodyPr/>
        <a:lstStyle/>
        <a:p>
          <a:endParaRPr lang="el-GR"/>
        </a:p>
      </dgm:t>
    </dgm:pt>
    <dgm:pt modelId="{DA3D38C9-78D6-49B4-8402-BBAF6C0BCB8D}" type="pres">
      <dgm:prSet presAssocID="{A80FA839-18E6-4DBE-8B1C-B47CF7447FE6}" presName="compNode" presStyleCnt="0"/>
      <dgm:spPr/>
      <dgm:t>
        <a:bodyPr/>
        <a:lstStyle/>
        <a:p>
          <a:endParaRPr lang="el-GR"/>
        </a:p>
      </dgm:t>
    </dgm:pt>
    <dgm:pt modelId="{9A8A2189-8D57-4BD4-9570-10902B91B1CD}" type="pres">
      <dgm:prSet presAssocID="{A80FA839-18E6-4DBE-8B1C-B47CF7447FE6}" presName="dummyConnPt" presStyleCnt="0"/>
      <dgm:spPr/>
      <dgm:t>
        <a:bodyPr/>
        <a:lstStyle/>
        <a:p>
          <a:endParaRPr lang="el-GR"/>
        </a:p>
      </dgm:t>
    </dgm:pt>
    <dgm:pt modelId="{24D5D4E8-C262-42AF-9EDC-E4C2DB9DBD4D}" type="pres">
      <dgm:prSet presAssocID="{A80FA839-18E6-4DBE-8B1C-B47CF7447FE6}" presName="node" presStyleLbl="node1" presStyleIdx="5" presStyleCnt="8" custScaleX="129168" custLinFactNeighborX="-694" custLinFactNeighborY="-228">
        <dgm:presLayoutVars>
          <dgm:bulletEnabled val="1"/>
        </dgm:presLayoutVars>
      </dgm:prSet>
      <dgm:spPr/>
      <dgm:t>
        <a:bodyPr/>
        <a:lstStyle/>
        <a:p>
          <a:endParaRPr lang="el-GR"/>
        </a:p>
      </dgm:t>
    </dgm:pt>
    <dgm:pt modelId="{83D51C13-07D6-49E3-81E7-F2614765BE92}" type="pres">
      <dgm:prSet presAssocID="{04C2A79F-AB30-4E71-A7B8-1CCC724EC3A4}" presName="sibTrans" presStyleLbl="bgSibTrans2D1" presStyleIdx="5" presStyleCnt="7"/>
      <dgm:spPr/>
      <dgm:t>
        <a:bodyPr/>
        <a:lstStyle/>
        <a:p>
          <a:endParaRPr lang="el-GR"/>
        </a:p>
      </dgm:t>
    </dgm:pt>
    <dgm:pt modelId="{56623E88-767B-4160-A903-89DB68DD0F6A}" type="pres">
      <dgm:prSet presAssocID="{CB490774-0096-4C39-92E5-B065C05A7B9E}" presName="compNode" presStyleCnt="0"/>
      <dgm:spPr/>
      <dgm:t>
        <a:bodyPr/>
        <a:lstStyle/>
        <a:p>
          <a:endParaRPr lang="el-GR"/>
        </a:p>
      </dgm:t>
    </dgm:pt>
    <dgm:pt modelId="{51DB95DE-CC87-4ACE-884F-8EF184DCAE55}" type="pres">
      <dgm:prSet presAssocID="{CB490774-0096-4C39-92E5-B065C05A7B9E}" presName="dummyConnPt" presStyleCnt="0"/>
      <dgm:spPr/>
      <dgm:t>
        <a:bodyPr/>
        <a:lstStyle/>
        <a:p>
          <a:endParaRPr lang="el-GR"/>
        </a:p>
      </dgm:t>
    </dgm:pt>
    <dgm:pt modelId="{1CE64F5D-98C0-47EB-A035-8AE7B4FFD8BC}" type="pres">
      <dgm:prSet presAssocID="{CB490774-0096-4C39-92E5-B065C05A7B9E}" presName="node" presStyleLbl="node1" presStyleIdx="6" presStyleCnt="8" custScaleX="143274">
        <dgm:presLayoutVars>
          <dgm:bulletEnabled val="1"/>
        </dgm:presLayoutVars>
      </dgm:prSet>
      <dgm:spPr/>
      <dgm:t>
        <a:bodyPr/>
        <a:lstStyle/>
        <a:p>
          <a:endParaRPr lang="el-GR"/>
        </a:p>
      </dgm:t>
    </dgm:pt>
    <dgm:pt modelId="{5293730A-78B9-445D-83C8-EBA629B56873}" type="pres">
      <dgm:prSet presAssocID="{A4BF31B7-367E-4CAD-BC9C-4B2C92FDCA2E}" presName="sibTrans" presStyleLbl="bgSibTrans2D1" presStyleIdx="6" presStyleCnt="7"/>
      <dgm:spPr/>
      <dgm:t>
        <a:bodyPr/>
        <a:lstStyle/>
        <a:p>
          <a:endParaRPr lang="el-GR"/>
        </a:p>
      </dgm:t>
    </dgm:pt>
    <dgm:pt modelId="{C40425CF-9754-4DE9-B42B-69F0A9C49260}" type="pres">
      <dgm:prSet presAssocID="{4F2FDC27-AE23-4D87-9217-55AA2F83B6CD}" presName="compNode" presStyleCnt="0"/>
      <dgm:spPr/>
      <dgm:t>
        <a:bodyPr/>
        <a:lstStyle/>
        <a:p>
          <a:endParaRPr lang="el-GR"/>
        </a:p>
      </dgm:t>
    </dgm:pt>
    <dgm:pt modelId="{A4884DB9-2BE1-4055-B71C-B60223A6C3DD}" type="pres">
      <dgm:prSet presAssocID="{4F2FDC27-AE23-4D87-9217-55AA2F83B6CD}" presName="dummyConnPt" presStyleCnt="0"/>
      <dgm:spPr/>
      <dgm:t>
        <a:bodyPr/>
        <a:lstStyle/>
        <a:p>
          <a:endParaRPr lang="el-GR"/>
        </a:p>
      </dgm:t>
    </dgm:pt>
    <dgm:pt modelId="{22E8457A-7959-4E5F-BF08-662FF479319F}" type="pres">
      <dgm:prSet presAssocID="{4F2FDC27-AE23-4D87-9217-55AA2F83B6CD}" presName="node" presStyleLbl="node1" presStyleIdx="7" presStyleCnt="8" custScaleX="150055" custScaleY="235144">
        <dgm:presLayoutVars>
          <dgm:bulletEnabled val="1"/>
        </dgm:presLayoutVars>
      </dgm:prSet>
      <dgm:spPr/>
      <dgm:t>
        <a:bodyPr/>
        <a:lstStyle/>
        <a:p>
          <a:endParaRPr lang="el-GR"/>
        </a:p>
      </dgm:t>
    </dgm:pt>
  </dgm:ptLst>
  <dgm:cxnLst>
    <dgm:cxn modelId="{1A1725F2-1347-4F8C-A398-25DEB4D6BB66}" type="presOf" srcId="{EB54DECC-5511-4A01-B713-66C0CCD7A852}" destId="{917E63BE-C38D-473D-BA61-836A25091899}" srcOrd="0" destOrd="0" presId="urn:microsoft.com/office/officeart/2005/8/layout/bProcess4"/>
    <dgm:cxn modelId="{1D202676-8BE3-4090-8E49-7DFEF4FDE392}" type="presOf" srcId="{83605DFE-3868-43B8-BF74-6C6B73E3E92A}" destId="{31609D52-7F1D-43BA-A1BE-E78FA8E254A7}" srcOrd="0" destOrd="0" presId="urn:microsoft.com/office/officeart/2005/8/layout/bProcess4"/>
    <dgm:cxn modelId="{5966449E-C237-41BC-8E55-1EE4BEFD947E}" type="presOf" srcId="{89CF0F34-4F89-4059-816C-A9706098AE52}" destId="{42F23018-2D5D-434A-AF77-AE9E357F10B7}" srcOrd="0" destOrd="0" presId="urn:microsoft.com/office/officeart/2005/8/layout/bProcess4"/>
    <dgm:cxn modelId="{CC9690C7-73A9-454F-91A6-FF21CF5612A2}" srcId="{EB54DECC-5511-4A01-B713-66C0CCD7A852}" destId="{9A6A4C02-29DA-4E0F-9CD1-CCF3E74FECAF}" srcOrd="3" destOrd="0" parTransId="{D6DD8B0A-B5D4-4623-9AF6-1E4DABFAEF64}" sibTransId="{8478397A-9A11-41EB-BC9D-C5893AEE9E89}"/>
    <dgm:cxn modelId="{28F36A05-9521-4B85-8F97-19C2016D9248}" srcId="{EB54DECC-5511-4A01-B713-66C0CCD7A852}" destId="{52C060A3-E5AA-4393-B870-5A6C4ABD49A4}" srcOrd="4" destOrd="0" parTransId="{AE6333E9-7E18-42D9-8B32-BB639752872C}" sibTransId="{152F43D8-23AE-4F1F-9299-B8C24AD26B4B}"/>
    <dgm:cxn modelId="{795609C7-599C-4581-A3E4-9CEDD41E1D23}" srcId="{EB54DECC-5511-4A01-B713-66C0CCD7A852}" destId="{A80FA839-18E6-4DBE-8B1C-B47CF7447FE6}" srcOrd="5" destOrd="0" parTransId="{8825E232-C37C-46A1-A4D7-D98B07A53EEC}" sibTransId="{04C2A79F-AB30-4E71-A7B8-1CCC724EC3A4}"/>
    <dgm:cxn modelId="{262C7B65-1299-4F6F-BB45-32C45FE3A2A9}" srcId="{EB54DECC-5511-4A01-B713-66C0CCD7A852}" destId="{89CF0F34-4F89-4059-816C-A9706098AE52}" srcOrd="1" destOrd="0" parTransId="{544138B6-9FDE-4FDD-94B6-A1F4BD1B26C9}" sibTransId="{0815994B-15E7-4126-841E-AA8212A53314}"/>
    <dgm:cxn modelId="{3AFB5514-FC84-4884-BB4D-B9B4B4C6AF40}" srcId="{EB54DECC-5511-4A01-B713-66C0CCD7A852}" destId="{4AEB85CA-657F-477A-9E23-62ED50DFC1A5}" srcOrd="2" destOrd="0" parTransId="{874C7AE0-41B4-45A7-BD0A-B7C2B44D6BFD}" sibTransId="{83605DFE-3868-43B8-BF74-6C6B73E3E92A}"/>
    <dgm:cxn modelId="{EC2ED198-8449-4615-8308-477690EA24A8}" type="presOf" srcId="{04C2A79F-AB30-4E71-A7B8-1CCC724EC3A4}" destId="{83D51C13-07D6-49E3-81E7-F2614765BE92}" srcOrd="0" destOrd="0" presId="urn:microsoft.com/office/officeart/2005/8/layout/bProcess4"/>
    <dgm:cxn modelId="{5EC55B41-9A99-40B6-95A9-5F1497BE5A35}" type="presOf" srcId="{9A6A4C02-29DA-4E0F-9CD1-CCF3E74FECAF}" destId="{2771ADAC-A9D9-41BA-BB19-EB4A8047507F}" srcOrd="0" destOrd="0" presId="urn:microsoft.com/office/officeart/2005/8/layout/bProcess4"/>
    <dgm:cxn modelId="{BCD83CB8-1016-492C-A6EC-1CE524E4E2B0}" srcId="{EB54DECC-5511-4A01-B713-66C0CCD7A852}" destId="{37886128-8752-499E-9634-053E4CE2B61F}" srcOrd="0" destOrd="0" parTransId="{77F7F514-346D-423D-A1D3-E2FA9D6760F6}" sibTransId="{AE64D4F9-7F8E-4B09-AD05-51A8AB94C5F3}"/>
    <dgm:cxn modelId="{DA3E87B0-A0FD-4886-A75D-D665EDD86B8E}" type="presOf" srcId="{8478397A-9A11-41EB-BC9D-C5893AEE9E89}" destId="{5BAED292-40DC-4EE9-8749-923DE9D7EC46}" srcOrd="0" destOrd="0" presId="urn:microsoft.com/office/officeart/2005/8/layout/bProcess4"/>
    <dgm:cxn modelId="{FA923F77-B55A-4BC7-A75F-47C2BED94E91}" type="presOf" srcId="{CB490774-0096-4C39-92E5-B065C05A7B9E}" destId="{1CE64F5D-98C0-47EB-A035-8AE7B4FFD8BC}" srcOrd="0" destOrd="0" presId="urn:microsoft.com/office/officeart/2005/8/layout/bProcess4"/>
    <dgm:cxn modelId="{34DC53B8-F9EA-4A46-8A05-984C18173985}" type="presOf" srcId="{4F2FDC27-AE23-4D87-9217-55AA2F83B6CD}" destId="{22E8457A-7959-4E5F-BF08-662FF479319F}" srcOrd="0" destOrd="0" presId="urn:microsoft.com/office/officeart/2005/8/layout/bProcess4"/>
    <dgm:cxn modelId="{3DDD178B-F473-42DB-8A5E-5E49A737095C}" srcId="{EB54DECC-5511-4A01-B713-66C0CCD7A852}" destId="{CB490774-0096-4C39-92E5-B065C05A7B9E}" srcOrd="6" destOrd="0" parTransId="{DD3DC3AC-F8F9-4D2A-B6C3-B4E4E1690F0B}" sibTransId="{A4BF31B7-367E-4CAD-BC9C-4B2C92FDCA2E}"/>
    <dgm:cxn modelId="{7AB09FFC-93F8-4BC3-A4D9-8EC85365CCD9}" type="presOf" srcId="{A80FA839-18E6-4DBE-8B1C-B47CF7447FE6}" destId="{24D5D4E8-C262-42AF-9EDC-E4C2DB9DBD4D}" srcOrd="0" destOrd="0" presId="urn:microsoft.com/office/officeart/2005/8/layout/bProcess4"/>
    <dgm:cxn modelId="{3D45AA0A-321C-43F6-B416-3ECD223E2F2B}" type="presOf" srcId="{152F43D8-23AE-4F1F-9299-B8C24AD26B4B}" destId="{DE4B5BF8-55E4-4F14-A466-2B5DCDDC6813}" srcOrd="0" destOrd="0" presId="urn:microsoft.com/office/officeart/2005/8/layout/bProcess4"/>
    <dgm:cxn modelId="{DE61DC70-26F4-4E7E-8A28-5C08FD665DD4}" type="presOf" srcId="{37886128-8752-499E-9634-053E4CE2B61F}" destId="{FB27C381-F926-4B2E-830A-4E79523A605F}" srcOrd="0" destOrd="0" presId="urn:microsoft.com/office/officeart/2005/8/layout/bProcess4"/>
    <dgm:cxn modelId="{679B4DDF-95BA-4562-BFA6-E96D58C98512}" type="presOf" srcId="{4AEB85CA-657F-477A-9E23-62ED50DFC1A5}" destId="{7669F9FD-02E9-4910-8A0F-FF4815712754}" srcOrd="0" destOrd="0" presId="urn:microsoft.com/office/officeart/2005/8/layout/bProcess4"/>
    <dgm:cxn modelId="{CCD395E3-AEDA-416F-AB1B-7F49BA8FB714}" type="presOf" srcId="{AE64D4F9-7F8E-4B09-AD05-51A8AB94C5F3}" destId="{12A179B4-4306-44A0-B79B-510576B339A4}" srcOrd="0" destOrd="0" presId="urn:microsoft.com/office/officeart/2005/8/layout/bProcess4"/>
    <dgm:cxn modelId="{C84CA57B-8FB6-4420-A2FD-4EEBB5C8189E}" type="presOf" srcId="{52C060A3-E5AA-4393-B870-5A6C4ABD49A4}" destId="{F416CE77-541A-4942-8178-E57898F669C9}" srcOrd="0" destOrd="0" presId="urn:microsoft.com/office/officeart/2005/8/layout/bProcess4"/>
    <dgm:cxn modelId="{DE0C6FBF-89A5-4BD7-A337-C25328219475}" type="presOf" srcId="{0815994B-15E7-4126-841E-AA8212A53314}" destId="{791427DD-2F7C-4F9A-9B3C-5642D25AFCEF}" srcOrd="0" destOrd="0" presId="urn:microsoft.com/office/officeart/2005/8/layout/bProcess4"/>
    <dgm:cxn modelId="{F5C2C649-D40A-455F-9ABF-2CADAE58EEBF}" type="presOf" srcId="{A4BF31B7-367E-4CAD-BC9C-4B2C92FDCA2E}" destId="{5293730A-78B9-445D-83C8-EBA629B56873}" srcOrd="0" destOrd="0" presId="urn:microsoft.com/office/officeart/2005/8/layout/bProcess4"/>
    <dgm:cxn modelId="{0A8C7583-BA20-4BB8-9D48-35644C7CB553}" srcId="{EB54DECC-5511-4A01-B713-66C0CCD7A852}" destId="{4F2FDC27-AE23-4D87-9217-55AA2F83B6CD}" srcOrd="7" destOrd="0" parTransId="{73CDD3AE-FE6D-4970-90DC-2342D00544C4}" sibTransId="{1C18460B-66E6-4F4C-A177-DA57D90F32F3}"/>
    <dgm:cxn modelId="{47F00450-75AA-473C-9EF0-24BE3BA5CCB1}" type="presParOf" srcId="{917E63BE-C38D-473D-BA61-836A25091899}" destId="{7207626C-5F3A-4229-8B06-2E6C4E7F2D2E}" srcOrd="0" destOrd="0" presId="urn:microsoft.com/office/officeart/2005/8/layout/bProcess4"/>
    <dgm:cxn modelId="{7B4A9AE6-2012-42BB-A014-8E03CF65B28C}" type="presParOf" srcId="{7207626C-5F3A-4229-8B06-2E6C4E7F2D2E}" destId="{C26F9A72-0AF3-411D-A3C3-0D185C6BEBAE}" srcOrd="0" destOrd="0" presId="urn:microsoft.com/office/officeart/2005/8/layout/bProcess4"/>
    <dgm:cxn modelId="{9AAC8F8E-3514-4684-9567-F2FCF6F00F97}" type="presParOf" srcId="{7207626C-5F3A-4229-8B06-2E6C4E7F2D2E}" destId="{FB27C381-F926-4B2E-830A-4E79523A605F}" srcOrd="1" destOrd="0" presId="urn:microsoft.com/office/officeart/2005/8/layout/bProcess4"/>
    <dgm:cxn modelId="{A9D70DE3-1732-479F-84C4-55BF36ECD9DE}" type="presParOf" srcId="{917E63BE-C38D-473D-BA61-836A25091899}" destId="{12A179B4-4306-44A0-B79B-510576B339A4}" srcOrd="1" destOrd="0" presId="urn:microsoft.com/office/officeart/2005/8/layout/bProcess4"/>
    <dgm:cxn modelId="{0AC9DFE0-C268-42E9-BA86-C9B60872FB91}" type="presParOf" srcId="{917E63BE-C38D-473D-BA61-836A25091899}" destId="{69495FF8-1977-463D-ACF4-3574D861B1EE}" srcOrd="2" destOrd="0" presId="urn:microsoft.com/office/officeart/2005/8/layout/bProcess4"/>
    <dgm:cxn modelId="{97AD8EE7-1EE8-4BFA-B6C6-5A1DE0F005A9}" type="presParOf" srcId="{69495FF8-1977-463D-ACF4-3574D861B1EE}" destId="{4C5E1954-179A-4BAC-A4D1-25BF2ADC247D}" srcOrd="0" destOrd="0" presId="urn:microsoft.com/office/officeart/2005/8/layout/bProcess4"/>
    <dgm:cxn modelId="{01803307-677D-4828-AEC9-699FF2938906}" type="presParOf" srcId="{69495FF8-1977-463D-ACF4-3574D861B1EE}" destId="{42F23018-2D5D-434A-AF77-AE9E357F10B7}" srcOrd="1" destOrd="0" presId="urn:microsoft.com/office/officeart/2005/8/layout/bProcess4"/>
    <dgm:cxn modelId="{68DC6659-0575-493F-A35E-9C733F2CB41D}" type="presParOf" srcId="{917E63BE-C38D-473D-BA61-836A25091899}" destId="{791427DD-2F7C-4F9A-9B3C-5642D25AFCEF}" srcOrd="3" destOrd="0" presId="urn:microsoft.com/office/officeart/2005/8/layout/bProcess4"/>
    <dgm:cxn modelId="{DDAFA87D-8659-4C99-8457-F04CC77FE50E}" type="presParOf" srcId="{917E63BE-C38D-473D-BA61-836A25091899}" destId="{19C731C9-4C74-4D1B-AA64-25B2EE4C3BAB}" srcOrd="4" destOrd="0" presId="urn:microsoft.com/office/officeart/2005/8/layout/bProcess4"/>
    <dgm:cxn modelId="{AF6C16CA-A110-420A-9FF7-206213C9B461}" type="presParOf" srcId="{19C731C9-4C74-4D1B-AA64-25B2EE4C3BAB}" destId="{712F467A-CB6D-46BE-AE56-EE9452813564}" srcOrd="0" destOrd="0" presId="urn:microsoft.com/office/officeart/2005/8/layout/bProcess4"/>
    <dgm:cxn modelId="{5B7FC578-20D6-45B1-AF42-E81B2717CDE2}" type="presParOf" srcId="{19C731C9-4C74-4D1B-AA64-25B2EE4C3BAB}" destId="{7669F9FD-02E9-4910-8A0F-FF4815712754}" srcOrd="1" destOrd="0" presId="urn:microsoft.com/office/officeart/2005/8/layout/bProcess4"/>
    <dgm:cxn modelId="{A076AC7A-E80C-4D9F-90A8-7B1D4D51F22C}" type="presParOf" srcId="{917E63BE-C38D-473D-BA61-836A25091899}" destId="{31609D52-7F1D-43BA-A1BE-E78FA8E254A7}" srcOrd="5" destOrd="0" presId="urn:microsoft.com/office/officeart/2005/8/layout/bProcess4"/>
    <dgm:cxn modelId="{DBC8FDE9-9C05-4BA1-92A0-69E36EA52EF4}" type="presParOf" srcId="{917E63BE-C38D-473D-BA61-836A25091899}" destId="{E1C400D5-9C04-4A8B-B1A8-522ACECF63E4}" srcOrd="6" destOrd="0" presId="urn:microsoft.com/office/officeart/2005/8/layout/bProcess4"/>
    <dgm:cxn modelId="{A99D9B97-38E9-4267-9B2B-4474C9337A9B}" type="presParOf" srcId="{E1C400D5-9C04-4A8B-B1A8-522ACECF63E4}" destId="{B1402EE8-AA0E-4A5B-B715-381E68CA702A}" srcOrd="0" destOrd="0" presId="urn:microsoft.com/office/officeart/2005/8/layout/bProcess4"/>
    <dgm:cxn modelId="{FD53EE2B-82D8-4154-9027-4818F764DF25}" type="presParOf" srcId="{E1C400D5-9C04-4A8B-B1A8-522ACECF63E4}" destId="{2771ADAC-A9D9-41BA-BB19-EB4A8047507F}" srcOrd="1" destOrd="0" presId="urn:microsoft.com/office/officeart/2005/8/layout/bProcess4"/>
    <dgm:cxn modelId="{19CD2A0A-8F1E-47FA-B501-61D85C1F4753}" type="presParOf" srcId="{917E63BE-C38D-473D-BA61-836A25091899}" destId="{5BAED292-40DC-4EE9-8749-923DE9D7EC46}" srcOrd="7" destOrd="0" presId="urn:microsoft.com/office/officeart/2005/8/layout/bProcess4"/>
    <dgm:cxn modelId="{768D7214-5E2D-4DC3-9DB3-78D8640EFA4A}" type="presParOf" srcId="{917E63BE-C38D-473D-BA61-836A25091899}" destId="{CE79657B-FFC7-427F-932A-C9620B8CB706}" srcOrd="8" destOrd="0" presId="urn:microsoft.com/office/officeart/2005/8/layout/bProcess4"/>
    <dgm:cxn modelId="{EF239BFD-6C66-43AE-8CBB-B8488461C6D7}" type="presParOf" srcId="{CE79657B-FFC7-427F-932A-C9620B8CB706}" destId="{EB16A37B-B4AB-43FA-A67D-F9ED365AF9DF}" srcOrd="0" destOrd="0" presId="urn:microsoft.com/office/officeart/2005/8/layout/bProcess4"/>
    <dgm:cxn modelId="{5CBBA5AC-DA50-43E9-BBAD-FA5A5B1123B8}" type="presParOf" srcId="{CE79657B-FFC7-427F-932A-C9620B8CB706}" destId="{F416CE77-541A-4942-8178-E57898F669C9}" srcOrd="1" destOrd="0" presId="urn:microsoft.com/office/officeart/2005/8/layout/bProcess4"/>
    <dgm:cxn modelId="{4B8972FB-9620-4188-9C45-305A65CF6EC6}" type="presParOf" srcId="{917E63BE-C38D-473D-BA61-836A25091899}" destId="{DE4B5BF8-55E4-4F14-A466-2B5DCDDC6813}" srcOrd="9" destOrd="0" presId="urn:microsoft.com/office/officeart/2005/8/layout/bProcess4"/>
    <dgm:cxn modelId="{F4CC4CE3-4E00-4462-973C-2823D2E007BE}" type="presParOf" srcId="{917E63BE-C38D-473D-BA61-836A25091899}" destId="{DA3D38C9-78D6-49B4-8402-BBAF6C0BCB8D}" srcOrd="10" destOrd="0" presId="urn:microsoft.com/office/officeart/2005/8/layout/bProcess4"/>
    <dgm:cxn modelId="{BE7E8E1A-0140-4D57-A1BB-A7A439A27FE0}" type="presParOf" srcId="{DA3D38C9-78D6-49B4-8402-BBAF6C0BCB8D}" destId="{9A8A2189-8D57-4BD4-9570-10902B91B1CD}" srcOrd="0" destOrd="0" presId="urn:microsoft.com/office/officeart/2005/8/layout/bProcess4"/>
    <dgm:cxn modelId="{048A8F6C-5A6F-4E35-B0E0-5E68D8710677}" type="presParOf" srcId="{DA3D38C9-78D6-49B4-8402-BBAF6C0BCB8D}" destId="{24D5D4E8-C262-42AF-9EDC-E4C2DB9DBD4D}" srcOrd="1" destOrd="0" presId="urn:microsoft.com/office/officeart/2005/8/layout/bProcess4"/>
    <dgm:cxn modelId="{CF823FEC-F549-425A-82F6-D04AF8E1D615}" type="presParOf" srcId="{917E63BE-C38D-473D-BA61-836A25091899}" destId="{83D51C13-07D6-49E3-81E7-F2614765BE92}" srcOrd="11" destOrd="0" presId="urn:microsoft.com/office/officeart/2005/8/layout/bProcess4"/>
    <dgm:cxn modelId="{D2C45DAF-787B-4D93-9EE2-67C80B7B2A69}" type="presParOf" srcId="{917E63BE-C38D-473D-BA61-836A25091899}" destId="{56623E88-767B-4160-A903-89DB68DD0F6A}" srcOrd="12" destOrd="0" presId="urn:microsoft.com/office/officeart/2005/8/layout/bProcess4"/>
    <dgm:cxn modelId="{D3C63014-0941-498A-BBF9-ACC9B5F67A70}" type="presParOf" srcId="{56623E88-767B-4160-A903-89DB68DD0F6A}" destId="{51DB95DE-CC87-4ACE-884F-8EF184DCAE55}" srcOrd="0" destOrd="0" presId="urn:microsoft.com/office/officeart/2005/8/layout/bProcess4"/>
    <dgm:cxn modelId="{9B310153-C96D-4954-BEFB-5775B839209F}" type="presParOf" srcId="{56623E88-767B-4160-A903-89DB68DD0F6A}" destId="{1CE64F5D-98C0-47EB-A035-8AE7B4FFD8BC}" srcOrd="1" destOrd="0" presId="urn:microsoft.com/office/officeart/2005/8/layout/bProcess4"/>
    <dgm:cxn modelId="{802A9925-1130-4A5B-A784-E64EC0166FDD}" type="presParOf" srcId="{917E63BE-C38D-473D-BA61-836A25091899}" destId="{5293730A-78B9-445D-83C8-EBA629B56873}" srcOrd="13" destOrd="0" presId="urn:microsoft.com/office/officeart/2005/8/layout/bProcess4"/>
    <dgm:cxn modelId="{715A0910-E318-442E-8AB5-67439551BD22}" type="presParOf" srcId="{917E63BE-C38D-473D-BA61-836A25091899}" destId="{C40425CF-9754-4DE9-B42B-69F0A9C49260}" srcOrd="14" destOrd="0" presId="urn:microsoft.com/office/officeart/2005/8/layout/bProcess4"/>
    <dgm:cxn modelId="{490C3DCA-F131-46AC-993F-E9A7CCF9E537}" type="presParOf" srcId="{C40425CF-9754-4DE9-B42B-69F0A9C49260}" destId="{A4884DB9-2BE1-4055-B71C-B60223A6C3DD}" srcOrd="0" destOrd="0" presId="urn:microsoft.com/office/officeart/2005/8/layout/bProcess4"/>
    <dgm:cxn modelId="{D2D96E3E-0671-4727-92C6-E068775ADF92}" type="presParOf" srcId="{C40425CF-9754-4DE9-B42B-69F0A9C49260}" destId="{22E8457A-7959-4E5F-BF08-662FF479319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4DECC-5511-4A01-B713-66C0CCD7A852}" type="doc">
      <dgm:prSet loTypeId="urn:microsoft.com/office/officeart/2005/8/layout/bProcess4" loCatId="process" qsTypeId="urn:microsoft.com/office/officeart/2005/8/quickstyle/3d3" qsCatId="3D" csTypeId="urn:microsoft.com/office/officeart/2005/8/colors/accent6_3" csCatId="accent6" phldr="1"/>
      <dgm:spPr/>
      <dgm:t>
        <a:bodyPr/>
        <a:lstStyle/>
        <a:p>
          <a:endParaRPr lang="el-GR"/>
        </a:p>
      </dgm:t>
    </dgm:pt>
    <dgm:pt modelId="{89CF0F34-4F89-4059-816C-A9706098AE52}">
      <dgm:prSet phldrT="[Κείμενο]" custT="1"/>
      <dgm:spPr>
        <a:solidFill>
          <a:schemeClr val="bg1">
            <a:lumMod val="65000"/>
          </a:schemeClr>
        </a:solidFill>
      </dgm:spPr>
      <dgm:t>
        <a:bodyPr lIns="0" tIns="144000" rIns="0" bIns="0" anchor="t" anchorCtr="0"/>
        <a:lstStyle/>
        <a:p>
          <a:pPr algn="just">
            <a:lnSpc>
              <a:spcPct val="100000"/>
            </a:lnSpc>
          </a:pPr>
          <a:r>
            <a:rPr lang="el-GR" sz="1600" b="1" kern="1200" baseline="0" dirty="0" smtClean="0">
              <a:latin typeface="Tahoma" pitchFamily="34" charset="0"/>
              <a:ea typeface="Tahoma" pitchFamily="34" charset="0"/>
              <a:cs typeface="Tahoma" pitchFamily="34" charset="0"/>
            </a:rPr>
            <a:t>Δικαίωμα αφαίρεσης </a:t>
          </a:r>
          <a:r>
            <a:rPr lang="el-GR" sz="1600" b="1" kern="1200" dirty="0" smtClean="0">
              <a:latin typeface="Tahoma" pitchFamily="34" charset="0"/>
              <a:ea typeface="Tahoma" pitchFamily="34" charset="0"/>
              <a:cs typeface="Tahoma" pitchFamily="34" charset="0"/>
            </a:rPr>
            <a:t>του μισθίου αν δεν καταβληθούν μισθώματα</a:t>
          </a:r>
        </a:p>
      </dgm:t>
    </dgm:pt>
    <dgm:pt modelId="{544138B6-9FDE-4FDD-94B6-A1F4BD1B26C9}" type="parTrans" cxnId="{262C7B65-1299-4F6F-BB45-32C45FE3A2A9}">
      <dgm:prSet/>
      <dgm:spPr/>
      <dgm:t>
        <a:bodyPr/>
        <a:lstStyle/>
        <a:p>
          <a:endParaRPr lang="el-GR"/>
        </a:p>
      </dgm:t>
    </dgm:pt>
    <dgm:pt modelId="{0815994B-15E7-4126-841E-AA8212A53314}" type="sibTrans" cxnId="{262C7B65-1299-4F6F-BB45-32C45FE3A2A9}">
      <dgm:prSet/>
      <dgm:spPr/>
      <dgm:t>
        <a:bodyPr/>
        <a:lstStyle/>
        <a:p>
          <a:endParaRPr lang="el-GR" dirty="0"/>
        </a:p>
      </dgm:t>
    </dgm:pt>
    <dgm:pt modelId="{4AEB85CA-657F-477A-9E23-62ED50DFC1A5}">
      <dgm:prSet phldrT="[Κείμενο]" custT="1"/>
      <dgm:spPr>
        <a:solidFill>
          <a:schemeClr val="bg1">
            <a:lumMod val="6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Διενεργεί αποσβέσεις για κινητά και ακίνητα πλην οικοπέδων</a:t>
          </a:r>
          <a:endParaRPr lang="el-GR" sz="1600" b="1" dirty="0">
            <a:latin typeface="Tahoma" pitchFamily="34" charset="0"/>
            <a:ea typeface="Tahoma" pitchFamily="34" charset="0"/>
            <a:cs typeface="Tahoma" pitchFamily="34" charset="0"/>
          </a:endParaRPr>
        </a:p>
      </dgm:t>
    </dgm:pt>
    <dgm:pt modelId="{874C7AE0-41B4-45A7-BD0A-B7C2B44D6BFD}" type="parTrans" cxnId="{3AFB5514-FC84-4884-BB4D-B9B4B4C6AF40}">
      <dgm:prSet/>
      <dgm:spPr/>
      <dgm:t>
        <a:bodyPr/>
        <a:lstStyle/>
        <a:p>
          <a:endParaRPr lang="el-GR"/>
        </a:p>
      </dgm:t>
    </dgm:pt>
    <dgm:pt modelId="{83605DFE-3868-43B8-BF74-6C6B73E3E92A}" type="sibTrans" cxnId="{3AFB5514-FC84-4884-BB4D-B9B4B4C6AF40}">
      <dgm:prSet/>
      <dgm:spPr/>
      <dgm:t>
        <a:bodyPr/>
        <a:lstStyle/>
        <a:p>
          <a:endParaRPr lang="el-GR" dirty="0"/>
        </a:p>
      </dgm:t>
    </dgm:pt>
    <dgm:pt modelId="{9A6A4C02-29DA-4E0F-9CD1-CCF3E74FECAF}">
      <dgm:prSet phldrT="[Κείμενο]" custT="1"/>
      <dgm:spPr>
        <a:solidFill>
          <a:schemeClr val="bg1">
            <a:lumMod val="75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Έσοδα από μισθώματα = Έσοδα χρήσης </a:t>
          </a:r>
        </a:p>
      </dgm:t>
    </dgm:pt>
    <dgm:pt modelId="{D6DD8B0A-B5D4-4623-9AF6-1E4DABFAEF64}" type="parTrans" cxnId="{CC9690C7-73A9-454F-91A6-FF21CF5612A2}">
      <dgm:prSet/>
      <dgm:spPr/>
      <dgm:t>
        <a:bodyPr/>
        <a:lstStyle/>
        <a:p>
          <a:endParaRPr lang="el-GR"/>
        </a:p>
      </dgm:t>
    </dgm:pt>
    <dgm:pt modelId="{8478397A-9A11-41EB-BC9D-C5893AEE9E89}" type="sibTrans" cxnId="{CC9690C7-73A9-454F-91A6-FF21CF5612A2}">
      <dgm:prSet/>
      <dgm:spPr/>
      <dgm:t>
        <a:bodyPr/>
        <a:lstStyle/>
        <a:p>
          <a:endParaRPr lang="el-GR" dirty="0"/>
        </a:p>
      </dgm:t>
    </dgm:pt>
    <dgm:pt modelId="{52C060A3-E5AA-4393-B870-5A6C4ABD49A4}">
      <dgm:prSet phldrT="[Κείμενο]" custT="1"/>
      <dgm:spPr>
        <a:solidFill>
          <a:schemeClr val="tx2">
            <a:lumMod val="20000"/>
            <a:lumOff val="80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Αποσβέσεις στα έξοδα που κάνουν για αγορά ακινήτων</a:t>
          </a:r>
          <a:endParaRPr lang="el-GR" sz="1600" b="1" dirty="0">
            <a:latin typeface="Tahoma" pitchFamily="34" charset="0"/>
            <a:ea typeface="Tahoma" pitchFamily="34" charset="0"/>
            <a:cs typeface="Tahoma" pitchFamily="34" charset="0"/>
          </a:endParaRPr>
        </a:p>
      </dgm:t>
    </dgm:pt>
    <dgm:pt modelId="{AE6333E9-7E18-42D9-8B32-BB639752872C}" type="parTrans" cxnId="{28F36A05-9521-4B85-8F97-19C2016D9248}">
      <dgm:prSet/>
      <dgm:spPr/>
      <dgm:t>
        <a:bodyPr/>
        <a:lstStyle/>
        <a:p>
          <a:endParaRPr lang="el-GR"/>
        </a:p>
      </dgm:t>
    </dgm:pt>
    <dgm:pt modelId="{152F43D8-23AE-4F1F-9299-B8C24AD26B4B}" type="sibTrans" cxnId="{28F36A05-9521-4B85-8F97-19C2016D9248}">
      <dgm:prSet/>
      <dgm:spPr/>
      <dgm:t>
        <a:bodyPr/>
        <a:lstStyle/>
        <a:p>
          <a:endParaRPr lang="el-GR" dirty="0"/>
        </a:p>
      </dgm:t>
    </dgm:pt>
    <dgm:pt modelId="{A80FA839-18E6-4DBE-8B1C-B47CF7447FE6}">
      <dgm:prSet phldrT="[Κείμενο]" custT="1"/>
      <dgm:spPr>
        <a:solidFill>
          <a:schemeClr val="tx2">
            <a:lumMod val="20000"/>
            <a:lumOff val="80000"/>
          </a:schemeClr>
        </a:solidFill>
      </dgm:spPr>
      <dgm:t>
        <a:bodyPr lIns="0" tIns="144000" rIns="0" bIns="0"/>
        <a:lstStyle/>
        <a:p>
          <a:pPr algn="l"/>
          <a:r>
            <a:rPr lang="el-GR" sz="1600" b="1" dirty="0" smtClean="0">
              <a:latin typeface="Tahoma" pitchFamily="34" charset="0"/>
              <a:ea typeface="Tahoma" pitchFamily="34" charset="0"/>
              <a:cs typeface="Tahoma" pitchFamily="34" charset="0"/>
            </a:rPr>
            <a:t>Δικαίωμα εκπτώσεως ή επιστροφής Φ.Π.Α</a:t>
          </a:r>
          <a:endParaRPr lang="el-GR" sz="1600" b="1" dirty="0">
            <a:latin typeface="Tahoma" pitchFamily="34" charset="0"/>
            <a:ea typeface="Tahoma" pitchFamily="34" charset="0"/>
            <a:cs typeface="Tahoma" pitchFamily="34" charset="0"/>
          </a:endParaRPr>
        </a:p>
      </dgm:t>
    </dgm:pt>
    <dgm:pt modelId="{8825E232-C37C-46A1-A4D7-D98B07A53EEC}" type="parTrans" cxnId="{795609C7-599C-4581-A3E4-9CEDD41E1D23}">
      <dgm:prSet/>
      <dgm:spPr/>
      <dgm:t>
        <a:bodyPr/>
        <a:lstStyle/>
        <a:p>
          <a:endParaRPr lang="el-GR"/>
        </a:p>
      </dgm:t>
    </dgm:pt>
    <dgm:pt modelId="{04C2A79F-AB30-4E71-A7B8-1CCC724EC3A4}" type="sibTrans" cxnId="{795609C7-599C-4581-A3E4-9CEDD41E1D23}">
      <dgm:prSet/>
      <dgm:spPr/>
      <dgm:t>
        <a:bodyPr/>
        <a:lstStyle/>
        <a:p>
          <a:endParaRPr lang="el-GR" dirty="0"/>
        </a:p>
      </dgm:t>
    </dgm:pt>
    <dgm:pt modelId="{37886128-8752-499E-9634-053E4CE2B61F}">
      <dgm:prSet phldrT="[Κείμενο]" custT="1"/>
      <dgm:spPr>
        <a:solidFill>
          <a:schemeClr val="bg1">
            <a:lumMod val="50000"/>
          </a:schemeClr>
        </a:solidFill>
      </dgm:spPr>
      <dgm:t>
        <a:bodyPr/>
        <a:lstStyle/>
        <a:p>
          <a:r>
            <a:rPr lang="el-GR" sz="1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Εμφανίζει τα μίσθια ως πάγια περιουσιακά στοιχεία</a:t>
          </a:r>
          <a:endParaRPr lang="el-GR" sz="1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gm:t>
    </dgm:pt>
    <dgm:pt modelId="{AE64D4F9-7F8E-4B09-AD05-51A8AB94C5F3}" type="sibTrans" cxnId="{BCD83CB8-1016-492C-A6EC-1CE524E4E2B0}">
      <dgm:prSet/>
      <dgm:spPr/>
      <dgm:t>
        <a:bodyPr/>
        <a:lstStyle/>
        <a:p>
          <a:endParaRPr lang="el-GR" dirty="0"/>
        </a:p>
      </dgm:t>
    </dgm:pt>
    <dgm:pt modelId="{77F7F514-346D-423D-A1D3-E2FA9D6760F6}" type="parTrans" cxnId="{BCD83CB8-1016-492C-A6EC-1CE524E4E2B0}">
      <dgm:prSet/>
      <dgm:spPr/>
      <dgm:t>
        <a:bodyPr/>
        <a:lstStyle/>
        <a:p>
          <a:endParaRPr lang="el-GR"/>
        </a:p>
      </dgm:t>
    </dgm:pt>
    <dgm:pt modelId="{917E63BE-C38D-473D-BA61-836A25091899}" type="pres">
      <dgm:prSet presAssocID="{EB54DECC-5511-4A01-B713-66C0CCD7A852}" presName="Name0" presStyleCnt="0">
        <dgm:presLayoutVars>
          <dgm:dir/>
          <dgm:resizeHandles/>
        </dgm:presLayoutVars>
      </dgm:prSet>
      <dgm:spPr/>
      <dgm:t>
        <a:bodyPr/>
        <a:lstStyle/>
        <a:p>
          <a:endParaRPr lang="el-GR"/>
        </a:p>
      </dgm:t>
    </dgm:pt>
    <dgm:pt modelId="{7207626C-5F3A-4229-8B06-2E6C4E7F2D2E}" type="pres">
      <dgm:prSet presAssocID="{37886128-8752-499E-9634-053E4CE2B61F}" presName="compNode" presStyleCnt="0"/>
      <dgm:spPr/>
      <dgm:t>
        <a:bodyPr/>
        <a:lstStyle/>
        <a:p>
          <a:endParaRPr lang="el-GR"/>
        </a:p>
      </dgm:t>
    </dgm:pt>
    <dgm:pt modelId="{C26F9A72-0AF3-411D-A3C3-0D185C6BEBAE}" type="pres">
      <dgm:prSet presAssocID="{37886128-8752-499E-9634-053E4CE2B61F}" presName="dummyConnPt" presStyleCnt="0"/>
      <dgm:spPr/>
      <dgm:t>
        <a:bodyPr/>
        <a:lstStyle/>
        <a:p>
          <a:endParaRPr lang="el-GR"/>
        </a:p>
      </dgm:t>
    </dgm:pt>
    <dgm:pt modelId="{FB27C381-F926-4B2E-830A-4E79523A605F}" type="pres">
      <dgm:prSet presAssocID="{37886128-8752-499E-9634-053E4CE2B61F}" presName="node" presStyleLbl="node1" presStyleIdx="0" presStyleCnt="6" custScaleX="156221" custLinFactNeighborX="1042" custLinFactNeighborY="-228">
        <dgm:presLayoutVars>
          <dgm:bulletEnabled val="1"/>
        </dgm:presLayoutVars>
      </dgm:prSet>
      <dgm:spPr/>
      <dgm:t>
        <a:bodyPr/>
        <a:lstStyle/>
        <a:p>
          <a:endParaRPr lang="el-GR"/>
        </a:p>
      </dgm:t>
    </dgm:pt>
    <dgm:pt modelId="{12A179B4-4306-44A0-B79B-510576B339A4}" type="pres">
      <dgm:prSet presAssocID="{AE64D4F9-7F8E-4B09-AD05-51A8AB94C5F3}" presName="sibTrans" presStyleLbl="bgSibTrans2D1" presStyleIdx="0" presStyleCnt="5"/>
      <dgm:spPr/>
      <dgm:t>
        <a:bodyPr/>
        <a:lstStyle/>
        <a:p>
          <a:endParaRPr lang="el-GR"/>
        </a:p>
      </dgm:t>
    </dgm:pt>
    <dgm:pt modelId="{69495FF8-1977-463D-ACF4-3574D861B1EE}" type="pres">
      <dgm:prSet presAssocID="{89CF0F34-4F89-4059-816C-A9706098AE52}" presName="compNode" presStyleCnt="0"/>
      <dgm:spPr/>
      <dgm:t>
        <a:bodyPr/>
        <a:lstStyle/>
        <a:p>
          <a:endParaRPr lang="el-GR"/>
        </a:p>
      </dgm:t>
    </dgm:pt>
    <dgm:pt modelId="{4C5E1954-179A-4BAC-A4D1-25BF2ADC247D}" type="pres">
      <dgm:prSet presAssocID="{89CF0F34-4F89-4059-816C-A9706098AE52}" presName="dummyConnPt" presStyleCnt="0"/>
      <dgm:spPr/>
      <dgm:t>
        <a:bodyPr/>
        <a:lstStyle/>
        <a:p>
          <a:endParaRPr lang="el-GR"/>
        </a:p>
      </dgm:t>
    </dgm:pt>
    <dgm:pt modelId="{42F23018-2D5D-434A-AF77-AE9E357F10B7}" type="pres">
      <dgm:prSet presAssocID="{89CF0F34-4F89-4059-816C-A9706098AE52}" presName="node" presStyleLbl="node1" presStyleIdx="1" presStyleCnt="6" custScaleX="158305" custScaleY="108019">
        <dgm:presLayoutVars>
          <dgm:bulletEnabled val="1"/>
        </dgm:presLayoutVars>
      </dgm:prSet>
      <dgm:spPr/>
      <dgm:t>
        <a:bodyPr/>
        <a:lstStyle/>
        <a:p>
          <a:endParaRPr lang="el-GR"/>
        </a:p>
      </dgm:t>
    </dgm:pt>
    <dgm:pt modelId="{791427DD-2F7C-4F9A-9B3C-5642D25AFCEF}" type="pres">
      <dgm:prSet presAssocID="{0815994B-15E7-4126-841E-AA8212A53314}" presName="sibTrans" presStyleLbl="bgSibTrans2D1" presStyleIdx="1" presStyleCnt="5"/>
      <dgm:spPr/>
      <dgm:t>
        <a:bodyPr/>
        <a:lstStyle/>
        <a:p>
          <a:endParaRPr lang="el-GR"/>
        </a:p>
      </dgm:t>
    </dgm:pt>
    <dgm:pt modelId="{19C731C9-4C74-4D1B-AA64-25B2EE4C3BAB}" type="pres">
      <dgm:prSet presAssocID="{4AEB85CA-657F-477A-9E23-62ED50DFC1A5}" presName="compNode" presStyleCnt="0"/>
      <dgm:spPr/>
      <dgm:t>
        <a:bodyPr/>
        <a:lstStyle/>
        <a:p>
          <a:endParaRPr lang="el-GR"/>
        </a:p>
      </dgm:t>
    </dgm:pt>
    <dgm:pt modelId="{712F467A-CB6D-46BE-AE56-EE9452813564}" type="pres">
      <dgm:prSet presAssocID="{4AEB85CA-657F-477A-9E23-62ED50DFC1A5}" presName="dummyConnPt" presStyleCnt="0"/>
      <dgm:spPr/>
      <dgm:t>
        <a:bodyPr/>
        <a:lstStyle/>
        <a:p>
          <a:endParaRPr lang="el-GR"/>
        </a:p>
      </dgm:t>
    </dgm:pt>
    <dgm:pt modelId="{7669F9FD-02E9-4910-8A0F-FF4815712754}" type="pres">
      <dgm:prSet presAssocID="{4AEB85CA-657F-477A-9E23-62ED50DFC1A5}" presName="node" presStyleLbl="node1" presStyleIdx="2" presStyleCnt="6" custScaleX="150686" custScaleY="122684">
        <dgm:presLayoutVars>
          <dgm:bulletEnabled val="1"/>
        </dgm:presLayoutVars>
      </dgm:prSet>
      <dgm:spPr/>
      <dgm:t>
        <a:bodyPr/>
        <a:lstStyle/>
        <a:p>
          <a:endParaRPr lang="el-GR"/>
        </a:p>
      </dgm:t>
    </dgm:pt>
    <dgm:pt modelId="{31609D52-7F1D-43BA-A1BE-E78FA8E254A7}" type="pres">
      <dgm:prSet presAssocID="{83605DFE-3868-43B8-BF74-6C6B73E3E92A}" presName="sibTrans" presStyleLbl="bgSibTrans2D1" presStyleIdx="2" presStyleCnt="5"/>
      <dgm:spPr/>
      <dgm:t>
        <a:bodyPr/>
        <a:lstStyle/>
        <a:p>
          <a:endParaRPr lang="el-GR"/>
        </a:p>
      </dgm:t>
    </dgm:pt>
    <dgm:pt modelId="{E1C400D5-9C04-4A8B-B1A8-522ACECF63E4}" type="pres">
      <dgm:prSet presAssocID="{9A6A4C02-29DA-4E0F-9CD1-CCF3E74FECAF}" presName="compNode" presStyleCnt="0"/>
      <dgm:spPr/>
      <dgm:t>
        <a:bodyPr/>
        <a:lstStyle/>
        <a:p>
          <a:endParaRPr lang="el-GR"/>
        </a:p>
      </dgm:t>
    </dgm:pt>
    <dgm:pt modelId="{B1402EE8-AA0E-4A5B-B715-381E68CA702A}" type="pres">
      <dgm:prSet presAssocID="{9A6A4C02-29DA-4E0F-9CD1-CCF3E74FECAF}" presName="dummyConnPt" presStyleCnt="0"/>
      <dgm:spPr/>
      <dgm:t>
        <a:bodyPr/>
        <a:lstStyle/>
        <a:p>
          <a:endParaRPr lang="el-GR"/>
        </a:p>
      </dgm:t>
    </dgm:pt>
    <dgm:pt modelId="{2771ADAC-A9D9-41BA-BB19-EB4A8047507F}" type="pres">
      <dgm:prSet presAssocID="{9A6A4C02-29DA-4E0F-9CD1-CCF3E74FECAF}" presName="node" presStyleLbl="node1" presStyleIdx="3" presStyleCnt="6" custScaleX="127780">
        <dgm:presLayoutVars>
          <dgm:bulletEnabled val="1"/>
        </dgm:presLayoutVars>
      </dgm:prSet>
      <dgm:spPr/>
      <dgm:t>
        <a:bodyPr/>
        <a:lstStyle/>
        <a:p>
          <a:endParaRPr lang="el-GR"/>
        </a:p>
      </dgm:t>
    </dgm:pt>
    <dgm:pt modelId="{5BAED292-40DC-4EE9-8749-923DE9D7EC46}" type="pres">
      <dgm:prSet presAssocID="{8478397A-9A11-41EB-BC9D-C5893AEE9E89}" presName="sibTrans" presStyleLbl="bgSibTrans2D1" presStyleIdx="3" presStyleCnt="5"/>
      <dgm:spPr/>
      <dgm:t>
        <a:bodyPr/>
        <a:lstStyle/>
        <a:p>
          <a:endParaRPr lang="el-GR"/>
        </a:p>
      </dgm:t>
    </dgm:pt>
    <dgm:pt modelId="{CE79657B-FFC7-427F-932A-C9620B8CB706}" type="pres">
      <dgm:prSet presAssocID="{52C060A3-E5AA-4393-B870-5A6C4ABD49A4}" presName="compNode" presStyleCnt="0"/>
      <dgm:spPr/>
      <dgm:t>
        <a:bodyPr/>
        <a:lstStyle/>
        <a:p>
          <a:endParaRPr lang="el-GR"/>
        </a:p>
      </dgm:t>
    </dgm:pt>
    <dgm:pt modelId="{EB16A37B-B4AB-43FA-A67D-F9ED365AF9DF}" type="pres">
      <dgm:prSet presAssocID="{52C060A3-E5AA-4393-B870-5A6C4ABD49A4}" presName="dummyConnPt" presStyleCnt="0"/>
      <dgm:spPr/>
      <dgm:t>
        <a:bodyPr/>
        <a:lstStyle/>
        <a:p>
          <a:endParaRPr lang="el-GR"/>
        </a:p>
      </dgm:t>
    </dgm:pt>
    <dgm:pt modelId="{F416CE77-541A-4942-8178-E57898F669C9}" type="pres">
      <dgm:prSet presAssocID="{52C060A3-E5AA-4393-B870-5A6C4ABD49A4}" presName="node" presStyleLbl="node1" presStyleIdx="4" presStyleCnt="6" custScaleX="129168" custScaleY="117980" custLinFactNeighborX="-694" custLinFactNeighborY="-2513">
        <dgm:presLayoutVars>
          <dgm:bulletEnabled val="1"/>
        </dgm:presLayoutVars>
      </dgm:prSet>
      <dgm:spPr/>
      <dgm:t>
        <a:bodyPr/>
        <a:lstStyle/>
        <a:p>
          <a:endParaRPr lang="el-GR"/>
        </a:p>
      </dgm:t>
    </dgm:pt>
    <dgm:pt modelId="{DE4B5BF8-55E4-4F14-A466-2B5DCDDC6813}" type="pres">
      <dgm:prSet presAssocID="{152F43D8-23AE-4F1F-9299-B8C24AD26B4B}" presName="sibTrans" presStyleLbl="bgSibTrans2D1" presStyleIdx="4" presStyleCnt="5"/>
      <dgm:spPr/>
      <dgm:t>
        <a:bodyPr/>
        <a:lstStyle/>
        <a:p>
          <a:endParaRPr lang="el-GR"/>
        </a:p>
      </dgm:t>
    </dgm:pt>
    <dgm:pt modelId="{DA3D38C9-78D6-49B4-8402-BBAF6C0BCB8D}" type="pres">
      <dgm:prSet presAssocID="{A80FA839-18E6-4DBE-8B1C-B47CF7447FE6}" presName="compNode" presStyleCnt="0"/>
      <dgm:spPr/>
      <dgm:t>
        <a:bodyPr/>
        <a:lstStyle/>
        <a:p>
          <a:endParaRPr lang="el-GR"/>
        </a:p>
      </dgm:t>
    </dgm:pt>
    <dgm:pt modelId="{9A8A2189-8D57-4BD4-9570-10902B91B1CD}" type="pres">
      <dgm:prSet presAssocID="{A80FA839-18E6-4DBE-8B1C-B47CF7447FE6}" presName="dummyConnPt" presStyleCnt="0"/>
      <dgm:spPr/>
      <dgm:t>
        <a:bodyPr/>
        <a:lstStyle/>
        <a:p>
          <a:endParaRPr lang="el-GR"/>
        </a:p>
      </dgm:t>
    </dgm:pt>
    <dgm:pt modelId="{24D5D4E8-C262-42AF-9EDC-E4C2DB9DBD4D}" type="pres">
      <dgm:prSet presAssocID="{A80FA839-18E6-4DBE-8B1C-B47CF7447FE6}" presName="node" presStyleLbl="node1" presStyleIdx="5" presStyleCnt="6" custScaleX="129168" custLinFactNeighborX="-694" custLinFactNeighborY="-228">
        <dgm:presLayoutVars>
          <dgm:bulletEnabled val="1"/>
        </dgm:presLayoutVars>
      </dgm:prSet>
      <dgm:spPr/>
      <dgm:t>
        <a:bodyPr/>
        <a:lstStyle/>
        <a:p>
          <a:endParaRPr lang="el-GR"/>
        </a:p>
      </dgm:t>
    </dgm:pt>
  </dgm:ptLst>
  <dgm:cxnLst>
    <dgm:cxn modelId="{C3B88545-60D2-49A8-8C5F-05E8D3094C45}" type="presOf" srcId="{4AEB85CA-657F-477A-9E23-62ED50DFC1A5}" destId="{7669F9FD-02E9-4910-8A0F-FF4815712754}" srcOrd="0" destOrd="0" presId="urn:microsoft.com/office/officeart/2005/8/layout/bProcess4"/>
    <dgm:cxn modelId="{795609C7-599C-4581-A3E4-9CEDD41E1D23}" srcId="{EB54DECC-5511-4A01-B713-66C0CCD7A852}" destId="{A80FA839-18E6-4DBE-8B1C-B47CF7447FE6}" srcOrd="5" destOrd="0" parTransId="{8825E232-C37C-46A1-A4D7-D98B07A53EEC}" sibTransId="{04C2A79F-AB30-4E71-A7B8-1CCC724EC3A4}"/>
    <dgm:cxn modelId="{3AFB5514-FC84-4884-BB4D-B9B4B4C6AF40}" srcId="{EB54DECC-5511-4A01-B713-66C0CCD7A852}" destId="{4AEB85CA-657F-477A-9E23-62ED50DFC1A5}" srcOrd="2" destOrd="0" parTransId="{874C7AE0-41B4-45A7-BD0A-B7C2B44D6BFD}" sibTransId="{83605DFE-3868-43B8-BF74-6C6B73E3E92A}"/>
    <dgm:cxn modelId="{ABC129C1-BE04-452B-827D-4BCFC74AC6CD}" type="presOf" srcId="{EB54DECC-5511-4A01-B713-66C0CCD7A852}" destId="{917E63BE-C38D-473D-BA61-836A25091899}" srcOrd="0" destOrd="0" presId="urn:microsoft.com/office/officeart/2005/8/layout/bProcess4"/>
    <dgm:cxn modelId="{28F36A05-9521-4B85-8F97-19C2016D9248}" srcId="{EB54DECC-5511-4A01-B713-66C0CCD7A852}" destId="{52C060A3-E5AA-4393-B870-5A6C4ABD49A4}" srcOrd="4" destOrd="0" parTransId="{AE6333E9-7E18-42D9-8B32-BB639752872C}" sibTransId="{152F43D8-23AE-4F1F-9299-B8C24AD26B4B}"/>
    <dgm:cxn modelId="{BCD83CB8-1016-492C-A6EC-1CE524E4E2B0}" srcId="{EB54DECC-5511-4A01-B713-66C0CCD7A852}" destId="{37886128-8752-499E-9634-053E4CE2B61F}" srcOrd="0" destOrd="0" parTransId="{77F7F514-346D-423D-A1D3-E2FA9D6760F6}" sibTransId="{AE64D4F9-7F8E-4B09-AD05-51A8AB94C5F3}"/>
    <dgm:cxn modelId="{8E61AB46-461D-4862-A2E5-EE1FF888ECE7}" type="presOf" srcId="{9A6A4C02-29DA-4E0F-9CD1-CCF3E74FECAF}" destId="{2771ADAC-A9D9-41BA-BB19-EB4A8047507F}" srcOrd="0" destOrd="0" presId="urn:microsoft.com/office/officeart/2005/8/layout/bProcess4"/>
    <dgm:cxn modelId="{8BB9C005-AB92-48D4-AB96-6AB38E50C330}" type="presOf" srcId="{89CF0F34-4F89-4059-816C-A9706098AE52}" destId="{42F23018-2D5D-434A-AF77-AE9E357F10B7}" srcOrd="0" destOrd="0" presId="urn:microsoft.com/office/officeart/2005/8/layout/bProcess4"/>
    <dgm:cxn modelId="{CC9690C7-73A9-454F-91A6-FF21CF5612A2}" srcId="{EB54DECC-5511-4A01-B713-66C0CCD7A852}" destId="{9A6A4C02-29DA-4E0F-9CD1-CCF3E74FECAF}" srcOrd="3" destOrd="0" parTransId="{D6DD8B0A-B5D4-4623-9AF6-1E4DABFAEF64}" sibTransId="{8478397A-9A11-41EB-BC9D-C5893AEE9E89}"/>
    <dgm:cxn modelId="{982A3B5F-F2E8-4A73-955E-C529702E5DA1}" type="presOf" srcId="{83605DFE-3868-43B8-BF74-6C6B73E3E92A}" destId="{31609D52-7F1D-43BA-A1BE-E78FA8E254A7}" srcOrd="0" destOrd="0" presId="urn:microsoft.com/office/officeart/2005/8/layout/bProcess4"/>
    <dgm:cxn modelId="{86AAB497-20E5-4C7D-9AD3-7FE7047557D5}" type="presOf" srcId="{37886128-8752-499E-9634-053E4CE2B61F}" destId="{FB27C381-F926-4B2E-830A-4E79523A605F}" srcOrd="0" destOrd="0" presId="urn:microsoft.com/office/officeart/2005/8/layout/bProcess4"/>
    <dgm:cxn modelId="{A14BE7E0-DD70-4DB2-8C2D-D8E328A99615}" type="presOf" srcId="{8478397A-9A11-41EB-BC9D-C5893AEE9E89}" destId="{5BAED292-40DC-4EE9-8749-923DE9D7EC46}" srcOrd="0" destOrd="0" presId="urn:microsoft.com/office/officeart/2005/8/layout/bProcess4"/>
    <dgm:cxn modelId="{262C7B65-1299-4F6F-BB45-32C45FE3A2A9}" srcId="{EB54DECC-5511-4A01-B713-66C0CCD7A852}" destId="{89CF0F34-4F89-4059-816C-A9706098AE52}" srcOrd="1" destOrd="0" parTransId="{544138B6-9FDE-4FDD-94B6-A1F4BD1B26C9}" sibTransId="{0815994B-15E7-4126-841E-AA8212A53314}"/>
    <dgm:cxn modelId="{CA283C19-5AB9-4D22-BD81-07FE74C00EE5}" type="presOf" srcId="{A80FA839-18E6-4DBE-8B1C-B47CF7447FE6}" destId="{24D5D4E8-C262-42AF-9EDC-E4C2DB9DBD4D}" srcOrd="0" destOrd="0" presId="urn:microsoft.com/office/officeart/2005/8/layout/bProcess4"/>
    <dgm:cxn modelId="{4CB37790-5B13-4E85-9FC7-D6A2F01B908A}" type="presOf" srcId="{0815994B-15E7-4126-841E-AA8212A53314}" destId="{791427DD-2F7C-4F9A-9B3C-5642D25AFCEF}" srcOrd="0" destOrd="0" presId="urn:microsoft.com/office/officeart/2005/8/layout/bProcess4"/>
    <dgm:cxn modelId="{70E6D105-4D00-48FD-B146-772E20AF7627}" type="presOf" srcId="{AE64D4F9-7F8E-4B09-AD05-51A8AB94C5F3}" destId="{12A179B4-4306-44A0-B79B-510576B339A4}" srcOrd="0" destOrd="0" presId="urn:microsoft.com/office/officeart/2005/8/layout/bProcess4"/>
    <dgm:cxn modelId="{31818E3D-4847-44D3-B155-8E816D4F2022}" type="presOf" srcId="{52C060A3-E5AA-4393-B870-5A6C4ABD49A4}" destId="{F416CE77-541A-4942-8178-E57898F669C9}" srcOrd="0" destOrd="0" presId="urn:microsoft.com/office/officeart/2005/8/layout/bProcess4"/>
    <dgm:cxn modelId="{3F73F5F9-9699-4FB5-A3B4-B32D1141E5A4}" type="presOf" srcId="{152F43D8-23AE-4F1F-9299-B8C24AD26B4B}" destId="{DE4B5BF8-55E4-4F14-A466-2B5DCDDC6813}" srcOrd="0" destOrd="0" presId="urn:microsoft.com/office/officeart/2005/8/layout/bProcess4"/>
    <dgm:cxn modelId="{57A52BCC-E33B-4AB0-8FEE-35ACB04C2650}" type="presParOf" srcId="{917E63BE-C38D-473D-BA61-836A25091899}" destId="{7207626C-5F3A-4229-8B06-2E6C4E7F2D2E}" srcOrd="0" destOrd="0" presId="urn:microsoft.com/office/officeart/2005/8/layout/bProcess4"/>
    <dgm:cxn modelId="{D0ED2234-F085-45CF-8B24-8B592AC1EDCD}" type="presParOf" srcId="{7207626C-5F3A-4229-8B06-2E6C4E7F2D2E}" destId="{C26F9A72-0AF3-411D-A3C3-0D185C6BEBAE}" srcOrd="0" destOrd="0" presId="urn:microsoft.com/office/officeart/2005/8/layout/bProcess4"/>
    <dgm:cxn modelId="{BE0AB346-00C0-4C53-BF12-554BE70DC7CF}" type="presParOf" srcId="{7207626C-5F3A-4229-8B06-2E6C4E7F2D2E}" destId="{FB27C381-F926-4B2E-830A-4E79523A605F}" srcOrd="1" destOrd="0" presId="urn:microsoft.com/office/officeart/2005/8/layout/bProcess4"/>
    <dgm:cxn modelId="{0EE81932-EF52-452B-B86E-439070930C06}" type="presParOf" srcId="{917E63BE-C38D-473D-BA61-836A25091899}" destId="{12A179B4-4306-44A0-B79B-510576B339A4}" srcOrd="1" destOrd="0" presId="urn:microsoft.com/office/officeart/2005/8/layout/bProcess4"/>
    <dgm:cxn modelId="{71CA6277-8542-49F0-B0B5-1AAF1310498F}" type="presParOf" srcId="{917E63BE-C38D-473D-BA61-836A25091899}" destId="{69495FF8-1977-463D-ACF4-3574D861B1EE}" srcOrd="2" destOrd="0" presId="urn:microsoft.com/office/officeart/2005/8/layout/bProcess4"/>
    <dgm:cxn modelId="{1D5564D7-2901-44E7-ABCE-10C27B131F1E}" type="presParOf" srcId="{69495FF8-1977-463D-ACF4-3574D861B1EE}" destId="{4C5E1954-179A-4BAC-A4D1-25BF2ADC247D}" srcOrd="0" destOrd="0" presId="urn:microsoft.com/office/officeart/2005/8/layout/bProcess4"/>
    <dgm:cxn modelId="{C57FE096-CCDD-4AD0-B593-E947A94D447E}" type="presParOf" srcId="{69495FF8-1977-463D-ACF4-3574D861B1EE}" destId="{42F23018-2D5D-434A-AF77-AE9E357F10B7}" srcOrd="1" destOrd="0" presId="urn:microsoft.com/office/officeart/2005/8/layout/bProcess4"/>
    <dgm:cxn modelId="{F0429DF7-A32C-49B5-B2AC-9535788805A3}" type="presParOf" srcId="{917E63BE-C38D-473D-BA61-836A25091899}" destId="{791427DD-2F7C-4F9A-9B3C-5642D25AFCEF}" srcOrd="3" destOrd="0" presId="urn:microsoft.com/office/officeart/2005/8/layout/bProcess4"/>
    <dgm:cxn modelId="{757035DE-A065-415C-A84A-67C9A251CC1F}" type="presParOf" srcId="{917E63BE-C38D-473D-BA61-836A25091899}" destId="{19C731C9-4C74-4D1B-AA64-25B2EE4C3BAB}" srcOrd="4" destOrd="0" presId="urn:microsoft.com/office/officeart/2005/8/layout/bProcess4"/>
    <dgm:cxn modelId="{3353BB92-484F-46D2-AB5C-67B240E1EA41}" type="presParOf" srcId="{19C731C9-4C74-4D1B-AA64-25B2EE4C3BAB}" destId="{712F467A-CB6D-46BE-AE56-EE9452813564}" srcOrd="0" destOrd="0" presId="urn:microsoft.com/office/officeart/2005/8/layout/bProcess4"/>
    <dgm:cxn modelId="{6ACFED56-7072-4746-8709-FFF0B5FB57E5}" type="presParOf" srcId="{19C731C9-4C74-4D1B-AA64-25B2EE4C3BAB}" destId="{7669F9FD-02E9-4910-8A0F-FF4815712754}" srcOrd="1" destOrd="0" presId="urn:microsoft.com/office/officeart/2005/8/layout/bProcess4"/>
    <dgm:cxn modelId="{14991BCB-7E85-4F94-BB8A-104E23FB87AD}" type="presParOf" srcId="{917E63BE-C38D-473D-BA61-836A25091899}" destId="{31609D52-7F1D-43BA-A1BE-E78FA8E254A7}" srcOrd="5" destOrd="0" presId="urn:microsoft.com/office/officeart/2005/8/layout/bProcess4"/>
    <dgm:cxn modelId="{11BD762C-8EB2-4C6F-9D4D-1B814C5B1C6E}" type="presParOf" srcId="{917E63BE-C38D-473D-BA61-836A25091899}" destId="{E1C400D5-9C04-4A8B-B1A8-522ACECF63E4}" srcOrd="6" destOrd="0" presId="urn:microsoft.com/office/officeart/2005/8/layout/bProcess4"/>
    <dgm:cxn modelId="{73D4C997-FE24-416B-A502-93863695D98B}" type="presParOf" srcId="{E1C400D5-9C04-4A8B-B1A8-522ACECF63E4}" destId="{B1402EE8-AA0E-4A5B-B715-381E68CA702A}" srcOrd="0" destOrd="0" presId="urn:microsoft.com/office/officeart/2005/8/layout/bProcess4"/>
    <dgm:cxn modelId="{2C244B0B-6335-474F-BEF5-6F7D60FEEDD1}" type="presParOf" srcId="{E1C400D5-9C04-4A8B-B1A8-522ACECF63E4}" destId="{2771ADAC-A9D9-41BA-BB19-EB4A8047507F}" srcOrd="1" destOrd="0" presId="urn:microsoft.com/office/officeart/2005/8/layout/bProcess4"/>
    <dgm:cxn modelId="{7500ADBC-C29B-4F91-A50F-720E05E91EA5}" type="presParOf" srcId="{917E63BE-C38D-473D-BA61-836A25091899}" destId="{5BAED292-40DC-4EE9-8749-923DE9D7EC46}" srcOrd="7" destOrd="0" presId="urn:microsoft.com/office/officeart/2005/8/layout/bProcess4"/>
    <dgm:cxn modelId="{425E3273-C638-412B-815B-7DDC88E7ED34}" type="presParOf" srcId="{917E63BE-C38D-473D-BA61-836A25091899}" destId="{CE79657B-FFC7-427F-932A-C9620B8CB706}" srcOrd="8" destOrd="0" presId="urn:microsoft.com/office/officeart/2005/8/layout/bProcess4"/>
    <dgm:cxn modelId="{BE3A4C7A-0A23-4B58-9C87-524BA373F4F1}" type="presParOf" srcId="{CE79657B-FFC7-427F-932A-C9620B8CB706}" destId="{EB16A37B-B4AB-43FA-A67D-F9ED365AF9DF}" srcOrd="0" destOrd="0" presId="urn:microsoft.com/office/officeart/2005/8/layout/bProcess4"/>
    <dgm:cxn modelId="{8DCEF2EF-FF97-4888-91B7-4713024CC451}" type="presParOf" srcId="{CE79657B-FFC7-427F-932A-C9620B8CB706}" destId="{F416CE77-541A-4942-8178-E57898F669C9}" srcOrd="1" destOrd="0" presId="urn:microsoft.com/office/officeart/2005/8/layout/bProcess4"/>
    <dgm:cxn modelId="{5A73DC9C-2896-43CD-A92A-C5ACAD07199A}" type="presParOf" srcId="{917E63BE-C38D-473D-BA61-836A25091899}" destId="{DE4B5BF8-55E4-4F14-A466-2B5DCDDC6813}" srcOrd="9" destOrd="0" presId="urn:microsoft.com/office/officeart/2005/8/layout/bProcess4"/>
    <dgm:cxn modelId="{977114CD-CDF4-4D9C-8F45-9B96F6BEC95C}" type="presParOf" srcId="{917E63BE-C38D-473D-BA61-836A25091899}" destId="{DA3D38C9-78D6-49B4-8402-BBAF6C0BCB8D}" srcOrd="10" destOrd="0" presId="urn:microsoft.com/office/officeart/2005/8/layout/bProcess4"/>
    <dgm:cxn modelId="{3FAA5ED7-14DD-4140-9E5F-05A2B7AD103A}" type="presParOf" srcId="{DA3D38C9-78D6-49B4-8402-BBAF6C0BCB8D}" destId="{9A8A2189-8D57-4BD4-9570-10902B91B1CD}" srcOrd="0" destOrd="0" presId="urn:microsoft.com/office/officeart/2005/8/layout/bProcess4"/>
    <dgm:cxn modelId="{08025F10-8E26-42AE-8077-3A27FB089751}" type="presParOf" srcId="{DA3D38C9-78D6-49B4-8402-BBAF6C0BCB8D}" destId="{24D5D4E8-C262-42AF-9EDC-E4C2DB9DBD4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CDC00-3737-448E-84F3-D0E977768630}" type="doc">
      <dgm:prSet loTypeId="urn:microsoft.com/office/officeart/2005/8/layout/radial1" loCatId="relationship" qsTypeId="urn:microsoft.com/office/officeart/2005/8/quickstyle/3d1" qsCatId="3D" csTypeId="urn:microsoft.com/office/officeart/2005/8/colors/accent3_5" csCatId="accent3" phldr="1"/>
      <dgm:spPr/>
      <dgm:t>
        <a:bodyPr/>
        <a:lstStyle/>
        <a:p>
          <a:endParaRPr lang="el-GR"/>
        </a:p>
      </dgm:t>
    </dgm:pt>
    <dgm:pt modelId="{13F55585-BFEE-4E78-AE1E-056A3B72A5DC}">
      <dgm:prSet phldrT="[Κείμενο]" custT="1"/>
      <dgm:spPr>
        <a:solidFill>
          <a:schemeClr val="bg1">
            <a:lumMod val="50000"/>
          </a:schemeClr>
        </a:solidFill>
        <a:ln cmpd="dbl">
          <a:solidFill>
            <a:schemeClr val="tx1">
              <a:lumMod val="65000"/>
              <a:lumOff val="35000"/>
            </a:schemeClr>
          </a:solidFill>
        </a:ln>
      </dgm:spPr>
      <dgm:t>
        <a:bodyPr/>
        <a:lstStyle/>
        <a:p>
          <a:r>
            <a:rPr lang="el-GR" sz="2000" b="1" dirty="0" smtClean="0">
              <a:solidFill>
                <a:schemeClr val="bg2">
                  <a:lumMod val="10000"/>
                </a:schemeClr>
              </a:solidFill>
              <a:latin typeface="Tahoma" pitchFamily="34" charset="0"/>
              <a:ea typeface="Tahoma" pitchFamily="34" charset="0"/>
              <a:cs typeface="Tahoma" pitchFamily="34" charset="0"/>
            </a:rPr>
            <a:t>ΟΡΙΣΜΟΙ</a:t>
          </a:r>
          <a:endParaRPr lang="el-GR" sz="2000" b="1" dirty="0">
            <a:solidFill>
              <a:schemeClr val="bg2">
                <a:lumMod val="10000"/>
              </a:schemeClr>
            </a:solidFill>
            <a:latin typeface="Tahoma" pitchFamily="34" charset="0"/>
            <a:ea typeface="Tahoma" pitchFamily="34" charset="0"/>
            <a:cs typeface="Tahoma" pitchFamily="34" charset="0"/>
          </a:endParaRPr>
        </a:p>
      </dgm:t>
    </dgm:pt>
    <dgm:pt modelId="{49EF0EE0-13A0-45D7-BBDF-4DE6A71E6B01}" type="parTrans" cxnId="{74EF4CF1-84EE-4790-B676-9F4227DBE5D9}">
      <dgm:prSet/>
      <dgm:spPr/>
      <dgm:t>
        <a:bodyPr/>
        <a:lstStyle/>
        <a:p>
          <a:endParaRPr lang="el-GR"/>
        </a:p>
      </dgm:t>
    </dgm:pt>
    <dgm:pt modelId="{455775E4-569A-4786-9C2A-FB2A9AE0ECD4}" type="sibTrans" cxnId="{74EF4CF1-84EE-4790-B676-9F4227DBE5D9}">
      <dgm:prSet/>
      <dgm:spPr/>
      <dgm:t>
        <a:bodyPr/>
        <a:lstStyle/>
        <a:p>
          <a:endParaRPr lang="el-GR"/>
        </a:p>
      </dgm:t>
    </dgm:pt>
    <dgm:pt modelId="{CC9AA54A-85B0-4C12-AB92-7D5B1821017C}">
      <dgm:prSet phldrT="[Κείμενο]" custT="1"/>
      <dgm:spPr>
        <a:solidFill>
          <a:schemeClr val="bg1">
            <a:lumMod val="6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ΧΡΗΜΑΤΟΔΟΤΙΚΗ ΜΙΣΘΩΣΗ</a:t>
          </a:r>
          <a:endParaRPr lang="el-GR" sz="1800" dirty="0">
            <a:solidFill>
              <a:schemeClr val="bg2">
                <a:lumMod val="10000"/>
              </a:schemeClr>
            </a:solidFill>
            <a:latin typeface="Tahoma" pitchFamily="34" charset="0"/>
            <a:ea typeface="Tahoma" pitchFamily="34" charset="0"/>
            <a:cs typeface="Tahoma" pitchFamily="34" charset="0"/>
          </a:endParaRPr>
        </a:p>
      </dgm:t>
    </dgm:pt>
    <dgm:pt modelId="{CEF2A635-08AB-4840-8983-1082FB2A0FAD}" type="parTrans" cxnId="{52762C51-1C28-4628-928D-FA5746FFB4A8}">
      <dgm:prSet/>
      <dgm:spPr>
        <a:ln>
          <a:solidFill>
            <a:schemeClr val="tx1">
              <a:lumMod val="65000"/>
              <a:lumOff val="35000"/>
            </a:schemeClr>
          </a:solidFill>
        </a:ln>
      </dgm:spPr>
      <dgm:t>
        <a:bodyPr/>
        <a:lstStyle/>
        <a:p>
          <a:endParaRPr lang="el-GR" dirty="0"/>
        </a:p>
      </dgm:t>
    </dgm:pt>
    <dgm:pt modelId="{600A6942-88DA-41A7-B80F-3E2CC842F65C}" type="sibTrans" cxnId="{52762C51-1C28-4628-928D-FA5746FFB4A8}">
      <dgm:prSet/>
      <dgm:spPr/>
      <dgm:t>
        <a:bodyPr/>
        <a:lstStyle/>
        <a:p>
          <a:endParaRPr lang="el-GR"/>
        </a:p>
      </dgm:t>
    </dgm:pt>
    <dgm:pt modelId="{63D69CAB-5A42-4542-9602-07C29D220CF6}">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ΛΕΙΤΟΥΡΓΙΚΗ ΜΙΣΘΩΣΗ</a:t>
          </a:r>
          <a:endParaRPr lang="el-GR" sz="1800" dirty="0">
            <a:solidFill>
              <a:schemeClr val="bg2">
                <a:lumMod val="10000"/>
              </a:schemeClr>
            </a:solidFill>
            <a:latin typeface="Tahoma" pitchFamily="34" charset="0"/>
            <a:ea typeface="Tahoma" pitchFamily="34" charset="0"/>
            <a:cs typeface="Tahoma" pitchFamily="34" charset="0"/>
          </a:endParaRPr>
        </a:p>
      </dgm:t>
    </dgm:pt>
    <dgm:pt modelId="{3CC59FD6-64EE-4079-B348-7CB8B371DDA4}" type="parTrans" cxnId="{9B98F5EB-733A-4536-A8D9-0FBE9AC64327}">
      <dgm:prSet/>
      <dgm:spPr>
        <a:ln>
          <a:solidFill>
            <a:schemeClr val="tx1">
              <a:lumMod val="75000"/>
              <a:lumOff val="25000"/>
            </a:schemeClr>
          </a:solidFill>
        </a:ln>
      </dgm:spPr>
      <dgm:t>
        <a:bodyPr/>
        <a:lstStyle/>
        <a:p>
          <a:endParaRPr lang="el-GR" dirty="0"/>
        </a:p>
      </dgm:t>
    </dgm:pt>
    <dgm:pt modelId="{44EB6DB8-EF89-4B81-BE22-896974C20CB8}" type="sibTrans" cxnId="{9B98F5EB-733A-4536-A8D9-0FBE9AC64327}">
      <dgm:prSet/>
      <dgm:spPr/>
      <dgm:t>
        <a:bodyPr/>
        <a:lstStyle/>
        <a:p>
          <a:endParaRPr lang="el-GR"/>
        </a:p>
      </dgm:t>
    </dgm:pt>
    <dgm:pt modelId="{B7837497-6280-4022-8659-78824BE4349D}">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ΕΝΑΡΞΗ ΜΙΣΘΩΣΗΣ</a:t>
          </a:r>
          <a:endParaRPr lang="el-GR" sz="1800" dirty="0">
            <a:solidFill>
              <a:schemeClr val="bg2">
                <a:lumMod val="10000"/>
              </a:schemeClr>
            </a:solidFill>
            <a:latin typeface="Tahoma" pitchFamily="34" charset="0"/>
            <a:ea typeface="Tahoma" pitchFamily="34" charset="0"/>
            <a:cs typeface="Tahoma" pitchFamily="34" charset="0"/>
          </a:endParaRPr>
        </a:p>
      </dgm:t>
    </dgm:pt>
    <dgm:pt modelId="{81A8F25B-9F50-4329-B38C-921A8B2545B5}" type="parTrans" cxnId="{79167961-8541-4B0E-AB4F-2EB542E6F12D}">
      <dgm:prSet/>
      <dgm:spPr>
        <a:ln>
          <a:solidFill>
            <a:schemeClr val="tx1">
              <a:lumMod val="75000"/>
              <a:lumOff val="25000"/>
            </a:schemeClr>
          </a:solidFill>
        </a:ln>
      </dgm:spPr>
      <dgm:t>
        <a:bodyPr/>
        <a:lstStyle/>
        <a:p>
          <a:endParaRPr lang="el-GR" dirty="0"/>
        </a:p>
      </dgm:t>
    </dgm:pt>
    <dgm:pt modelId="{1E0BAA5E-B182-43A6-A4DA-8DB20FAB4B64}" type="sibTrans" cxnId="{79167961-8541-4B0E-AB4F-2EB542E6F12D}">
      <dgm:prSet/>
      <dgm:spPr/>
      <dgm:t>
        <a:bodyPr/>
        <a:lstStyle/>
        <a:p>
          <a:endParaRPr lang="el-GR"/>
        </a:p>
      </dgm:t>
    </dgm:pt>
    <dgm:pt modelId="{1D38EFBC-AC01-49BB-AEFE-18EED48B9BCA}">
      <dgm:prSet phldrT="[Κείμενο]" custT="1"/>
      <dgm:spPr>
        <a:solidFill>
          <a:schemeClr val="tx2">
            <a:lumMod val="20000"/>
            <a:lumOff val="80000"/>
            <a:alpha val="46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ΜΙΣΘΩΣΗ</a:t>
          </a:r>
          <a:endParaRPr lang="el-GR" sz="1800" dirty="0">
            <a:solidFill>
              <a:schemeClr val="bg2">
                <a:lumMod val="10000"/>
              </a:schemeClr>
            </a:solidFill>
            <a:latin typeface="Tahoma" pitchFamily="34" charset="0"/>
            <a:ea typeface="Tahoma" pitchFamily="34" charset="0"/>
            <a:cs typeface="Tahoma" pitchFamily="34" charset="0"/>
          </a:endParaRPr>
        </a:p>
      </dgm:t>
    </dgm:pt>
    <dgm:pt modelId="{1E4D9E25-B260-490A-8E03-547D33E9FF30}" type="parTrans" cxnId="{E4618CDA-9265-4270-B39B-F5865D428FBC}">
      <dgm:prSet/>
      <dgm:spPr>
        <a:ln>
          <a:solidFill>
            <a:schemeClr val="tx1">
              <a:lumMod val="65000"/>
              <a:lumOff val="35000"/>
            </a:schemeClr>
          </a:solidFill>
        </a:ln>
      </dgm:spPr>
      <dgm:t>
        <a:bodyPr/>
        <a:lstStyle/>
        <a:p>
          <a:endParaRPr lang="el-GR" dirty="0"/>
        </a:p>
      </dgm:t>
    </dgm:pt>
    <dgm:pt modelId="{B9E90F5E-DDB0-4CBD-8018-0F813504405E}" type="sibTrans" cxnId="{E4618CDA-9265-4270-B39B-F5865D428FBC}">
      <dgm:prSet/>
      <dgm:spPr/>
      <dgm:t>
        <a:bodyPr/>
        <a:lstStyle/>
        <a:p>
          <a:endParaRPr lang="el-GR"/>
        </a:p>
      </dgm:t>
    </dgm:pt>
    <dgm:pt modelId="{895FF4F9-E7B6-47A0-B189-17C8EA461A4E}">
      <dgm:prSet phldrT="[Κείμενο]" custT="1"/>
      <dgm:spPr>
        <a:solidFill>
          <a:schemeClr val="bg1">
            <a:lumMod val="8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ΔΙΑΡΚΕΙΑ ΜΙΣΘΩΣΗΣ</a:t>
          </a:r>
        </a:p>
        <a:p>
          <a:r>
            <a:rPr lang="el-GR" sz="1800" dirty="0" smtClean="0">
              <a:solidFill>
                <a:schemeClr val="bg2">
                  <a:lumMod val="10000"/>
                </a:schemeClr>
              </a:solidFill>
              <a:latin typeface="Tahoma" pitchFamily="34" charset="0"/>
              <a:ea typeface="Tahoma" pitchFamily="34" charset="0"/>
              <a:cs typeface="Tahoma" pitchFamily="34" charset="0"/>
            </a:rPr>
            <a:t> </a:t>
          </a:r>
          <a:endParaRPr lang="el-GR" sz="1800" dirty="0">
            <a:solidFill>
              <a:schemeClr val="bg2">
                <a:lumMod val="10000"/>
              </a:schemeClr>
            </a:solidFill>
            <a:latin typeface="Tahoma" pitchFamily="34" charset="0"/>
            <a:ea typeface="Tahoma" pitchFamily="34" charset="0"/>
            <a:cs typeface="Tahoma" pitchFamily="34" charset="0"/>
          </a:endParaRPr>
        </a:p>
      </dgm:t>
    </dgm:pt>
    <dgm:pt modelId="{2CC292DE-F8F4-495F-895B-24F17B6088F2}" type="parTrans" cxnId="{4F79A629-AA95-469D-99EC-8C13BA665AB3}">
      <dgm:prSet/>
      <dgm:spPr>
        <a:ln>
          <a:solidFill>
            <a:schemeClr val="tx1">
              <a:lumMod val="65000"/>
              <a:lumOff val="35000"/>
            </a:schemeClr>
          </a:solidFill>
        </a:ln>
      </dgm:spPr>
      <dgm:t>
        <a:bodyPr/>
        <a:lstStyle/>
        <a:p>
          <a:endParaRPr lang="el-GR" dirty="0"/>
        </a:p>
      </dgm:t>
    </dgm:pt>
    <dgm:pt modelId="{30A4EA42-C6DE-4A67-94F9-24D087C926AE}" type="sibTrans" cxnId="{4F79A629-AA95-469D-99EC-8C13BA665AB3}">
      <dgm:prSet/>
      <dgm:spPr/>
      <dgm:t>
        <a:bodyPr/>
        <a:lstStyle/>
        <a:p>
          <a:endParaRPr lang="el-GR"/>
        </a:p>
      </dgm:t>
    </dgm:pt>
    <dgm:pt modelId="{EEB4BE0A-5CA9-4063-8134-2B71E330CA17}">
      <dgm:prSet phldrT="[Κείμενο]" custT="1"/>
      <dgm:spPr>
        <a:solidFill>
          <a:schemeClr val="tx2">
            <a:lumMod val="40000"/>
            <a:lumOff val="60000"/>
            <a:alpha val="52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ΕΥΛΟΓΗ ΑΞΙΑ</a:t>
          </a:r>
          <a:endParaRPr lang="el-GR" sz="1800" dirty="0">
            <a:solidFill>
              <a:schemeClr val="bg2">
                <a:lumMod val="10000"/>
              </a:schemeClr>
            </a:solidFill>
            <a:latin typeface="Tahoma" pitchFamily="34" charset="0"/>
            <a:ea typeface="Tahoma" pitchFamily="34" charset="0"/>
            <a:cs typeface="Tahoma" pitchFamily="34" charset="0"/>
          </a:endParaRPr>
        </a:p>
      </dgm:t>
    </dgm:pt>
    <dgm:pt modelId="{3DA21E1E-9D45-4DA1-B809-C441ADC7564B}" type="parTrans" cxnId="{BEEA948D-132E-4521-A0BE-33F49847503A}">
      <dgm:prSet/>
      <dgm:spPr>
        <a:ln>
          <a:solidFill>
            <a:schemeClr val="tx1">
              <a:lumMod val="65000"/>
              <a:lumOff val="35000"/>
            </a:schemeClr>
          </a:solidFill>
        </a:ln>
      </dgm:spPr>
      <dgm:t>
        <a:bodyPr/>
        <a:lstStyle/>
        <a:p>
          <a:endParaRPr lang="el-GR" dirty="0"/>
        </a:p>
      </dgm:t>
    </dgm:pt>
    <dgm:pt modelId="{BE87C162-33FA-4770-83EB-9B0BA3ECBED9}" type="sibTrans" cxnId="{BEEA948D-132E-4521-A0BE-33F49847503A}">
      <dgm:prSet/>
      <dgm:spPr/>
      <dgm:t>
        <a:bodyPr/>
        <a:lstStyle/>
        <a:p>
          <a:endParaRPr lang="el-GR"/>
        </a:p>
      </dgm:t>
    </dgm:pt>
    <dgm:pt modelId="{EB2EAC08-79E1-4257-B813-6B9B0E7B7273}">
      <dgm:prSet phldrT="[Κείμενο]" custT="1"/>
      <dgm:spPr>
        <a:solidFill>
          <a:schemeClr val="tx2">
            <a:lumMod val="20000"/>
            <a:lumOff val="80000"/>
            <a:alpha val="8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ΕΛΑΧΙΣΤΟ ΣΥΝΟΛΟ ΜΙΣΘΩΜΑΤΩΝ</a:t>
          </a:r>
          <a:endParaRPr lang="el-GR" sz="1800" dirty="0">
            <a:solidFill>
              <a:schemeClr val="bg2">
                <a:lumMod val="10000"/>
              </a:schemeClr>
            </a:solidFill>
            <a:latin typeface="Tahoma" pitchFamily="34" charset="0"/>
            <a:ea typeface="Tahoma" pitchFamily="34" charset="0"/>
            <a:cs typeface="Tahoma" pitchFamily="34" charset="0"/>
          </a:endParaRPr>
        </a:p>
      </dgm:t>
    </dgm:pt>
    <dgm:pt modelId="{E9E2B688-0C41-4C9A-A806-1DA3E24AF8FA}" type="sibTrans" cxnId="{D19213F5-2953-4A01-BCFE-C48B74430BA3}">
      <dgm:prSet/>
      <dgm:spPr/>
      <dgm:t>
        <a:bodyPr/>
        <a:lstStyle/>
        <a:p>
          <a:endParaRPr lang="el-GR"/>
        </a:p>
      </dgm:t>
    </dgm:pt>
    <dgm:pt modelId="{E1927FB8-C64A-442A-99C5-9C31B9D4E52C}" type="parTrans" cxnId="{D19213F5-2953-4A01-BCFE-C48B74430BA3}">
      <dgm:prSet/>
      <dgm:spPr>
        <a:ln>
          <a:solidFill>
            <a:schemeClr val="tx1">
              <a:lumMod val="65000"/>
              <a:lumOff val="35000"/>
            </a:schemeClr>
          </a:solidFill>
        </a:ln>
      </dgm:spPr>
      <dgm:t>
        <a:bodyPr/>
        <a:lstStyle/>
        <a:p>
          <a:endParaRPr lang="el-GR" dirty="0"/>
        </a:p>
      </dgm:t>
    </dgm:pt>
    <dgm:pt modelId="{B7CF9469-B415-4197-B4BF-9C710384EE15}" type="pres">
      <dgm:prSet presAssocID="{00CCDC00-3737-448E-84F3-D0E977768630}" presName="cycle" presStyleCnt="0">
        <dgm:presLayoutVars>
          <dgm:chMax val="1"/>
          <dgm:dir/>
          <dgm:animLvl val="ctr"/>
          <dgm:resizeHandles val="exact"/>
        </dgm:presLayoutVars>
      </dgm:prSet>
      <dgm:spPr/>
      <dgm:t>
        <a:bodyPr/>
        <a:lstStyle/>
        <a:p>
          <a:endParaRPr lang="el-GR"/>
        </a:p>
      </dgm:t>
    </dgm:pt>
    <dgm:pt modelId="{DEEAD559-EDDA-430E-B7AD-08762EABF407}" type="pres">
      <dgm:prSet presAssocID="{13F55585-BFEE-4E78-AE1E-056A3B72A5DC}" presName="centerShape" presStyleLbl="node0" presStyleIdx="0" presStyleCnt="1" custScaleX="188940" custScaleY="151194" custLinFactNeighborX="-2532" custLinFactNeighborY="-686"/>
      <dgm:spPr/>
      <dgm:t>
        <a:bodyPr/>
        <a:lstStyle/>
        <a:p>
          <a:endParaRPr lang="el-GR"/>
        </a:p>
      </dgm:t>
    </dgm:pt>
    <dgm:pt modelId="{3BB9C9BE-F169-4EF5-83FC-9186F880CF0B}" type="pres">
      <dgm:prSet presAssocID="{CEF2A635-08AB-4840-8983-1082FB2A0FAD}" presName="Name9" presStyleLbl="parChTrans1D2" presStyleIdx="0" presStyleCnt="7"/>
      <dgm:spPr/>
      <dgm:t>
        <a:bodyPr/>
        <a:lstStyle/>
        <a:p>
          <a:endParaRPr lang="el-GR"/>
        </a:p>
      </dgm:t>
    </dgm:pt>
    <dgm:pt modelId="{1B02B9CB-ACAC-4C72-90D5-32C77D5DA49A}" type="pres">
      <dgm:prSet presAssocID="{CEF2A635-08AB-4840-8983-1082FB2A0FAD}" presName="connTx" presStyleLbl="parChTrans1D2" presStyleIdx="0" presStyleCnt="7"/>
      <dgm:spPr/>
      <dgm:t>
        <a:bodyPr/>
        <a:lstStyle/>
        <a:p>
          <a:endParaRPr lang="el-GR"/>
        </a:p>
      </dgm:t>
    </dgm:pt>
    <dgm:pt modelId="{5E07DB0C-D562-44F3-9084-C557D75C8F1A}" type="pres">
      <dgm:prSet presAssocID="{CC9AA54A-85B0-4C12-AB92-7D5B1821017C}" presName="node" presStyleLbl="node1" presStyleIdx="0" presStyleCnt="7" custScaleX="302203" custRadScaleRad="109354" custRadScaleInc="22933">
        <dgm:presLayoutVars>
          <dgm:bulletEnabled val="1"/>
        </dgm:presLayoutVars>
      </dgm:prSet>
      <dgm:spPr/>
      <dgm:t>
        <a:bodyPr/>
        <a:lstStyle/>
        <a:p>
          <a:endParaRPr lang="el-GR"/>
        </a:p>
      </dgm:t>
    </dgm:pt>
    <dgm:pt modelId="{92FF4325-C11F-446E-B962-3311E4E1F2CC}" type="pres">
      <dgm:prSet presAssocID="{3CC59FD6-64EE-4079-B348-7CB8B371DDA4}" presName="Name9" presStyleLbl="parChTrans1D2" presStyleIdx="1" presStyleCnt="7"/>
      <dgm:spPr/>
      <dgm:t>
        <a:bodyPr/>
        <a:lstStyle/>
        <a:p>
          <a:endParaRPr lang="el-GR"/>
        </a:p>
      </dgm:t>
    </dgm:pt>
    <dgm:pt modelId="{45458982-C4CA-417F-BCEB-FACCA97DBC82}" type="pres">
      <dgm:prSet presAssocID="{3CC59FD6-64EE-4079-B348-7CB8B371DDA4}" presName="connTx" presStyleLbl="parChTrans1D2" presStyleIdx="1" presStyleCnt="7"/>
      <dgm:spPr/>
      <dgm:t>
        <a:bodyPr/>
        <a:lstStyle/>
        <a:p>
          <a:endParaRPr lang="el-GR"/>
        </a:p>
      </dgm:t>
    </dgm:pt>
    <dgm:pt modelId="{0F7B5B91-E27B-4B09-9EA6-9DCD72B0BAB7}" type="pres">
      <dgm:prSet presAssocID="{63D69CAB-5A42-4542-9602-07C29D220CF6}" presName="node" presStyleLbl="node1" presStyleIdx="1" presStyleCnt="7" custScaleX="228366" custRadScaleRad="158505" custRadScaleInc="72657">
        <dgm:presLayoutVars>
          <dgm:bulletEnabled val="1"/>
        </dgm:presLayoutVars>
      </dgm:prSet>
      <dgm:spPr/>
      <dgm:t>
        <a:bodyPr/>
        <a:lstStyle/>
        <a:p>
          <a:endParaRPr lang="el-GR"/>
        </a:p>
      </dgm:t>
    </dgm:pt>
    <dgm:pt modelId="{7A1ACCA1-3EFA-4276-B0B9-14AE12B0A387}" type="pres">
      <dgm:prSet presAssocID="{81A8F25B-9F50-4329-B38C-921A8B2545B5}" presName="Name9" presStyleLbl="parChTrans1D2" presStyleIdx="2" presStyleCnt="7"/>
      <dgm:spPr/>
      <dgm:t>
        <a:bodyPr/>
        <a:lstStyle/>
        <a:p>
          <a:endParaRPr lang="el-GR"/>
        </a:p>
      </dgm:t>
    </dgm:pt>
    <dgm:pt modelId="{77F96DAA-07A7-4EB4-845A-8D25AD1C6AFA}" type="pres">
      <dgm:prSet presAssocID="{81A8F25B-9F50-4329-B38C-921A8B2545B5}" presName="connTx" presStyleLbl="parChTrans1D2" presStyleIdx="2" presStyleCnt="7"/>
      <dgm:spPr/>
      <dgm:t>
        <a:bodyPr/>
        <a:lstStyle/>
        <a:p>
          <a:endParaRPr lang="el-GR"/>
        </a:p>
      </dgm:t>
    </dgm:pt>
    <dgm:pt modelId="{C4941B6F-0D19-4FE9-B254-4F413959EA22}" type="pres">
      <dgm:prSet presAssocID="{B7837497-6280-4022-8659-78824BE4349D}" presName="node" presStyleLbl="node1" presStyleIdx="2" presStyleCnt="7" custScaleX="206356" custRadScaleRad="161033" custRadScaleInc="-2170">
        <dgm:presLayoutVars>
          <dgm:bulletEnabled val="1"/>
        </dgm:presLayoutVars>
      </dgm:prSet>
      <dgm:spPr/>
      <dgm:t>
        <a:bodyPr/>
        <a:lstStyle/>
        <a:p>
          <a:endParaRPr lang="el-GR"/>
        </a:p>
      </dgm:t>
    </dgm:pt>
    <dgm:pt modelId="{1B91F58C-DC69-4FFD-B6B7-D12F6114F3BC}" type="pres">
      <dgm:prSet presAssocID="{2CC292DE-F8F4-495F-895B-24F17B6088F2}" presName="Name9" presStyleLbl="parChTrans1D2" presStyleIdx="3" presStyleCnt="7"/>
      <dgm:spPr/>
      <dgm:t>
        <a:bodyPr/>
        <a:lstStyle/>
        <a:p>
          <a:endParaRPr lang="el-GR"/>
        </a:p>
      </dgm:t>
    </dgm:pt>
    <dgm:pt modelId="{C6FE6795-F3EF-4A42-B0E5-23AA3A66A71A}" type="pres">
      <dgm:prSet presAssocID="{2CC292DE-F8F4-495F-895B-24F17B6088F2}" presName="connTx" presStyleLbl="parChTrans1D2" presStyleIdx="3" presStyleCnt="7"/>
      <dgm:spPr/>
      <dgm:t>
        <a:bodyPr/>
        <a:lstStyle/>
        <a:p>
          <a:endParaRPr lang="el-GR"/>
        </a:p>
      </dgm:t>
    </dgm:pt>
    <dgm:pt modelId="{522DAACB-025B-4DA1-95C5-EA65A9C38AB5}" type="pres">
      <dgm:prSet presAssocID="{895FF4F9-E7B6-47A0-B189-17C8EA461A4E}" presName="node" presStyleLbl="node1" presStyleIdx="3" presStyleCnt="7" custScaleX="176744" custRadScaleRad="102067" custRadScaleInc="11574">
        <dgm:presLayoutVars>
          <dgm:bulletEnabled val="1"/>
        </dgm:presLayoutVars>
      </dgm:prSet>
      <dgm:spPr/>
      <dgm:t>
        <a:bodyPr/>
        <a:lstStyle/>
        <a:p>
          <a:endParaRPr lang="el-GR"/>
        </a:p>
      </dgm:t>
    </dgm:pt>
    <dgm:pt modelId="{77B8EBFD-559E-4E15-A997-AB20FBC21ECD}" type="pres">
      <dgm:prSet presAssocID="{3DA21E1E-9D45-4DA1-B809-C441ADC7564B}" presName="Name9" presStyleLbl="parChTrans1D2" presStyleIdx="4" presStyleCnt="7"/>
      <dgm:spPr/>
      <dgm:t>
        <a:bodyPr/>
        <a:lstStyle/>
        <a:p>
          <a:endParaRPr lang="el-GR"/>
        </a:p>
      </dgm:t>
    </dgm:pt>
    <dgm:pt modelId="{347EA443-006A-438F-BC59-545C1787EE6A}" type="pres">
      <dgm:prSet presAssocID="{3DA21E1E-9D45-4DA1-B809-C441ADC7564B}" presName="connTx" presStyleLbl="parChTrans1D2" presStyleIdx="4" presStyleCnt="7"/>
      <dgm:spPr/>
      <dgm:t>
        <a:bodyPr/>
        <a:lstStyle/>
        <a:p>
          <a:endParaRPr lang="el-GR"/>
        </a:p>
      </dgm:t>
    </dgm:pt>
    <dgm:pt modelId="{FFCF56C6-DB27-47C9-870C-56DB39702CED}" type="pres">
      <dgm:prSet presAssocID="{EEB4BE0A-5CA9-4063-8134-2B71E330CA17}" presName="node" presStyleLbl="node1" presStyleIdx="4" presStyleCnt="7" custScaleX="163753" custRadScaleRad="175397" custRadScaleInc="48556">
        <dgm:presLayoutVars>
          <dgm:bulletEnabled val="1"/>
        </dgm:presLayoutVars>
      </dgm:prSet>
      <dgm:spPr/>
      <dgm:t>
        <a:bodyPr/>
        <a:lstStyle/>
        <a:p>
          <a:endParaRPr lang="el-GR"/>
        </a:p>
      </dgm:t>
    </dgm:pt>
    <dgm:pt modelId="{45329BBA-34CC-4FF7-A19D-3ABACF3A1B16}" type="pres">
      <dgm:prSet presAssocID="{E1927FB8-C64A-442A-99C5-9C31B9D4E52C}" presName="Name9" presStyleLbl="parChTrans1D2" presStyleIdx="5" presStyleCnt="7"/>
      <dgm:spPr/>
      <dgm:t>
        <a:bodyPr/>
        <a:lstStyle/>
        <a:p>
          <a:endParaRPr lang="el-GR"/>
        </a:p>
      </dgm:t>
    </dgm:pt>
    <dgm:pt modelId="{A0695801-84D4-4748-AEC6-A4C73AEDE876}" type="pres">
      <dgm:prSet presAssocID="{E1927FB8-C64A-442A-99C5-9C31B9D4E52C}" presName="connTx" presStyleLbl="parChTrans1D2" presStyleIdx="5" presStyleCnt="7"/>
      <dgm:spPr/>
      <dgm:t>
        <a:bodyPr/>
        <a:lstStyle/>
        <a:p>
          <a:endParaRPr lang="el-GR"/>
        </a:p>
      </dgm:t>
    </dgm:pt>
    <dgm:pt modelId="{38041ABB-4850-49FD-AE2C-1CEC40751443}" type="pres">
      <dgm:prSet presAssocID="{EB2EAC08-79E1-4257-B813-6B9B0E7B7273}" presName="node" presStyleLbl="node1" presStyleIdx="5" presStyleCnt="7" custScaleX="267258" custRadScaleRad="168945" custRadScaleInc="39189">
        <dgm:presLayoutVars>
          <dgm:bulletEnabled val="1"/>
        </dgm:presLayoutVars>
      </dgm:prSet>
      <dgm:spPr/>
      <dgm:t>
        <a:bodyPr/>
        <a:lstStyle/>
        <a:p>
          <a:endParaRPr lang="el-GR"/>
        </a:p>
      </dgm:t>
    </dgm:pt>
    <dgm:pt modelId="{58ACA866-21AB-4A85-903E-CB3CD9EC22BC}" type="pres">
      <dgm:prSet presAssocID="{1E4D9E25-B260-490A-8E03-547D33E9FF30}" presName="Name9" presStyleLbl="parChTrans1D2" presStyleIdx="6" presStyleCnt="7"/>
      <dgm:spPr/>
      <dgm:t>
        <a:bodyPr/>
        <a:lstStyle/>
        <a:p>
          <a:endParaRPr lang="el-GR"/>
        </a:p>
      </dgm:t>
    </dgm:pt>
    <dgm:pt modelId="{B5D69231-FCD9-4D85-88AB-2622AD556AD2}" type="pres">
      <dgm:prSet presAssocID="{1E4D9E25-B260-490A-8E03-547D33E9FF30}" presName="connTx" presStyleLbl="parChTrans1D2" presStyleIdx="6" presStyleCnt="7"/>
      <dgm:spPr/>
      <dgm:t>
        <a:bodyPr/>
        <a:lstStyle/>
        <a:p>
          <a:endParaRPr lang="el-GR"/>
        </a:p>
      </dgm:t>
    </dgm:pt>
    <dgm:pt modelId="{5F76A82C-676F-4CC1-8D24-636EDDAD169D}" type="pres">
      <dgm:prSet presAssocID="{1D38EFBC-AC01-49BB-AEFE-18EED48B9BCA}" presName="node" presStyleLbl="node1" presStyleIdx="6" presStyleCnt="7" custScaleX="202502" custRadScaleRad="182562" custRadScaleInc="-50689">
        <dgm:presLayoutVars>
          <dgm:bulletEnabled val="1"/>
        </dgm:presLayoutVars>
      </dgm:prSet>
      <dgm:spPr/>
      <dgm:t>
        <a:bodyPr/>
        <a:lstStyle/>
        <a:p>
          <a:endParaRPr lang="el-GR"/>
        </a:p>
      </dgm:t>
    </dgm:pt>
  </dgm:ptLst>
  <dgm:cxnLst>
    <dgm:cxn modelId="{74EF4CF1-84EE-4790-B676-9F4227DBE5D9}" srcId="{00CCDC00-3737-448E-84F3-D0E977768630}" destId="{13F55585-BFEE-4E78-AE1E-056A3B72A5DC}" srcOrd="0" destOrd="0" parTransId="{49EF0EE0-13A0-45D7-BBDF-4DE6A71E6B01}" sibTransId="{455775E4-569A-4786-9C2A-FB2A9AE0ECD4}"/>
    <dgm:cxn modelId="{0C22E354-8A0D-4C30-AE79-D9DC5384821A}" type="presOf" srcId="{3CC59FD6-64EE-4079-B348-7CB8B371DDA4}" destId="{92FF4325-C11F-446E-B962-3311E4E1F2CC}" srcOrd="0" destOrd="0" presId="urn:microsoft.com/office/officeart/2005/8/layout/radial1"/>
    <dgm:cxn modelId="{E4618CDA-9265-4270-B39B-F5865D428FBC}" srcId="{13F55585-BFEE-4E78-AE1E-056A3B72A5DC}" destId="{1D38EFBC-AC01-49BB-AEFE-18EED48B9BCA}" srcOrd="6" destOrd="0" parTransId="{1E4D9E25-B260-490A-8E03-547D33E9FF30}" sibTransId="{B9E90F5E-DDB0-4CBD-8018-0F813504405E}"/>
    <dgm:cxn modelId="{91A561D2-1B0F-4483-8841-1E71F6CFF1B7}" type="presOf" srcId="{EB2EAC08-79E1-4257-B813-6B9B0E7B7273}" destId="{38041ABB-4850-49FD-AE2C-1CEC40751443}" srcOrd="0" destOrd="0" presId="urn:microsoft.com/office/officeart/2005/8/layout/radial1"/>
    <dgm:cxn modelId="{5191DF91-772C-4858-A70A-175783E9F24E}" type="presOf" srcId="{E1927FB8-C64A-442A-99C5-9C31B9D4E52C}" destId="{45329BBA-34CC-4FF7-A19D-3ABACF3A1B16}" srcOrd="0" destOrd="0" presId="urn:microsoft.com/office/officeart/2005/8/layout/radial1"/>
    <dgm:cxn modelId="{A483484E-8FFC-4F07-9143-BF6BFF2DFAA2}" type="presOf" srcId="{E1927FB8-C64A-442A-99C5-9C31B9D4E52C}" destId="{A0695801-84D4-4748-AEC6-A4C73AEDE876}" srcOrd="1" destOrd="0" presId="urn:microsoft.com/office/officeart/2005/8/layout/radial1"/>
    <dgm:cxn modelId="{4F79A629-AA95-469D-99EC-8C13BA665AB3}" srcId="{13F55585-BFEE-4E78-AE1E-056A3B72A5DC}" destId="{895FF4F9-E7B6-47A0-B189-17C8EA461A4E}" srcOrd="3" destOrd="0" parTransId="{2CC292DE-F8F4-495F-895B-24F17B6088F2}" sibTransId="{30A4EA42-C6DE-4A67-94F9-24D087C926AE}"/>
    <dgm:cxn modelId="{4CDFE43D-FF76-4CD4-A424-4411AEF4AF86}" type="presOf" srcId="{63D69CAB-5A42-4542-9602-07C29D220CF6}" destId="{0F7B5B91-E27B-4B09-9EA6-9DCD72B0BAB7}" srcOrd="0" destOrd="0" presId="urn:microsoft.com/office/officeart/2005/8/layout/radial1"/>
    <dgm:cxn modelId="{EB3D3EC3-A8FC-4FC5-961D-5656DC49AB8A}" type="presOf" srcId="{13F55585-BFEE-4E78-AE1E-056A3B72A5DC}" destId="{DEEAD559-EDDA-430E-B7AD-08762EABF407}" srcOrd="0" destOrd="0" presId="urn:microsoft.com/office/officeart/2005/8/layout/radial1"/>
    <dgm:cxn modelId="{31A8EA72-F57A-4BE0-904C-F79E29D99246}" type="presOf" srcId="{B7837497-6280-4022-8659-78824BE4349D}" destId="{C4941B6F-0D19-4FE9-B254-4F413959EA22}" srcOrd="0" destOrd="0" presId="urn:microsoft.com/office/officeart/2005/8/layout/radial1"/>
    <dgm:cxn modelId="{4E026D5B-7D41-471D-AFC1-F95DC31C8E7D}" type="presOf" srcId="{00CCDC00-3737-448E-84F3-D0E977768630}" destId="{B7CF9469-B415-4197-B4BF-9C710384EE15}" srcOrd="0" destOrd="0" presId="urn:microsoft.com/office/officeart/2005/8/layout/radial1"/>
    <dgm:cxn modelId="{C76D10E5-DD70-439F-BF9A-7FC20CA1F557}" type="presOf" srcId="{EEB4BE0A-5CA9-4063-8134-2B71E330CA17}" destId="{FFCF56C6-DB27-47C9-870C-56DB39702CED}" srcOrd="0" destOrd="0" presId="urn:microsoft.com/office/officeart/2005/8/layout/radial1"/>
    <dgm:cxn modelId="{255B58D5-40C8-47DD-BCDE-3C7A4874501A}" type="presOf" srcId="{3DA21E1E-9D45-4DA1-B809-C441ADC7564B}" destId="{77B8EBFD-559E-4E15-A997-AB20FBC21ECD}" srcOrd="0" destOrd="0" presId="urn:microsoft.com/office/officeart/2005/8/layout/radial1"/>
    <dgm:cxn modelId="{3DC06074-659F-4B48-98E1-5DC14FA197F3}" type="presOf" srcId="{1E4D9E25-B260-490A-8E03-547D33E9FF30}" destId="{58ACA866-21AB-4A85-903E-CB3CD9EC22BC}" srcOrd="0" destOrd="0" presId="urn:microsoft.com/office/officeart/2005/8/layout/radial1"/>
    <dgm:cxn modelId="{D19213F5-2953-4A01-BCFE-C48B74430BA3}" srcId="{13F55585-BFEE-4E78-AE1E-056A3B72A5DC}" destId="{EB2EAC08-79E1-4257-B813-6B9B0E7B7273}" srcOrd="5" destOrd="0" parTransId="{E1927FB8-C64A-442A-99C5-9C31B9D4E52C}" sibTransId="{E9E2B688-0C41-4C9A-A806-1DA3E24AF8FA}"/>
    <dgm:cxn modelId="{F9680AFE-37F1-45CF-BB04-090D2292F190}" type="presOf" srcId="{2CC292DE-F8F4-495F-895B-24F17B6088F2}" destId="{C6FE6795-F3EF-4A42-B0E5-23AA3A66A71A}" srcOrd="1" destOrd="0" presId="urn:microsoft.com/office/officeart/2005/8/layout/radial1"/>
    <dgm:cxn modelId="{9B98F5EB-733A-4536-A8D9-0FBE9AC64327}" srcId="{13F55585-BFEE-4E78-AE1E-056A3B72A5DC}" destId="{63D69CAB-5A42-4542-9602-07C29D220CF6}" srcOrd="1" destOrd="0" parTransId="{3CC59FD6-64EE-4079-B348-7CB8B371DDA4}" sibTransId="{44EB6DB8-EF89-4B81-BE22-896974C20CB8}"/>
    <dgm:cxn modelId="{77D96CB7-B281-4BBB-BB34-24B5AD9479DC}" type="presOf" srcId="{81A8F25B-9F50-4329-B38C-921A8B2545B5}" destId="{77F96DAA-07A7-4EB4-845A-8D25AD1C6AFA}" srcOrd="1" destOrd="0" presId="urn:microsoft.com/office/officeart/2005/8/layout/radial1"/>
    <dgm:cxn modelId="{8C212759-B91C-4989-BA9E-B3E3640CEB37}" type="presOf" srcId="{CC9AA54A-85B0-4C12-AB92-7D5B1821017C}" destId="{5E07DB0C-D562-44F3-9084-C557D75C8F1A}" srcOrd="0" destOrd="0" presId="urn:microsoft.com/office/officeart/2005/8/layout/radial1"/>
    <dgm:cxn modelId="{DF394B16-7B21-4612-974A-0DBFA5DE093B}" type="presOf" srcId="{895FF4F9-E7B6-47A0-B189-17C8EA461A4E}" destId="{522DAACB-025B-4DA1-95C5-EA65A9C38AB5}" srcOrd="0" destOrd="0" presId="urn:microsoft.com/office/officeart/2005/8/layout/radial1"/>
    <dgm:cxn modelId="{532722C8-EF4E-4155-95E9-B081AD8C0C84}" type="presOf" srcId="{CEF2A635-08AB-4840-8983-1082FB2A0FAD}" destId="{3BB9C9BE-F169-4EF5-83FC-9186F880CF0B}" srcOrd="0" destOrd="0" presId="urn:microsoft.com/office/officeart/2005/8/layout/radial1"/>
    <dgm:cxn modelId="{79167961-8541-4B0E-AB4F-2EB542E6F12D}" srcId="{13F55585-BFEE-4E78-AE1E-056A3B72A5DC}" destId="{B7837497-6280-4022-8659-78824BE4349D}" srcOrd="2" destOrd="0" parTransId="{81A8F25B-9F50-4329-B38C-921A8B2545B5}" sibTransId="{1E0BAA5E-B182-43A6-A4DA-8DB20FAB4B64}"/>
    <dgm:cxn modelId="{37D5F148-E29B-4927-A315-87790CB659BB}" type="presOf" srcId="{1D38EFBC-AC01-49BB-AEFE-18EED48B9BCA}" destId="{5F76A82C-676F-4CC1-8D24-636EDDAD169D}" srcOrd="0" destOrd="0" presId="urn:microsoft.com/office/officeart/2005/8/layout/radial1"/>
    <dgm:cxn modelId="{27C969BB-AE38-4B1D-9A35-AAD5094312D9}" type="presOf" srcId="{81A8F25B-9F50-4329-B38C-921A8B2545B5}" destId="{7A1ACCA1-3EFA-4276-B0B9-14AE12B0A387}" srcOrd="0" destOrd="0" presId="urn:microsoft.com/office/officeart/2005/8/layout/radial1"/>
    <dgm:cxn modelId="{BEEA948D-132E-4521-A0BE-33F49847503A}" srcId="{13F55585-BFEE-4E78-AE1E-056A3B72A5DC}" destId="{EEB4BE0A-5CA9-4063-8134-2B71E330CA17}" srcOrd="4" destOrd="0" parTransId="{3DA21E1E-9D45-4DA1-B809-C441ADC7564B}" sibTransId="{BE87C162-33FA-4770-83EB-9B0BA3ECBED9}"/>
    <dgm:cxn modelId="{09CE78B6-7509-49CC-A025-6E493B0091B4}" type="presOf" srcId="{3CC59FD6-64EE-4079-B348-7CB8B371DDA4}" destId="{45458982-C4CA-417F-BCEB-FACCA97DBC82}" srcOrd="1" destOrd="0" presId="urn:microsoft.com/office/officeart/2005/8/layout/radial1"/>
    <dgm:cxn modelId="{1FEF12AA-F1EB-406B-A97C-E8AB894FC6CD}" type="presOf" srcId="{CEF2A635-08AB-4840-8983-1082FB2A0FAD}" destId="{1B02B9CB-ACAC-4C72-90D5-32C77D5DA49A}" srcOrd="1" destOrd="0" presId="urn:microsoft.com/office/officeart/2005/8/layout/radial1"/>
    <dgm:cxn modelId="{B6082B03-525A-4CA8-8272-8A5EDAA8C700}" type="presOf" srcId="{3DA21E1E-9D45-4DA1-B809-C441ADC7564B}" destId="{347EA443-006A-438F-BC59-545C1787EE6A}" srcOrd="1" destOrd="0" presId="urn:microsoft.com/office/officeart/2005/8/layout/radial1"/>
    <dgm:cxn modelId="{A5FBD158-3350-4BCD-B2AA-1342FA75E929}" type="presOf" srcId="{1E4D9E25-B260-490A-8E03-547D33E9FF30}" destId="{B5D69231-FCD9-4D85-88AB-2622AD556AD2}" srcOrd="1" destOrd="0" presId="urn:microsoft.com/office/officeart/2005/8/layout/radial1"/>
    <dgm:cxn modelId="{52762C51-1C28-4628-928D-FA5746FFB4A8}" srcId="{13F55585-BFEE-4E78-AE1E-056A3B72A5DC}" destId="{CC9AA54A-85B0-4C12-AB92-7D5B1821017C}" srcOrd="0" destOrd="0" parTransId="{CEF2A635-08AB-4840-8983-1082FB2A0FAD}" sibTransId="{600A6942-88DA-41A7-B80F-3E2CC842F65C}"/>
    <dgm:cxn modelId="{81F24600-E9BE-4831-A2DD-403591248B7C}" type="presOf" srcId="{2CC292DE-F8F4-495F-895B-24F17B6088F2}" destId="{1B91F58C-DC69-4FFD-B6B7-D12F6114F3BC}" srcOrd="0" destOrd="0" presId="urn:microsoft.com/office/officeart/2005/8/layout/radial1"/>
    <dgm:cxn modelId="{EE1245EB-B767-4ACE-9235-E80A7B901156}" type="presParOf" srcId="{B7CF9469-B415-4197-B4BF-9C710384EE15}" destId="{DEEAD559-EDDA-430E-B7AD-08762EABF407}" srcOrd="0" destOrd="0" presId="urn:microsoft.com/office/officeart/2005/8/layout/radial1"/>
    <dgm:cxn modelId="{FB29D78D-5392-42DB-8353-4D83E5A1E46C}" type="presParOf" srcId="{B7CF9469-B415-4197-B4BF-9C710384EE15}" destId="{3BB9C9BE-F169-4EF5-83FC-9186F880CF0B}" srcOrd="1" destOrd="0" presId="urn:microsoft.com/office/officeart/2005/8/layout/radial1"/>
    <dgm:cxn modelId="{D1F3585C-BB3C-4009-9103-1F3AA8F21BF3}" type="presParOf" srcId="{3BB9C9BE-F169-4EF5-83FC-9186F880CF0B}" destId="{1B02B9CB-ACAC-4C72-90D5-32C77D5DA49A}" srcOrd="0" destOrd="0" presId="urn:microsoft.com/office/officeart/2005/8/layout/radial1"/>
    <dgm:cxn modelId="{14FC1FFA-54E9-411B-AB31-AADE7849ECA2}" type="presParOf" srcId="{B7CF9469-B415-4197-B4BF-9C710384EE15}" destId="{5E07DB0C-D562-44F3-9084-C557D75C8F1A}" srcOrd="2" destOrd="0" presId="urn:microsoft.com/office/officeart/2005/8/layout/radial1"/>
    <dgm:cxn modelId="{CAA8535D-FFBD-48A9-841E-2AEDD8B6A900}" type="presParOf" srcId="{B7CF9469-B415-4197-B4BF-9C710384EE15}" destId="{92FF4325-C11F-446E-B962-3311E4E1F2CC}" srcOrd="3" destOrd="0" presId="urn:microsoft.com/office/officeart/2005/8/layout/radial1"/>
    <dgm:cxn modelId="{2BF6EB78-E767-4F3B-ADE6-2317829FD55F}" type="presParOf" srcId="{92FF4325-C11F-446E-B962-3311E4E1F2CC}" destId="{45458982-C4CA-417F-BCEB-FACCA97DBC82}" srcOrd="0" destOrd="0" presId="urn:microsoft.com/office/officeart/2005/8/layout/radial1"/>
    <dgm:cxn modelId="{1EE61498-8649-4449-A92A-3D8354DF7D90}" type="presParOf" srcId="{B7CF9469-B415-4197-B4BF-9C710384EE15}" destId="{0F7B5B91-E27B-4B09-9EA6-9DCD72B0BAB7}" srcOrd="4" destOrd="0" presId="urn:microsoft.com/office/officeart/2005/8/layout/radial1"/>
    <dgm:cxn modelId="{4C03EE8F-5F13-4113-B4E4-B5920C1B8D72}" type="presParOf" srcId="{B7CF9469-B415-4197-B4BF-9C710384EE15}" destId="{7A1ACCA1-3EFA-4276-B0B9-14AE12B0A387}" srcOrd="5" destOrd="0" presId="urn:microsoft.com/office/officeart/2005/8/layout/radial1"/>
    <dgm:cxn modelId="{C471829A-8C58-4EE5-8CC9-45642C28D07A}" type="presParOf" srcId="{7A1ACCA1-3EFA-4276-B0B9-14AE12B0A387}" destId="{77F96DAA-07A7-4EB4-845A-8D25AD1C6AFA}" srcOrd="0" destOrd="0" presId="urn:microsoft.com/office/officeart/2005/8/layout/radial1"/>
    <dgm:cxn modelId="{AB738A3F-4625-4C16-8F2B-ADDCCB495609}" type="presParOf" srcId="{B7CF9469-B415-4197-B4BF-9C710384EE15}" destId="{C4941B6F-0D19-4FE9-B254-4F413959EA22}" srcOrd="6" destOrd="0" presId="urn:microsoft.com/office/officeart/2005/8/layout/radial1"/>
    <dgm:cxn modelId="{ACE2B407-7772-480F-A936-42F856E118E4}" type="presParOf" srcId="{B7CF9469-B415-4197-B4BF-9C710384EE15}" destId="{1B91F58C-DC69-4FFD-B6B7-D12F6114F3BC}" srcOrd="7" destOrd="0" presId="urn:microsoft.com/office/officeart/2005/8/layout/radial1"/>
    <dgm:cxn modelId="{3239A69B-F252-4CC0-801E-FAD4C0995AAE}" type="presParOf" srcId="{1B91F58C-DC69-4FFD-B6B7-D12F6114F3BC}" destId="{C6FE6795-F3EF-4A42-B0E5-23AA3A66A71A}" srcOrd="0" destOrd="0" presId="urn:microsoft.com/office/officeart/2005/8/layout/radial1"/>
    <dgm:cxn modelId="{1B0B2E72-E291-4B81-894B-D95F16B65B00}" type="presParOf" srcId="{B7CF9469-B415-4197-B4BF-9C710384EE15}" destId="{522DAACB-025B-4DA1-95C5-EA65A9C38AB5}" srcOrd="8" destOrd="0" presId="urn:microsoft.com/office/officeart/2005/8/layout/radial1"/>
    <dgm:cxn modelId="{03D52F62-8753-436E-82AB-C88F6C87029F}" type="presParOf" srcId="{B7CF9469-B415-4197-B4BF-9C710384EE15}" destId="{77B8EBFD-559E-4E15-A997-AB20FBC21ECD}" srcOrd="9" destOrd="0" presId="urn:microsoft.com/office/officeart/2005/8/layout/radial1"/>
    <dgm:cxn modelId="{A2981EBD-CEF4-4468-B905-33AFA7865F90}" type="presParOf" srcId="{77B8EBFD-559E-4E15-A997-AB20FBC21ECD}" destId="{347EA443-006A-438F-BC59-545C1787EE6A}" srcOrd="0" destOrd="0" presId="urn:microsoft.com/office/officeart/2005/8/layout/radial1"/>
    <dgm:cxn modelId="{97DFA9B4-9621-49F7-9915-B95FDBB4CC30}" type="presParOf" srcId="{B7CF9469-B415-4197-B4BF-9C710384EE15}" destId="{FFCF56C6-DB27-47C9-870C-56DB39702CED}" srcOrd="10" destOrd="0" presId="urn:microsoft.com/office/officeart/2005/8/layout/radial1"/>
    <dgm:cxn modelId="{45747750-A86E-4408-8F6A-365954EF10F9}" type="presParOf" srcId="{B7CF9469-B415-4197-B4BF-9C710384EE15}" destId="{45329BBA-34CC-4FF7-A19D-3ABACF3A1B16}" srcOrd="11" destOrd="0" presId="urn:microsoft.com/office/officeart/2005/8/layout/radial1"/>
    <dgm:cxn modelId="{C39BF54A-C477-4C2B-AD0E-A4098BC3B03A}" type="presParOf" srcId="{45329BBA-34CC-4FF7-A19D-3ABACF3A1B16}" destId="{A0695801-84D4-4748-AEC6-A4C73AEDE876}" srcOrd="0" destOrd="0" presId="urn:microsoft.com/office/officeart/2005/8/layout/radial1"/>
    <dgm:cxn modelId="{BC479061-487D-43DC-8A84-E30FC533E3D4}" type="presParOf" srcId="{B7CF9469-B415-4197-B4BF-9C710384EE15}" destId="{38041ABB-4850-49FD-AE2C-1CEC40751443}" srcOrd="12" destOrd="0" presId="urn:microsoft.com/office/officeart/2005/8/layout/radial1"/>
    <dgm:cxn modelId="{E548CBA7-E2ED-4D79-8645-12CFAEB6F29B}" type="presParOf" srcId="{B7CF9469-B415-4197-B4BF-9C710384EE15}" destId="{58ACA866-21AB-4A85-903E-CB3CD9EC22BC}" srcOrd="13" destOrd="0" presId="urn:microsoft.com/office/officeart/2005/8/layout/radial1"/>
    <dgm:cxn modelId="{51F8D958-6D95-44DB-BDD8-0C9C9510EA04}" type="presParOf" srcId="{58ACA866-21AB-4A85-903E-CB3CD9EC22BC}" destId="{B5D69231-FCD9-4D85-88AB-2622AD556AD2}" srcOrd="0" destOrd="0" presId="urn:microsoft.com/office/officeart/2005/8/layout/radial1"/>
    <dgm:cxn modelId="{4FC5A9BA-B57A-4F5B-9A7F-B3B6E9AE689C}" type="presParOf" srcId="{B7CF9469-B415-4197-B4BF-9C710384EE15}" destId="{5F76A82C-676F-4CC1-8D24-636EDDAD169D}"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45619-8575-40E9-A66F-8E7F93BC6338}" type="doc">
      <dgm:prSet loTypeId="urn:microsoft.com/office/officeart/2005/8/layout/cycle3" loCatId="cycle" qsTypeId="urn:microsoft.com/office/officeart/2005/8/quickstyle/3d2" qsCatId="3D" csTypeId="urn:microsoft.com/office/officeart/2005/8/colors/accent3_3" csCatId="accent3" phldr="1"/>
      <dgm:spPr/>
      <dgm:t>
        <a:bodyPr/>
        <a:lstStyle/>
        <a:p>
          <a:endParaRPr lang="el-GR"/>
        </a:p>
      </dgm:t>
    </dgm:pt>
    <dgm:pt modelId="{D12CD531-1B75-4C80-AFB7-81E08C5AF341}">
      <dgm:prSet phldrT="[Κείμενο]" custT="1"/>
      <dgm:spPr>
        <a:solidFill>
          <a:schemeClr val="bg1">
            <a:lumMod val="6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Καταχωρούν τα περιουσιακά στοιχεία και τις υποχρεώσεις στον Ισολογισμό</a:t>
          </a:r>
          <a:endParaRPr lang="el-GR" sz="1800" dirty="0">
            <a:solidFill>
              <a:schemeClr val="bg2">
                <a:lumMod val="10000"/>
              </a:schemeClr>
            </a:solidFill>
            <a:latin typeface="Tahoma" pitchFamily="34" charset="0"/>
            <a:ea typeface="Tahoma" pitchFamily="34" charset="0"/>
            <a:cs typeface="Tahoma" pitchFamily="34" charset="0"/>
          </a:endParaRPr>
        </a:p>
      </dgm:t>
    </dgm:pt>
    <dgm:pt modelId="{2DC5C533-1A80-47FC-87D5-F50CFBA81AD7}" type="parTrans" cxnId="{1AAF2745-D79C-485A-A652-C3A03215873E}">
      <dgm:prSet/>
      <dgm:spPr/>
      <dgm:t>
        <a:bodyPr/>
        <a:lstStyle/>
        <a:p>
          <a:endParaRPr lang="el-GR"/>
        </a:p>
      </dgm:t>
    </dgm:pt>
    <dgm:pt modelId="{16D7FD9D-89DA-4845-B18F-A8E5B987E620}" type="sibTrans" cxnId="{1AAF2745-D79C-485A-A652-C3A03215873E}">
      <dgm:prSet/>
      <dgm:spPr/>
      <dgm:t>
        <a:bodyPr/>
        <a:lstStyle/>
        <a:p>
          <a:endParaRPr lang="el-GR" dirty="0"/>
        </a:p>
      </dgm:t>
    </dgm:pt>
    <dgm:pt modelId="{746AE5BA-0EC9-46E7-A041-C61065FDFEEA}">
      <dgm:prSet phldrT="[Κείμενο]" custT="1"/>
      <dgm:spPr>
        <a:solidFill>
          <a:schemeClr val="bg1">
            <a:lumMod val="6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Τα μισθώματα επιμερίζονται στα χρηματοοικονομικά έξοδα </a:t>
          </a:r>
          <a:endParaRPr lang="el-GR" sz="1800" dirty="0">
            <a:solidFill>
              <a:schemeClr val="bg2">
                <a:lumMod val="10000"/>
              </a:schemeClr>
            </a:solidFill>
            <a:latin typeface="Tahoma" pitchFamily="34" charset="0"/>
            <a:ea typeface="Tahoma" pitchFamily="34" charset="0"/>
            <a:cs typeface="Tahoma" pitchFamily="34" charset="0"/>
          </a:endParaRPr>
        </a:p>
      </dgm:t>
    </dgm:pt>
    <dgm:pt modelId="{3E2C07CA-19B9-474B-B7F8-672436199DA6}" type="parTrans" cxnId="{9E286505-CAF9-4281-BE93-6C45A95CD18E}">
      <dgm:prSet/>
      <dgm:spPr/>
      <dgm:t>
        <a:bodyPr/>
        <a:lstStyle/>
        <a:p>
          <a:endParaRPr lang="el-GR"/>
        </a:p>
      </dgm:t>
    </dgm:pt>
    <dgm:pt modelId="{417D484D-2B92-4836-A6BF-DF7B57840C78}" type="sibTrans" cxnId="{9E286505-CAF9-4281-BE93-6C45A95CD18E}">
      <dgm:prSet/>
      <dgm:spPr/>
      <dgm:t>
        <a:bodyPr/>
        <a:lstStyle/>
        <a:p>
          <a:endParaRPr lang="el-GR"/>
        </a:p>
      </dgm:t>
    </dgm:pt>
    <dgm:pt modelId="{5D57CC88-445A-4DCE-9EEA-53E75EC4830F}">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Διενεργεί και καταχωρεί αποσβέσεις</a:t>
          </a:r>
          <a:endParaRPr lang="el-GR" sz="1800" dirty="0">
            <a:solidFill>
              <a:schemeClr val="bg2">
                <a:lumMod val="10000"/>
              </a:schemeClr>
            </a:solidFill>
            <a:latin typeface="Tahoma" pitchFamily="34" charset="0"/>
            <a:ea typeface="Tahoma" pitchFamily="34" charset="0"/>
            <a:cs typeface="Tahoma" pitchFamily="34" charset="0"/>
          </a:endParaRPr>
        </a:p>
      </dgm:t>
    </dgm:pt>
    <dgm:pt modelId="{7500D1D6-13D6-4297-89F7-3A1CC9E4CAA3}" type="parTrans" cxnId="{12C8190E-F3D6-4398-A114-6DEC0967F0A8}">
      <dgm:prSet/>
      <dgm:spPr/>
      <dgm:t>
        <a:bodyPr/>
        <a:lstStyle/>
        <a:p>
          <a:endParaRPr lang="el-GR"/>
        </a:p>
      </dgm:t>
    </dgm:pt>
    <dgm:pt modelId="{D96EB47B-C781-480E-BF7F-8DB2D083EDB4}" type="sibTrans" cxnId="{12C8190E-F3D6-4398-A114-6DEC0967F0A8}">
      <dgm:prSet/>
      <dgm:spPr/>
      <dgm:t>
        <a:bodyPr/>
        <a:lstStyle/>
        <a:p>
          <a:endParaRPr lang="el-GR"/>
        </a:p>
      </dgm:t>
    </dgm:pt>
    <dgm:pt modelId="{72BC2152-C770-4B84-ADE8-B94BE70A7A2F}">
      <dgm:prSet phldrT="[Κείμενο]" custT="1"/>
      <dgm:spPr>
        <a:solidFill>
          <a:schemeClr val="tx2">
            <a:lumMod val="20000"/>
            <a:lumOff val="80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 Ίδια μέθοδο απόσβεσης όπως και στα υπόλοιπα περιουσιακά στοιχεία</a:t>
          </a:r>
          <a:endParaRPr lang="el-GR" sz="1800" dirty="0">
            <a:solidFill>
              <a:schemeClr val="bg2">
                <a:lumMod val="10000"/>
              </a:schemeClr>
            </a:solidFill>
            <a:latin typeface="Tahoma" pitchFamily="34" charset="0"/>
            <a:ea typeface="Tahoma" pitchFamily="34" charset="0"/>
            <a:cs typeface="Tahoma" pitchFamily="34" charset="0"/>
          </a:endParaRPr>
        </a:p>
      </dgm:t>
    </dgm:pt>
    <dgm:pt modelId="{78C97277-BF5D-4C1C-BED6-68BF817FAB9D}" type="parTrans" cxnId="{C2DCC28C-50BC-4BB0-8EC5-D8F29903FF3C}">
      <dgm:prSet/>
      <dgm:spPr/>
      <dgm:t>
        <a:bodyPr/>
        <a:lstStyle/>
        <a:p>
          <a:endParaRPr lang="el-GR"/>
        </a:p>
      </dgm:t>
    </dgm:pt>
    <dgm:pt modelId="{9DAAA157-BD7D-4536-B135-8E1F4D13B242}" type="sibTrans" cxnId="{C2DCC28C-50BC-4BB0-8EC5-D8F29903FF3C}">
      <dgm:prSet/>
      <dgm:spPr/>
      <dgm:t>
        <a:bodyPr/>
        <a:lstStyle/>
        <a:p>
          <a:endParaRPr lang="el-GR"/>
        </a:p>
      </dgm:t>
    </dgm:pt>
    <dgm:pt modelId="{032DB5CF-3AB7-4A66-859B-E5C4E58D882B}">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Και σε μείωση ανεξόφλητης υποχρέωσης</a:t>
          </a:r>
          <a:endParaRPr lang="el-GR" sz="1800" dirty="0">
            <a:solidFill>
              <a:schemeClr val="bg2">
                <a:lumMod val="10000"/>
              </a:schemeClr>
            </a:solidFill>
            <a:latin typeface="Tahoma" pitchFamily="34" charset="0"/>
            <a:ea typeface="Tahoma" pitchFamily="34" charset="0"/>
            <a:cs typeface="Tahoma" pitchFamily="34" charset="0"/>
          </a:endParaRPr>
        </a:p>
      </dgm:t>
    </dgm:pt>
    <dgm:pt modelId="{F9805829-3DDD-4285-962A-76000EF58B3F}" type="sibTrans" cxnId="{0635C679-7D35-4651-B3C3-7784CEB074D3}">
      <dgm:prSet/>
      <dgm:spPr/>
      <dgm:t>
        <a:bodyPr/>
        <a:lstStyle/>
        <a:p>
          <a:endParaRPr lang="el-GR"/>
        </a:p>
      </dgm:t>
    </dgm:pt>
    <dgm:pt modelId="{B9F87976-D898-4433-9612-FCE7848E9972}" type="parTrans" cxnId="{0635C679-7D35-4651-B3C3-7784CEB074D3}">
      <dgm:prSet/>
      <dgm:spPr/>
      <dgm:t>
        <a:bodyPr/>
        <a:lstStyle/>
        <a:p>
          <a:endParaRPr lang="el-GR"/>
        </a:p>
      </dgm:t>
    </dgm:pt>
    <dgm:pt modelId="{97F9DF6D-2D99-4AC6-B6C4-1C800B7A1D51}" type="pres">
      <dgm:prSet presAssocID="{6D645619-8575-40E9-A66F-8E7F93BC6338}" presName="Name0" presStyleCnt="0">
        <dgm:presLayoutVars>
          <dgm:dir/>
          <dgm:resizeHandles val="exact"/>
        </dgm:presLayoutVars>
      </dgm:prSet>
      <dgm:spPr/>
      <dgm:t>
        <a:bodyPr/>
        <a:lstStyle/>
        <a:p>
          <a:endParaRPr lang="el-GR"/>
        </a:p>
      </dgm:t>
    </dgm:pt>
    <dgm:pt modelId="{C66BC889-6964-4113-A98A-5544EE652D55}" type="pres">
      <dgm:prSet presAssocID="{6D645619-8575-40E9-A66F-8E7F93BC6338}" presName="cycle" presStyleCnt="0"/>
      <dgm:spPr/>
    </dgm:pt>
    <dgm:pt modelId="{F98AB11B-2DE1-46DC-AA8E-8F8A02ECE226}" type="pres">
      <dgm:prSet presAssocID="{D12CD531-1B75-4C80-AFB7-81E08C5AF341}" presName="nodeFirstNode" presStyleLbl="node1" presStyleIdx="0" presStyleCnt="5" custScaleX="134011">
        <dgm:presLayoutVars>
          <dgm:bulletEnabled val="1"/>
        </dgm:presLayoutVars>
      </dgm:prSet>
      <dgm:spPr/>
      <dgm:t>
        <a:bodyPr/>
        <a:lstStyle/>
        <a:p>
          <a:endParaRPr lang="el-GR"/>
        </a:p>
      </dgm:t>
    </dgm:pt>
    <dgm:pt modelId="{26A048A1-48E2-4E30-9659-E60ED8C757DC}" type="pres">
      <dgm:prSet presAssocID="{16D7FD9D-89DA-4845-B18F-A8E5B987E620}" presName="sibTransFirstNode" presStyleLbl="bgShp" presStyleIdx="0" presStyleCnt="1"/>
      <dgm:spPr/>
      <dgm:t>
        <a:bodyPr/>
        <a:lstStyle/>
        <a:p>
          <a:endParaRPr lang="el-GR"/>
        </a:p>
      </dgm:t>
    </dgm:pt>
    <dgm:pt modelId="{1E7762C1-4505-4CC0-9691-F3E999C83D5E}" type="pres">
      <dgm:prSet presAssocID="{746AE5BA-0EC9-46E7-A041-C61065FDFEEA}" presName="nodeFollowingNodes" presStyleLbl="node1" presStyleIdx="1" presStyleCnt="5" custScaleX="138714" custScaleY="123969">
        <dgm:presLayoutVars>
          <dgm:bulletEnabled val="1"/>
        </dgm:presLayoutVars>
      </dgm:prSet>
      <dgm:spPr/>
      <dgm:t>
        <a:bodyPr/>
        <a:lstStyle/>
        <a:p>
          <a:endParaRPr lang="el-GR"/>
        </a:p>
      </dgm:t>
    </dgm:pt>
    <dgm:pt modelId="{9BD39D9C-DBD5-4FE2-8E27-E08143E24EEF}" type="pres">
      <dgm:prSet presAssocID="{032DB5CF-3AB7-4A66-859B-E5C4E58D882B}" presName="nodeFollowingNodes" presStyleLbl="node1" presStyleIdx="2" presStyleCnt="5" custRadScaleRad="97760" custRadScaleInc="-18252">
        <dgm:presLayoutVars>
          <dgm:bulletEnabled val="1"/>
        </dgm:presLayoutVars>
      </dgm:prSet>
      <dgm:spPr/>
      <dgm:t>
        <a:bodyPr/>
        <a:lstStyle/>
        <a:p>
          <a:endParaRPr lang="el-GR"/>
        </a:p>
      </dgm:t>
    </dgm:pt>
    <dgm:pt modelId="{4A990B55-C4EC-4FC1-8456-6AA6705624FE}" type="pres">
      <dgm:prSet presAssocID="{5D57CC88-445A-4DCE-9EEA-53E75EC4830F}" presName="nodeFollowingNodes" presStyleLbl="node1" presStyleIdx="3" presStyleCnt="5" custRadScaleRad="94658" custRadScaleInc="20910">
        <dgm:presLayoutVars>
          <dgm:bulletEnabled val="1"/>
        </dgm:presLayoutVars>
      </dgm:prSet>
      <dgm:spPr/>
      <dgm:t>
        <a:bodyPr/>
        <a:lstStyle/>
        <a:p>
          <a:endParaRPr lang="el-GR"/>
        </a:p>
      </dgm:t>
    </dgm:pt>
    <dgm:pt modelId="{FDBB337F-4E8F-449D-A052-11E72356700B}" type="pres">
      <dgm:prSet presAssocID="{72BC2152-C770-4B84-ADE8-B94BE70A7A2F}" presName="nodeFollowingNodes" presStyleLbl="node1" presStyleIdx="4" presStyleCnt="5" custScaleX="121452">
        <dgm:presLayoutVars>
          <dgm:bulletEnabled val="1"/>
        </dgm:presLayoutVars>
      </dgm:prSet>
      <dgm:spPr/>
      <dgm:t>
        <a:bodyPr/>
        <a:lstStyle/>
        <a:p>
          <a:endParaRPr lang="el-GR"/>
        </a:p>
      </dgm:t>
    </dgm:pt>
  </dgm:ptLst>
  <dgm:cxnLst>
    <dgm:cxn modelId="{ECCF47C8-E4CE-45E7-9C5E-62A141694CDA}" type="presOf" srcId="{D12CD531-1B75-4C80-AFB7-81E08C5AF341}" destId="{F98AB11B-2DE1-46DC-AA8E-8F8A02ECE226}" srcOrd="0" destOrd="0" presId="urn:microsoft.com/office/officeart/2005/8/layout/cycle3"/>
    <dgm:cxn modelId="{3DF16150-7767-475F-9507-26CC6F622C0F}" type="presOf" srcId="{746AE5BA-0EC9-46E7-A041-C61065FDFEEA}" destId="{1E7762C1-4505-4CC0-9691-F3E999C83D5E}" srcOrd="0" destOrd="0" presId="urn:microsoft.com/office/officeart/2005/8/layout/cycle3"/>
    <dgm:cxn modelId="{315DB5C5-FF06-4699-B889-E770B3D6403A}" type="presOf" srcId="{6D645619-8575-40E9-A66F-8E7F93BC6338}" destId="{97F9DF6D-2D99-4AC6-B6C4-1C800B7A1D51}" srcOrd="0" destOrd="0" presId="urn:microsoft.com/office/officeart/2005/8/layout/cycle3"/>
    <dgm:cxn modelId="{1AAF2745-D79C-485A-A652-C3A03215873E}" srcId="{6D645619-8575-40E9-A66F-8E7F93BC6338}" destId="{D12CD531-1B75-4C80-AFB7-81E08C5AF341}" srcOrd="0" destOrd="0" parTransId="{2DC5C533-1A80-47FC-87D5-F50CFBA81AD7}" sibTransId="{16D7FD9D-89DA-4845-B18F-A8E5B987E620}"/>
    <dgm:cxn modelId="{2D603C42-AC71-44F4-A3BE-B6514B34EFC0}" type="presOf" srcId="{72BC2152-C770-4B84-ADE8-B94BE70A7A2F}" destId="{FDBB337F-4E8F-449D-A052-11E72356700B}" srcOrd="0" destOrd="0" presId="urn:microsoft.com/office/officeart/2005/8/layout/cycle3"/>
    <dgm:cxn modelId="{48A7CD3B-B85B-4864-B42E-7400097C5141}" type="presOf" srcId="{032DB5CF-3AB7-4A66-859B-E5C4E58D882B}" destId="{9BD39D9C-DBD5-4FE2-8E27-E08143E24EEF}" srcOrd="0" destOrd="0" presId="urn:microsoft.com/office/officeart/2005/8/layout/cycle3"/>
    <dgm:cxn modelId="{C2DCC28C-50BC-4BB0-8EC5-D8F29903FF3C}" srcId="{6D645619-8575-40E9-A66F-8E7F93BC6338}" destId="{72BC2152-C770-4B84-ADE8-B94BE70A7A2F}" srcOrd="4" destOrd="0" parTransId="{78C97277-BF5D-4C1C-BED6-68BF817FAB9D}" sibTransId="{9DAAA157-BD7D-4536-B135-8E1F4D13B242}"/>
    <dgm:cxn modelId="{12C8190E-F3D6-4398-A114-6DEC0967F0A8}" srcId="{6D645619-8575-40E9-A66F-8E7F93BC6338}" destId="{5D57CC88-445A-4DCE-9EEA-53E75EC4830F}" srcOrd="3" destOrd="0" parTransId="{7500D1D6-13D6-4297-89F7-3A1CC9E4CAA3}" sibTransId="{D96EB47B-C781-480E-BF7F-8DB2D083EDB4}"/>
    <dgm:cxn modelId="{61D027FB-1409-4F44-9218-C3CD1EADF87B}" type="presOf" srcId="{5D57CC88-445A-4DCE-9EEA-53E75EC4830F}" destId="{4A990B55-C4EC-4FC1-8456-6AA6705624FE}" srcOrd="0" destOrd="0" presId="urn:microsoft.com/office/officeart/2005/8/layout/cycle3"/>
    <dgm:cxn modelId="{9E286505-CAF9-4281-BE93-6C45A95CD18E}" srcId="{6D645619-8575-40E9-A66F-8E7F93BC6338}" destId="{746AE5BA-0EC9-46E7-A041-C61065FDFEEA}" srcOrd="1" destOrd="0" parTransId="{3E2C07CA-19B9-474B-B7F8-672436199DA6}" sibTransId="{417D484D-2B92-4836-A6BF-DF7B57840C78}"/>
    <dgm:cxn modelId="{0635C679-7D35-4651-B3C3-7784CEB074D3}" srcId="{6D645619-8575-40E9-A66F-8E7F93BC6338}" destId="{032DB5CF-3AB7-4A66-859B-E5C4E58D882B}" srcOrd="2" destOrd="0" parTransId="{B9F87976-D898-4433-9612-FCE7848E9972}" sibTransId="{F9805829-3DDD-4285-962A-76000EF58B3F}"/>
    <dgm:cxn modelId="{4AFA856F-3727-4F62-BB0F-F973F3AC5BE5}" type="presOf" srcId="{16D7FD9D-89DA-4845-B18F-A8E5B987E620}" destId="{26A048A1-48E2-4E30-9659-E60ED8C757DC}" srcOrd="0" destOrd="0" presId="urn:microsoft.com/office/officeart/2005/8/layout/cycle3"/>
    <dgm:cxn modelId="{94AC93CC-CF08-406B-A0DD-E76054D0F8E8}" type="presParOf" srcId="{97F9DF6D-2D99-4AC6-B6C4-1C800B7A1D51}" destId="{C66BC889-6964-4113-A98A-5544EE652D55}" srcOrd="0" destOrd="0" presId="urn:microsoft.com/office/officeart/2005/8/layout/cycle3"/>
    <dgm:cxn modelId="{1621C8FF-0F36-4737-BF56-EFE87E371A1F}" type="presParOf" srcId="{C66BC889-6964-4113-A98A-5544EE652D55}" destId="{F98AB11B-2DE1-46DC-AA8E-8F8A02ECE226}" srcOrd="0" destOrd="0" presId="urn:microsoft.com/office/officeart/2005/8/layout/cycle3"/>
    <dgm:cxn modelId="{191A044C-1C5E-40DB-986E-6CF14ABA5378}" type="presParOf" srcId="{C66BC889-6964-4113-A98A-5544EE652D55}" destId="{26A048A1-48E2-4E30-9659-E60ED8C757DC}" srcOrd="1" destOrd="0" presId="urn:microsoft.com/office/officeart/2005/8/layout/cycle3"/>
    <dgm:cxn modelId="{8643F41B-D71D-426E-9852-92E5C3B5B89E}" type="presParOf" srcId="{C66BC889-6964-4113-A98A-5544EE652D55}" destId="{1E7762C1-4505-4CC0-9691-F3E999C83D5E}" srcOrd="2" destOrd="0" presId="urn:microsoft.com/office/officeart/2005/8/layout/cycle3"/>
    <dgm:cxn modelId="{0B131A86-9199-48DB-93C6-94748E9B1C2B}" type="presParOf" srcId="{C66BC889-6964-4113-A98A-5544EE652D55}" destId="{9BD39D9C-DBD5-4FE2-8E27-E08143E24EEF}" srcOrd="3" destOrd="0" presId="urn:microsoft.com/office/officeart/2005/8/layout/cycle3"/>
    <dgm:cxn modelId="{D0A58EBA-AC36-4433-AEE9-D5F97E077740}" type="presParOf" srcId="{C66BC889-6964-4113-A98A-5544EE652D55}" destId="{4A990B55-C4EC-4FC1-8456-6AA6705624FE}" srcOrd="4" destOrd="0" presId="urn:microsoft.com/office/officeart/2005/8/layout/cycle3"/>
    <dgm:cxn modelId="{14AE869D-5264-4DD0-9D67-4889FDF55F3D}" type="presParOf" srcId="{C66BC889-6964-4113-A98A-5544EE652D55}" destId="{FDBB337F-4E8F-449D-A052-11E72356700B}"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645619-8575-40E9-A66F-8E7F93BC6338}" type="doc">
      <dgm:prSet loTypeId="urn:microsoft.com/office/officeart/2005/8/layout/cycle3" loCatId="cycle" qsTypeId="urn:microsoft.com/office/officeart/2005/8/quickstyle/3d2" qsCatId="3D" csTypeId="urn:microsoft.com/office/officeart/2005/8/colors/accent3_3" csCatId="accent3" phldr="1"/>
      <dgm:spPr/>
      <dgm:t>
        <a:bodyPr/>
        <a:lstStyle/>
        <a:p>
          <a:endParaRPr lang="el-GR"/>
        </a:p>
      </dgm:t>
    </dgm:pt>
    <dgm:pt modelId="{D12CD531-1B75-4C80-AFB7-81E08C5AF341}">
      <dgm:prSet phldrT="[Κείμενο]" custT="1"/>
      <dgm:spPr>
        <a:solidFill>
          <a:schemeClr val="bg1">
            <a:lumMod val="6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Δεν αναγνωρίζει στο ενεργητικό το πάγιο</a:t>
          </a:r>
          <a:endParaRPr lang="el-GR" sz="1800" dirty="0">
            <a:solidFill>
              <a:schemeClr val="bg2">
                <a:lumMod val="10000"/>
              </a:schemeClr>
            </a:solidFill>
            <a:latin typeface="Tahoma" pitchFamily="34" charset="0"/>
            <a:ea typeface="Tahoma" pitchFamily="34" charset="0"/>
            <a:cs typeface="Tahoma" pitchFamily="34" charset="0"/>
          </a:endParaRPr>
        </a:p>
      </dgm:t>
    </dgm:pt>
    <dgm:pt modelId="{2DC5C533-1A80-47FC-87D5-F50CFBA81AD7}" type="parTrans" cxnId="{1AAF2745-D79C-485A-A652-C3A03215873E}">
      <dgm:prSet/>
      <dgm:spPr/>
      <dgm:t>
        <a:bodyPr/>
        <a:lstStyle/>
        <a:p>
          <a:endParaRPr lang="el-GR"/>
        </a:p>
      </dgm:t>
    </dgm:pt>
    <dgm:pt modelId="{16D7FD9D-89DA-4845-B18F-A8E5B987E620}" type="sibTrans" cxnId="{1AAF2745-D79C-485A-A652-C3A03215873E}">
      <dgm:prSet/>
      <dgm:spPr/>
      <dgm:t>
        <a:bodyPr/>
        <a:lstStyle/>
        <a:p>
          <a:endParaRPr lang="el-GR" dirty="0"/>
        </a:p>
      </dgm:t>
    </dgm:pt>
    <dgm:pt modelId="{746AE5BA-0EC9-46E7-A041-C61065FDFEEA}">
      <dgm:prSet phldrT="[Κείμενο]" custT="1"/>
      <dgm:spPr>
        <a:solidFill>
          <a:schemeClr val="bg1">
            <a:lumMod val="6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Καταχωρούν μια απαίτηση από χρηματοοικονομική μίσθωση</a:t>
          </a:r>
          <a:endParaRPr lang="el-GR" sz="1800" dirty="0">
            <a:solidFill>
              <a:schemeClr val="bg2">
                <a:lumMod val="10000"/>
              </a:schemeClr>
            </a:solidFill>
            <a:latin typeface="Tahoma" pitchFamily="34" charset="0"/>
            <a:ea typeface="Tahoma" pitchFamily="34" charset="0"/>
            <a:cs typeface="Tahoma" pitchFamily="34" charset="0"/>
          </a:endParaRPr>
        </a:p>
      </dgm:t>
    </dgm:pt>
    <dgm:pt modelId="{3E2C07CA-19B9-474B-B7F8-672436199DA6}" type="parTrans" cxnId="{9E286505-CAF9-4281-BE93-6C45A95CD18E}">
      <dgm:prSet/>
      <dgm:spPr/>
      <dgm:t>
        <a:bodyPr/>
        <a:lstStyle/>
        <a:p>
          <a:endParaRPr lang="el-GR"/>
        </a:p>
      </dgm:t>
    </dgm:pt>
    <dgm:pt modelId="{417D484D-2B92-4836-A6BF-DF7B57840C78}" type="sibTrans" cxnId="{9E286505-CAF9-4281-BE93-6C45A95CD18E}">
      <dgm:prSet/>
      <dgm:spPr/>
      <dgm:t>
        <a:bodyPr/>
        <a:lstStyle/>
        <a:p>
          <a:endParaRPr lang="el-GR"/>
        </a:p>
      </dgm:t>
    </dgm:pt>
    <dgm:pt modelId="{5D57CC88-445A-4DCE-9EEA-53E75EC4830F}">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Τα μισθώματα που εισπράττονται αποτελούνται από τόκο και χρεολύσιο</a:t>
          </a:r>
          <a:endParaRPr lang="el-GR" sz="1800" dirty="0">
            <a:solidFill>
              <a:schemeClr val="bg2">
                <a:lumMod val="10000"/>
              </a:schemeClr>
            </a:solidFill>
            <a:latin typeface="Tahoma" pitchFamily="34" charset="0"/>
            <a:ea typeface="Tahoma" pitchFamily="34" charset="0"/>
            <a:cs typeface="Tahoma" pitchFamily="34" charset="0"/>
          </a:endParaRPr>
        </a:p>
      </dgm:t>
    </dgm:pt>
    <dgm:pt modelId="{7500D1D6-13D6-4297-89F7-3A1CC9E4CAA3}" type="parTrans" cxnId="{12C8190E-F3D6-4398-A114-6DEC0967F0A8}">
      <dgm:prSet/>
      <dgm:spPr/>
      <dgm:t>
        <a:bodyPr/>
        <a:lstStyle/>
        <a:p>
          <a:endParaRPr lang="el-GR"/>
        </a:p>
      </dgm:t>
    </dgm:pt>
    <dgm:pt modelId="{D96EB47B-C781-480E-BF7F-8DB2D083EDB4}" type="sibTrans" cxnId="{12C8190E-F3D6-4398-A114-6DEC0967F0A8}">
      <dgm:prSet/>
      <dgm:spPr/>
      <dgm:t>
        <a:bodyPr/>
        <a:lstStyle/>
        <a:p>
          <a:endParaRPr lang="el-GR"/>
        </a:p>
      </dgm:t>
    </dgm:pt>
    <dgm:pt modelId="{72BC2152-C770-4B84-ADE8-B94BE70A7A2F}">
      <dgm:prSet phldrT="[Κείμενο]" custT="1"/>
      <dgm:spPr>
        <a:solidFill>
          <a:schemeClr val="tx2">
            <a:lumMod val="20000"/>
            <a:lumOff val="80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Κατασκευαστές και έμποροι καταχωρούν το κέρδος ή ζημιά στα αποτελέσματα</a:t>
          </a:r>
          <a:endParaRPr lang="el-GR" sz="1800" dirty="0">
            <a:solidFill>
              <a:schemeClr val="bg2">
                <a:lumMod val="10000"/>
              </a:schemeClr>
            </a:solidFill>
            <a:latin typeface="Tahoma" pitchFamily="34" charset="0"/>
            <a:ea typeface="Tahoma" pitchFamily="34" charset="0"/>
            <a:cs typeface="Tahoma" pitchFamily="34" charset="0"/>
          </a:endParaRPr>
        </a:p>
      </dgm:t>
    </dgm:pt>
    <dgm:pt modelId="{78C97277-BF5D-4C1C-BED6-68BF817FAB9D}" type="parTrans" cxnId="{C2DCC28C-50BC-4BB0-8EC5-D8F29903FF3C}">
      <dgm:prSet/>
      <dgm:spPr/>
      <dgm:t>
        <a:bodyPr/>
        <a:lstStyle/>
        <a:p>
          <a:endParaRPr lang="el-GR"/>
        </a:p>
      </dgm:t>
    </dgm:pt>
    <dgm:pt modelId="{9DAAA157-BD7D-4536-B135-8E1F4D13B242}" type="sibTrans" cxnId="{C2DCC28C-50BC-4BB0-8EC5-D8F29903FF3C}">
      <dgm:prSet/>
      <dgm:spPr/>
      <dgm:t>
        <a:bodyPr/>
        <a:lstStyle/>
        <a:p>
          <a:endParaRPr lang="el-GR"/>
        </a:p>
      </dgm:t>
    </dgm:pt>
    <dgm:pt modelId="{032DB5CF-3AB7-4A66-859B-E5C4E58D882B}">
      <dgm:prSet phldrT="[Κείμενο]" custT="1"/>
      <dgm:spPr>
        <a:solidFill>
          <a:schemeClr val="bg1">
            <a:lumMod val="75000"/>
          </a:schemeClr>
        </a:solidFill>
      </dgm:spPr>
      <dgm:t>
        <a:bodyPr/>
        <a:lstStyle/>
        <a:p>
          <a:r>
            <a:rPr lang="el-GR" sz="1800" dirty="0" smtClean="0">
              <a:solidFill>
                <a:schemeClr val="bg2">
                  <a:lumMod val="10000"/>
                </a:schemeClr>
              </a:solidFill>
              <a:latin typeface="Tahoma" pitchFamily="34" charset="0"/>
              <a:ea typeface="Tahoma" pitchFamily="34" charset="0"/>
              <a:cs typeface="Tahoma" pitchFamily="34" charset="0"/>
            </a:rPr>
            <a:t>Με ισόποση πίστωση του μισθωμένου παγίου</a:t>
          </a:r>
          <a:endParaRPr lang="el-GR" sz="1800" dirty="0">
            <a:solidFill>
              <a:schemeClr val="bg2">
                <a:lumMod val="10000"/>
              </a:schemeClr>
            </a:solidFill>
            <a:latin typeface="Tahoma" pitchFamily="34" charset="0"/>
            <a:ea typeface="Tahoma" pitchFamily="34" charset="0"/>
            <a:cs typeface="Tahoma" pitchFamily="34" charset="0"/>
          </a:endParaRPr>
        </a:p>
      </dgm:t>
    </dgm:pt>
    <dgm:pt modelId="{F9805829-3DDD-4285-962A-76000EF58B3F}" type="sibTrans" cxnId="{0635C679-7D35-4651-B3C3-7784CEB074D3}">
      <dgm:prSet/>
      <dgm:spPr/>
      <dgm:t>
        <a:bodyPr/>
        <a:lstStyle/>
        <a:p>
          <a:endParaRPr lang="el-GR"/>
        </a:p>
      </dgm:t>
    </dgm:pt>
    <dgm:pt modelId="{B9F87976-D898-4433-9612-FCE7848E9972}" type="parTrans" cxnId="{0635C679-7D35-4651-B3C3-7784CEB074D3}">
      <dgm:prSet/>
      <dgm:spPr/>
      <dgm:t>
        <a:bodyPr/>
        <a:lstStyle/>
        <a:p>
          <a:endParaRPr lang="el-GR"/>
        </a:p>
      </dgm:t>
    </dgm:pt>
    <dgm:pt modelId="{97F9DF6D-2D99-4AC6-B6C4-1C800B7A1D51}" type="pres">
      <dgm:prSet presAssocID="{6D645619-8575-40E9-A66F-8E7F93BC6338}" presName="Name0" presStyleCnt="0">
        <dgm:presLayoutVars>
          <dgm:dir/>
          <dgm:resizeHandles val="exact"/>
        </dgm:presLayoutVars>
      </dgm:prSet>
      <dgm:spPr/>
      <dgm:t>
        <a:bodyPr/>
        <a:lstStyle/>
        <a:p>
          <a:endParaRPr lang="el-GR"/>
        </a:p>
      </dgm:t>
    </dgm:pt>
    <dgm:pt modelId="{C66BC889-6964-4113-A98A-5544EE652D55}" type="pres">
      <dgm:prSet presAssocID="{6D645619-8575-40E9-A66F-8E7F93BC6338}" presName="cycle" presStyleCnt="0"/>
      <dgm:spPr/>
    </dgm:pt>
    <dgm:pt modelId="{F98AB11B-2DE1-46DC-AA8E-8F8A02ECE226}" type="pres">
      <dgm:prSet presAssocID="{D12CD531-1B75-4C80-AFB7-81E08C5AF341}" presName="nodeFirstNode" presStyleLbl="node1" presStyleIdx="0" presStyleCnt="5" custScaleX="134011">
        <dgm:presLayoutVars>
          <dgm:bulletEnabled val="1"/>
        </dgm:presLayoutVars>
      </dgm:prSet>
      <dgm:spPr/>
      <dgm:t>
        <a:bodyPr/>
        <a:lstStyle/>
        <a:p>
          <a:endParaRPr lang="el-GR"/>
        </a:p>
      </dgm:t>
    </dgm:pt>
    <dgm:pt modelId="{26A048A1-48E2-4E30-9659-E60ED8C757DC}" type="pres">
      <dgm:prSet presAssocID="{16D7FD9D-89DA-4845-B18F-A8E5B987E620}" presName="sibTransFirstNode" presStyleLbl="bgShp" presStyleIdx="0" presStyleCnt="1"/>
      <dgm:spPr/>
      <dgm:t>
        <a:bodyPr/>
        <a:lstStyle/>
        <a:p>
          <a:endParaRPr lang="el-GR"/>
        </a:p>
      </dgm:t>
    </dgm:pt>
    <dgm:pt modelId="{1E7762C1-4505-4CC0-9691-F3E999C83D5E}" type="pres">
      <dgm:prSet presAssocID="{746AE5BA-0EC9-46E7-A041-C61065FDFEEA}" presName="nodeFollowingNodes" presStyleLbl="node1" presStyleIdx="1" presStyleCnt="5" custScaleX="131210">
        <dgm:presLayoutVars>
          <dgm:bulletEnabled val="1"/>
        </dgm:presLayoutVars>
      </dgm:prSet>
      <dgm:spPr/>
      <dgm:t>
        <a:bodyPr/>
        <a:lstStyle/>
        <a:p>
          <a:endParaRPr lang="el-GR"/>
        </a:p>
      </dgm:t>
    </dgm:pt>
    <dgm:pt modelId="{9BD39D9C-DBD5-4FE2-8E27-E08143E24EEF}" type="pres">
      <dgm:prSet presAssocID="{032DB5CF-3AB7-4A66-859B-E5C4E58D882B}" presName="nodeFollowingNodes" presStyleLbl="node1" presStyleIdx="2" presStyleCnt="5" custRadScaleRad="97760" custRadScaleInc="-18252">
        <dgm:presLayoutVars>
          <dgm:bulletEnabled val="1"/>
        </dgm:presLayoutVars>
      </dgm:prSet>
      <dgm:spPr/>
      <dgm:t>
        <a:bodyPr/>
        <a:lstStyle/>
        <a:p>
          <a:endParaRPr lang="el-GR"/>
        </a:p>
      </dgm:t>
    </dgm:pt>
    <dgm:pt modelId="{4A990B55-C4EC-4FC1-8456-6AA6705624FE}" type="pres">
      <dgm:prSet presAssocID="{5D57CC88-445A-4DCE-9EEA-53E75EC4830F}" presName="nodeFollowingNodes" presStyleLbl="node1" presStyleIdx="3" presStyleCnt="5" custScaleX="112530" custScaleY="138548" custRadScaleRad="94658" custRadScaleInc="20910">
        <dgm:presLayoutVars>
          <dgm:bulletEnabled val="1"/>
        </dgm:presLayoutVars>
      </dgm:prSet>
      <dgm:spPr/>
      <dgm:t>
        <a:bodyPr/>
        <a:lstStyle/>
        <a:p>
          <a:endParaRPr lang="el-GR"/>
        </a:p>
      </dgm:t>
    </dgm:pt>
    <dgm:pt modelId="{FDBB337F-4E8F-449D-A052-11E72356700B}" type="pres">
      <dgm:prSet presAssocID="{72BC2152-C770-4B84-ADE8-B94BE70A7A2F}" presName="nodeFollowingNodes" presStyleLbl="node1" presStyleIdx="4" presStyleCnt="5" custScaleX="121452">
        <dgm:presLayoutVars>
          <dgm:bulletEnabled val="1"/>
        </dgm:presLayoutVars>
      </dgm:prSet>
      <dgm:spPr/>
      <dgm:t>
        <a:bodyPr/>
        <a:lstStyle/>
        <a:p>
          <a:endParaRPr lang="el-GR"/>
        </a:p>
      </dgm:t>
    </dgm:pt>
  </dgm:ptLst>
  <dgm:cxnLst>
    <dgm:cxn modelId="{1AAF2745-D79C-485A-A652-C3A03215873E}" srcId="{6D645619-8575-40E9-A66F-8E7F93BC6338}" destId="{D12CD531-1B75-4C80-AFB7-81E08C5AF341}" srcOrd="0" destOrd="0" parTransId="{2DC5C533-1A80-47FC-87D5-F50CFBA81AD7}" sibTransId="{16D7FD9D-89DA-4845-B18F-A8E5B987E620}"/>
    <dgm:cxn modelId="{6C8AD4E0-39F5-42EC-8193-C7B9633391B8}" type="presOf" srcId="{16D7FD9D-89DA-4845-B18F-A8E5B987E620}" destId="{26A048A1-48E2-4E30-9659-E60ED8C757DC}" srcOrd="0" destOrd="0" presId="urn:microsoft.com/office/officeart/2005/8/layout/cycle3"/>
    <dgm:cxn modelId="{C2DCC28C-50BC-4BB0-8EC5-D8F29903FF3C}" srcId="{6D645619-8575-40E9-A66F-8E7F93BC6338}" destId="{72BC2152-C770-4B84-ADE8-B94BE70A7A2F}" srcOrd="4" destOrd="0" parTransId="{78C97277-BF5D-4C1C-BED6-68BF817FAB9D}" sibTransId="{9DAAA157-BD7D-4536-B135-8E1F4D13B242}"/>
    <dgm:cxn modelId="{B47AEC4E-DFD8-4CA7-AE1C-B440D8B00ED1}" type="presOf" srcId="{72BC2152-C770-4B84-ADE8-B94BE70A7A2F}" destId="{FDBB337F-4E8F-449D-A052-11E72356700B}" srcOrd="0" destOrd="0" presId="urn:microsoft.com/office/officeart/2005/8/layout/cycle3"/>
    <dgm:cxn modelId="{12C8190E-F3D6-4398-A114-6DEC0967F0A8}" srcId="{6D645619-8575-40E9-A66F-8E7F93BC6338}" destId="{5D57CC88-445A-4DCE-9EEA-53E75EC4830F}" srcOrd="3" destOrd="0" parTransId="{7500D1D6-13D6-4297-89F7-3A1CC9E4CAA3}" sibTransId="{D96EB47B-C781-480E-BF7F-8DB2D083EDB4}"/>
    <dgm:cxn modelId="{6EC58037-B6C5-4399-B116-AB24A9800DB4}" type="presOf" srcId="{D12CD531-1B75-4C80-AFB7-81E08C5AF341}" destId="{F98AB11B-2DE1-46DC-AA8E-8F8A02ECE226}" srcOrd="0" destOrd="0" presId="urn:microsoft.com/office/officeart/2005/8/layout/cycle3"/>
    <dgm:cxn modelId="{E42809F9-8E6F-4BE5-93A8-E8B8E0E92C60}" type="presOf" srcId="{032DB5CF-3AB7-4A66-859B-E5C4E58D882B}" destId="{9BD39D9C-DBD5-4FE2-8E27-E08143E24EEF}" srcOrd="0" destOrd="0" presId="urn:microsoft.com/office/officeart/2005/8/layout/cycle3"/>
    <dgm:cxn modelId="{9E286505-CAF9-4281-BE93-6C45A95CD18E}" srcId="{6D645619-8575-40E9-A66F-8E7F93BC6338}" destId="{746AE5BA-0EC9-46E7-A041-C61065FDFEEA}" srcOrd="1" destOrd="0" parTransId="{3E2C07CA-19B9-474B-B7F8-672436199DA6}" sibTransId="{417D484D-2B92-4836-A6BF-DF7B57840C78}"/>
    <dgm:cxn modelId="{3A8286BC-BF9C-4C78-B93A-888E677BA742}" type="presOf" srcId="{6D645619-8575-40E9-A66F-8E7F93BC6338}" destId="{97F9DF6D-2D99-4AC6-B6C4-1C800B7A1D51}" srcOrd="0" destOrd="0" presId="urn:microsoft.com/office/officeart/2005/8/layout/cycle3"/>
    <dgm:cxn modelId="{0635C679-7D35-4651-B3C3-7784CEB074D3}" srcId="{6D645619-8575-40E9-A66F-8E7F93BC6338}" destId="{032DB5CF-3AB7-4A66-859B-E5C4E58D882B}" srcOrd="2" destOrd="0" parTransId="{B9F87976-D898-4433-9612-FCE7848E9972}" sibTransId="{F9805829-3DDD-4285-962A-76000EF58B3F}"/>
    <dgm:cxn modelId="{56D23B75-A130-4F08-A991-A35CCF9049B7}" type="presOf" srcId="{746AE5BA-0EC9-46E7-A041-C61065FDFEEA}" destId="{1E7762C1-4505-4CC0-9691-F3E999C83D5E}" srcOrd="0" destOrd="0" presId="urn:microsoft.com/office/officeart/2005/8/layout/cycle3"/>
    <dgm:cxn modelId="{764E3292-B25D-4E11-91AA-5ED9A8A83D52}" type="presOf" srcId="{5D57CC88-445A-4DCE-9EEA-53E75EC4830F}" destId="{4A990B55-C4EC-4FC1-8456-6AA6705624FE}" srcOrd="0" destOrd="0" presId="urn:microsoft.com/office/officeart/2005/8/layout/cycle3"/>
    <dgm:cxn modelId="{BCC2057D-98FB-4B6A-8377-907B2921EFDB}" type="presParOf" srcId="{97F9DF6D-2D99-4AC6-B6C4-1C800B7A1D51}" destId="{C66BC889-6964-4113-A98A-5544EE652D55}" srcOrd="0" destOrd="0" presId="urn:microsoft.com/office/officeart/2005/8/layout/cycle3"/>
    <dgm:cxn modelId="{2FCC4016-8595-4256-8781-5C80E88A5F25}" type="presParOf" srcId="{C66BC889-6964-4113-A98A-5544EE652D55}" destId="{F98AB11B-2DE1-46DC-AA8E-8F8A02ECE226}" srcOrd="0" destOrd="0" presId="urn:microsoft.com/office/officeart/2005/8/layout/cycle3"/>
    <dgm:cxn modelId="{928D5F6B-C98C-4C08-BFE0-BAE9D2CE5EE2}" type="presParOf" srcId="{C66BC889-6964-4113-A98A-5544EE652D55}" destId="{26A048A1-48E2-4E30-9659-E60ED8C757DC}" srcOrd="1" destOrd="0" presId="urn:microsoft.com/office/officeart/2005/8/layout/cycle3"/>
    <dgm:cxn modelId="{0D087765-531E-4F10-8597-B608E82B0E7C}" type="presParOf" srcId="{C66BC889-6964-4113-A98A-5544EE652D55}" destId="{1E7762C1-4505-4CC0-9691-F3E999C83D5E}" srcOrd="2" destOrd="0" presId="urn:microsoft.com/office/officeart/2005/8/layout/cycle3"/>
    <dgm:cxn modelId="{4D912954-F05E-44E0-A3CD-251D1AC8D79A}" type="presParOf" srcId="{C66BC889-6964-4113-A98A-5544EE652D55}" destId="{9BD39D9C-DBD5-4FE2-8E27-E08143E24EEF}" srcOrd="3" destOrd="0" presId="urn:microsoft.com/office/officeart/2005/8/layout/cycle3"/>
    <dgm:cxn modelId="{631CC878-6AFD-44A5-BAA3-352119BF4939}" type="presParOf" srcId="{C66BC889-6964-4113-A98A-5544EE652D55}" destId="{4A990B55-C4EC-4FC1-8456-6AA6705624FE}" srcOrd="4" destOrd="0" presId="urn:microsoft.com/office/officeart/2005/8/layout/cycle3"/>
    <dgm:cxn modelId="{1C2179D4-76AA-473F-B466-5E0DD6737960}" type="presParOf" srcId="{C66BC889-6964-4113-A98A-5544EE652D55}" destId="{FDBB337F-4E8F-449D-A052-11E72356700B}"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179B4-4306-44A0-B79B-510576B339A4}">
      <dsp:nvSpPr>
        <dsp:cNvPr id="0" name=""/>
        <dsp:cNvSpPr/>
      </dsp:nvSpPr>
      <dsp:spPr>
        <a:xfrm rot="5447942">
          <a:off x="1206221" y="707864"/>
          <a:ext cx="950172" cy="114447"/>
        </a:xfrm>
        <a:prstGeom prst="rect">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27C381-F926-4B2E-830A-4E79523A605F}">
      <dsp:nvSpPr>
        <dsp:cNvPr id="0" name=""/>
        <dsp:cNvSpPr/>
      </dsp:nvSpPr>
      <dsp:spPr>
        <a:xfrm>
          <a:off x="936104" y="100273"/>
          <a:ext cx="2261251" cy="762982"/>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Αντιμετωπίζονται σαν κοινές λειτουργικές μισθώσεις</a:t>
          </a:r>
          <a:endParaRPr lang="el-GR" sz="1600" b="1" kern="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sp:txBody>
      <dsp:txXfrm>
        <a:off x="936104" y="100273"/>
        <a:ext cx="2261251" cy="762982"/>
      </dsp:txXfrm>
    </dsp:sp>
    <dsp:sp modelId="{791427DD-2F7C-4F9A-9B3C-5642D25AFCEF}">
      <dsp:nvSpPr>
        <dsp:cNvPr id="0" name=""/>
        <dsp:cNvSpPr/>
      </dsp:nvSpPr>
      <dsp:spPr>
        <a:xfrm rot="5400000">
          <a:off x="1157548" y="1705425"/>
          <a:ext cx="1034266" cy="114447"/>
        </a:xfrm>
        <a:prstGeom prst="rect">
          <a:avLst/>
        </a:prstGeom>
        <a:solidFill>
          <a:schemeClr val="accent6">
            <a:shade val="90000"/>
            <a:hueOff val="-63622"/>
            <a:satOff val="1270"/>
            <a:lumOff val="344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F23018-2D5D-434A-AF77-AE9E357F10B7}">
      <dsp:nvSpPr>
        <dsp:cNvPr id="0" name=""/>
        <dsp:cNvSpPr/>
      </dsp:nvSpPr>
      <dsp:spPr>
        <a:xfrm>
          <a:off x="1169742" y="1055740"/>
          <a:ext cx="1767474" cy="762982"/>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t"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Λογιστικοποιεί </a:t>
          </a:r>
          <a:r>
            <a:rPr lang="el-GR" sz="1600" b="1" kern="1200" baseline="0" dirty="0" smtClean="0">
              <a:latin typeface="Tahoma" pitchFamily="34" charset="0"/>
              <a:ea typeface="Tahoma" pitchFamily="34" charset="0"/>
              <a:cs typeface="Tahoma" pitchFamily="34" charset="0"/>
            </a:rPr>
            <a:t>ως έξοδο το ποσό των μισθωμάτων</a:t>
          </a:r>
          <a:endParaRPr lang="el-GR" sz="1600" b="1" kern="1200" dirty="0">
            <a:latin typeface="Tahoma" pitchFamily="34" charset="0"/>
            <a:ea typeface="Tahoma" pitchFamily="34" charset="0"/>
            <a:cs typeface="Tahoma" pitchFamily="34" charset="0"/>
          </a:endParaRPr>
        </a:p>
      </dsp:txBody>
      <dsp:txXfrm>
        <a:off x="1169742" y="1055740"/>
        <a:ext cx="1767474" cy="762982"/>
      </dsp:txXfrm>
    </dsp:sp>
    <dsp:sp modelId="{31609D52-7F1D-43BA-A1BE-E78FA8E254A7}">
      <dsp:nvSpPr>
        <dsp:cNvPr id="0" name=""/>
        <dsp:cNvSpPr/>
      </dsp:nvSpPr>
      <dsp:spPr>
        <a:xfrm rot="125763">
          <a:off x="1677527" y="2269132"/>
          <a:ext cx="2366044" cy="114447"/>
        </a:xfrm>
        <a:prstGeom prst="rect">
          <a:avLst/>
        </a:prstGeom>
        <a:solidFill>
          <a:schemeClr val="accent6">
            <a:shade val="90000"/>
            <a:hueOff val="-127245"/>
            <a:satOff val="2539"/>
            <a:lumOff val="68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69F9FD-02E9-4910-8A0F-FF4815712754}">
      <dsp:nvSpPr>
        <dsp:cNvPr id="0" name=""/>
        <dsp:cNvSpPr/>
      </dsp:nvSpPr>
      <dsp:spPr>
        <a:xfrm>
          <a:off x="1195219" y="2009468"/>
          <a:ext cx="1716519" cy="936057"/>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Δεν εμφανίζει υποχρέωση καταβολής μισθωμάτων</a:t>
          </a:r>
          <a:endParaRPr lang="el-GR" sz="1600" b="1" kern="1200" dirty="0">
            <a:latin typeface="Tahoma" pitchFamily="34" charset="0"/>
            <a:ea typeface="Tahoma" pitchFamily="34" charset="0"/>
            <a:cs typeface="Tahoma" pitchFamily="34" charset="0"/>
          </a:endParaRPr>
        </a:p>
      </dsp:txBody>
      <dsp:txXfrm>
        <a:off x="1195219" y="2009468"/>
        <a:ext cx="1716519" cy="936057"/>
      </dsp:txXfrm>
    </dsp:sp>
    <dsp:sp modelId="{5BAED292-40DC-4EE9-8749-923DE9D7EC46}">
      <dsp:nvSpPr>
        <dsp:cNvPr id="0" name=""/>
        <dsp:cNvSpPr/>
      </dsp:nvSpPr>
      <dsp:spPr>
        <a:xfrm rot="16172494">
          <a:off x="3490304" y="1758219"/>
          <a:ext cx="1103011" cy="114447"/>
        </a:xfrm>
        <a:prstGeom prst="rect">
          <a:avLst/>
        </a:prstGeom>
        <a:solidFill>
          <a:schemeClr val="accent6">
            <a:shade val="90000"/>
            <a:hueOff val="-190867"/>
            <a:satOff val="3809"/>
            <a:lumOff val="103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71ADAC-A9D9-41BA-BB19-EB4A8047507F}">
      <dsp:nvSpPr>
        <dsp:cNvPr id="0" name=""/>
        <dsp:cNvSpPr/>
      </dsp:nvSpPr>
      <dsp:spPr>
        <a:xfrm>
          <a:off x="3612570" y="2182543"/>
          <a:ext cx="1624898" cy="762982"/>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Δεν υπολογίζει αποσβέσεις</a:t>
          </a:r>
        </a:p>
      </dsp:txBody>
      <dsp:txXfrm>
        <a:off x="3612570" y="2182543"/>
        <a:ext cx="1624898" cy="762982"/>
      </dsp:txXfrm>
    </dsp:sp>
    <dsp:sp modelId="{DE4B5BF8-55E4-4F14-A466-2B5DCDDC6813}">
      <dsp:nvSpPr>
        <dsp:cNvPr id="0" name=""/>
        <dsp:cNvSpPr/>
      </dsp:nvSpPr>
      <dsp:spPr>
        <a:xfrm rot="16200000">
          <a:off x="3504213" y="666233"/>
          <a:ext cx="1066367" cy="114447"/>
        </a:xfrm>
        <a:prstGeom prst="rect">
          <a:avLst/>
        </a:prstGeom>
        <a:solidFill>
          <a:schemeClr val="accent6">
            <a:shade val="90000"/>
            <a:hueOff val="-254490"/>
            <a:satOff val="5078"/>
            <a:lumOff val="1378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16CE77-541A-4942-8178-E57898F669C9}">
      <dsp:nvSpPr>
        <dsp:cNvPr id="0" name=""/>
        <dsp:cNvSpPr/>
      </dsp:nvSpPr>
      <dsp:spPr>
        <a:xfrm>
          <a:off x="3594920" y="936791"/>
          <a:ext cx="1642548" cy="1035832"/>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Παρακολουθεί το μίσθιο σε λογαριασμούς τάξεως</a:t>
          </a:r>
          <a:endParaRPr lang="el-GR" sz="1600" b="1" kern="1200" dirty="0">
            <a:latin typeface="Tahoma" pitchFamily="34" charset="0"/>
            <a:ea typeface="Tahoma" pitchFamily="34" charset="0"/>
            <a:cs typeface="Tahoma" pitchFamily="34" charset="0"/>
          </a:endParaRPr>
        </a:p>
      </dsp:txBody>
      <dsp:txXfrm>
        <a:off x="3594920" y="936791"/>
        <a:ext cx="1642548" cy="1035832"/>
      </dsp:txXfrm>
    </dsp:sp>
    <dsp:sp modelId="{83D51C13-07D6-49E3-81E7-F2614765BE92}">
      <dsp:nvSpPr>
        <dsp:cNvPr id="0" name=""/>
        <dsp:cNvSpPr/>
      </dsp:nvSpPr>
      <dsp:spPr>
        <a:xfrm rot="2723">
          <a:off x="4040876" y="131225"/>
          <a:ext cx="2196479" cy="114447"/>
        </a:xfrm>
        <a:prstGeom prst="rect">
          <a:avLst/>
        </a:prstGeom>
        <a:solidFill>
          <a:schemeClr val="accent6">
            <a:shade val="90000"/>
            <a:hueOff val="-318112"/>
            <a:satOff val="6348"/>
            <a:lumOff val="1723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D5D4E8-C262-42AF-9EDC-E4C2DB9DBD4D}">
      <dsp:nvSpPr>
        <dsp:cNvPr id="0" name=""/>
        <dsp:cNvSpPr/>
      </dsp:nvSpPr>
      <dsp:spPr>
        <a:xfrm>
          <a:off x="3594920" y="498"/>
          <a:ext cx="1642548" cy="762982"/>
        </a:xfrm>
        <a:prstGeom prst="roundRect">
          <a:avLst>
            <a:gd name="adj" fmla="val 1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Μισθώματα = Δαπάνες</a:t>
          </a:r>
          <a:endParaRPr lang="el-GR" sz="1600" b="1" kern="1200" dirty="0">
            <a:latin typeface="Tahoma" pitchFamily="34" charset="0"/>
            <a:ea typeface="Tahoma" pitchFamily="34" charset="0"/>
            <a:cs typeface="Tahoma" pitchFamily="34" charset="0"/>
          </a:endParaRPr>
        </a:p>
      </dsp:txBody>
      <dsp:txXfrm>
        <a:off x="3594920" y="498"/>
        <a:ext cx="1642548" cy="762982"/>
      </dsp:txXfrm>
    </dsp:sp>
    <dsp:sp modelId="{5293730A-78B9-445D-83C8-EBA629B56873}">
      <dsp:nvSpPr>
        <dsp:cNvPr id="0" name=""/>
        <dsp:cNvSpPr/>
      </dsp:nvSpPr>
      <dsp:spPr>
        <a:xfrm rot="5400000">
          <a:off x="5511083" y="864920"/>
          <a:ext cx="1460262" cy="114447"/>
        </a:xfrm>
        <a:prstGeom prst="rect">
          <a:avLst/>
        </a:prstGeom>
        <a:solidFill>
          <a:schemeClr val="accent6">
            <a:shade val="90000"/>
            <a:hueOff val="-381735"/>
            <a:satOff val="7617"/>
            <a:lumOff val="206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CE64F5D-98C0-47EB-A035-8AE7B4FFD8BC}">
      <dsp:nvSpPr>
        <dsp:cNvPr id="0" name=""/>
        <dsp:cNvSpPr/>
      </dsp:nvSpPr>
      <dsp:spPr>
        <a:xfrm>
          <a:off x="5709049" y="2237"/>
          <a:ext cx="1821925" cy="762982"/>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Καταχωρούνται στον λογαριασμό 62.04 «ενοίκια»</a:t>
          </a:r>
          <a:endParaRPr lang="el-GR" sz="1600" b="1" kern="1200" dirty="0">
            <a:latin typeface="Tahoma" pitchFamily="34" charset="0"/>
            <a:ea typeface="Tahoma" pitchFamily="34" charset="0"/>
            <a:cs typeface="Tahoma" pitchFamily="34" charset="0"/>
          </a:endParaRPr>
        </a:p>
      </dsp:txBody>
      <dsp:txXfrm>
        <a:off x="5709049" y="2237"/>
        <a:ext cx="1821925" cy="762982"/>
      </dsp:txXfrm>
    </dsp:sp>
    <dsp:sp modelId="{22E8457A-7959-4E5F-BF08-662FF479319F}">
      <dsp:nvSpPr>
        <dsp:cNvPr id="0" name=""/>
        <dsp:cNvSpPr/>
      </dsp:nvSpPr>
      <dsp:spPr>
        <a:xfrm>
          <a:off x="5665934" y="955965"/>
          <a:ext cx="1908155" cy="1794107"/>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Και σε ανάλογους τριτοβάθμιους</a:t>
          </a:r>
        </a:p>
        <a:p>
          <a:pPr lvl="0" algn="l" defTabSz="711200">
            <a:lnSpc>
              <a:spcPct val="90000"/>
            </a:lnSpc>
            <a:spcBef>
              <a:spcPct val="0"/>
            </a:spcBef>
            <a:spcAft>
              <a:spcPct val="35000"/>
            </a:spcAft>
          </a:pPr>
          <a:r>
            <a:rPr lang="el-GR" sz="1400" b="1" kern="1200" dirty="0" smtClean="0">
              <a:latin typeface="Tahoma" pitchFamily="34" charset="0"/>
              <a:ea typeface="Tahoma" pitchFamily="34" charset="0"/>
              <a:cs typeface="Tahoma" pitchFamily="34" charset="0"/>
            </a:rPr>
            <a:t>Π.χ. για τα μηχανήματα στον 62.04.20 ενοίκια μισθώσεως </a:t>
          </a:r>
          <a:r>
            <a:rPr lang="en-US" sz="1400" b="1" kern="1200" dirty="0" smtClean="0">
              <a:latin typeface="Tahoma" pitchFamily="34" charset="0"/>
              <a:ea typeface="Tahoma" pitchFamily="34" charset="0"/>
              <a:cs typeface="Tahoma" pitchFamily="34" charset="0"/>
            </a:rPr>
            <a:t>leasing</a:t>
          </a:r>
          <a:r>
            <a:rPr lang="el-GR" sz="1400" b="1" kern="1200" dirty="0" smtClean="0">
              <a:latin typeface="Tahoma" pitchFamily="34" charset="0"/>
              <a:ea typeface="Tahoma" pitchFamily="34" charset="0"/>
              <a:cs typeface="Tahoma" pitchFamily="34" charset="0"/>
            </a:rPr>
            <a:t> μηχανημάτων</a:t>
          </a:r>
          <a:endParaRPr lang="el-GR" sz="1400" b="1" kern="1200" dirty="0">
            <a:latin typeface="Tahoma" pitchFamily="34" charset="0"/>
            <a:ea typeface="Tahoma" pitchFamily="34" charset="0"/>
            <a:cs typeface="Tahoma" pitchFamily="34" charset="0"/>
          </a:endParaRPr>
        </a:p>
      </dsp:txBody>
      <dsp:txXfrm>
        <a:off x="5665934" y="955965"/>
        <a:ext cx="1908155" cy="17941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179B4-4306-44A0-B79B-510576B339A4}">
      <dsp:nvSpPr>
        <dsp:cNvPr id="0" name=""/>
        <dsp:cNvSpPr/>
      </dsp:nvSpPr>
      <dsp:spPr>
        <a:xfrm rot="5446489">
          <a:off x="1798839" y="770077"/>
          <a:ext cx="1212011" cy="141560"/>
        </a:xfrm>
        <a:prstGeom prst="rect">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27C381-F926-4B2E-830A-4E79523A605F}">
      <dsp:nvSpPr>
        <dsp:cNvPr id="0" name=""/>
        <dsp:cNvSpPr/>
      </dsp:nvSpPr>
      <dsp:spPr>
        <a:xfrm>
          <a:off x="1652895" y="0"/>
          <a:ext cx="2457183" cy="943733"/>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Εμφανίζει τα μίσθια ως πάγια περιουσιακά στοιχεία</a:t>
          </a:r>
          <a:endParaRPr lang="el-GR" sz="1600" b="1" kern="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dsp:txBody>
      <dsp:txXfrm>
        <a:off x="1652895" y="0"/>
        <a:ext cx="2457183" cy="943733"/>
      </dsp:txXfrm>
    </dsp:sp>
    <dsp:sp modelId="{791427DD-2F7C-4F9A-9B3C-5642D25AFCEF}">
      <dsp:nvSpPr>
        <dsp:cNvPr id="0" name=""/>
        <dsp:cNvSpPr/>
      </dsp:nvSpPr>
      <dsp:spPr>
        <a:xfrm rot="5400000">
          <a:off x="1738321" y="2041742"/>
          <a:ext cx="1316656" cy="141560"/>
        </a:xfrm>
        <a:prstGeom prst="rect">
          <a:avLst/>
        </a:prstGeom>
        <a:solidFill>
          <a:schemeClr val="accent6">
            <a:shade val="90000"/>
            <a:hueOff val="-95434"/>
            <a:satOff val="1904"/>
            <a:lumOff val="517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F23018-2D5D-434A-AF77-AE9E357F10B7}">
      <dsp:nvSpPr>
        <dsp:cNvPr id="0" name=""/>
        <dsp:cNvSpPr/>
      </dsp:nvSpPr>
      <dsp:spPr>
        <a:xfrm>
          <a:off x="1620116" y="1181173"/>
          <a:ext cx="2489962" cy="1019411"/>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t" anchorCtr="0">
          <a:noAutofit/>
        </a:bodyPr>
        <a:lstStyle/>
        <a:p>
          <a:pPr lvl="0" algn="just" defTabSz="711200">
            <a:lnSpc>
              <a:spcPct val="100000"/>
            </a:lnSpc>
            <a:spcBef>
              <a:spcPct val="0"/>
            </a:spcBef>
            <a:spcAft>
              <a:spcPct val="35000"/>
            </a:spcAft>
          </a:pPr>
          <a:r>
            <a:rPr lang="el-GR" sz="1600" b="1" kern="1200" baseline="0" dirty="0" smtClean="0">
              <a:latin typeface="Tahoma" pitchFamily="34" charset="0"/>
              <a:ea typeface="Tahoma" pitchFamily="34" charset="0"/>
              <a:cs typeface="Tahoma" pitchFamily="34" charset="0"/>
            </a:rPr>
            <a:t>Δικαίωμα αφαίρεσης </a:t>
          </a:r>
          <a:r>
            <a:rPr lang="el-GR" sz="1600" b="1" kern="1200" dirty="0" smtClean="0">
              <a:latin typeface="Tahoma" pitchFamily="34" charset="0"/>
              <a:ea typeface="Tahoma" pitchFamily="34" charset="0"/>
              <a:cs typeface="Tahoma" pitchFamily="34" charset="0"/>
            </a:rPr>
            <a:t>του μισθίου αν δεν καταβληθούν μισθώματα</a:t>
          </a:r>
        </a:p>
      </dsp:txBody>
      <dsp:txXfrm>
        <a:off x="1620116" y="1181173"/>
        <a:ext cx="2489962" cy="1019411"/>
      </dsp:txXfrm>
    </dsp:sp>
    <dsp:sp modelId="{31609D52-7F1D-43BA-A1BE-E78FA8E254A7}">
      <dsp:nvSpPr>
        <dsp:cNvPr id="0" name=""/>
        <dsp:cNvSpPr/>
      </dsp:nvSpPr>
      <dsp:spPr>
        <a:xfrm rot="132759">
          <a:off x="2400768" y="2757784"/>
          <a:ext cx="2772416" cy="141560"/>
        </a:xfrm>
        <a:prstGeom prst="rect">
          <a:avLst/>
        </a:prstGeom>
        <a:solidFill>
          <a:schemeClr val="accent6">
            <a:shade val="90000"/>
            <a:hueOff val="-190867"/>
            <a:satOff val="3809"/>
            <a:lumOff val="103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69F9FD-02E9-4910-8A0F-FF4815712754}">
      <dsp:nvSpPr>
        <dsp:cNvPr id="0" name=""/>
        <dsp:cNvSpPr/>
      </dsp:nvSpPr>
      <dsp:spPr>
        <a:xfrm>
          <a:off x="1680036" y="2436519"/>
          <a:ext cx="2370124" cy="1157810"/>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Διενεργεί αποσβέσεις για κινητά και ακίνητα πλην οικοπέδων</a:t>
          </a:r>
          <a:endParaRPr lang="el-GR" sz="1600" b="1" kern="1200" dirty="0">
            <a:latin typeface="Tahoma" pitchFamily="34" charset="0"/>
            <a:ea typeface="Tahoma" pitchFamily="34" charset="0"/>
            <a:cs typeface="Tahoma" pitchFamily="34" charset="0"/>
          </a:endParaRPr>
        </a:p>
      </dsp:txBody>
      <dsp:txXfrm>
        <a:off x="1680036" y="2436519"/>
        <a:ext cx="2370124" cy="1157810"/>
      </dsp:txXfrm>
    </dsp:sp>
    <dsp:sp modelId="{5BAED292-40DC-4EE9-8749-923DE9D7EC46}">
      <dsp:nvSpPr>
        <dsp:cNvPr id="0" name=""/>
        <dsp:cNvSpPr/>
      </dsp:nvSpPr>
      <dsp:spPr>
        <a:xfrm rot="16170701">
          <a:off x="4530652" y="2167498"/>
          <a:ext cx="1280818" cy="141560"/>
        </a:xfrm>
        <a:prstGeom prst="rect">
          <a:avLst/>
        </a:prstGeom>
        <a:solidFill>
          <a:schemeClr val="accent6">
            <a:shade val="90000"/>
            <a:hueOff val="-286301"/>
            <a:satOff val="5713"/>
            <a:lumOff val="155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71ADAC-A9D9-41BA-BB19-EB4A8047507F}">
      <dsp:nvSpPr>
        <dsp:cNvPr id="0" name=""/>
        <dsp:cNvSpPr/>
      </dsp:nvSpPr>
      <dsp:spPr>
        <a:xfrm>
          <a:off x="4640049" y="2650595"/>
          <a:ext cx="2009838" cy="943733"/>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Έσοδα από μισθώματα = Έσοδα χρήσης </a:t>
          </a:r>
        </a:p>
      </dsp:txBody>
      <dsp:txXfrm>
        <a:off x="4640049" y="2650595"/>
        <a:ext cx="2009838" cy="943733"/>
      </dsp:txXfrm>
    </dsp:sp>
    <dsp:sp modelId="{DE4B5BF8-55E4-4F14-A466-2B5DCDDC6813}">
      <dsp:nvSpPr>
        <dsp:cNvPr id="0" name=""/>
        <dsp:cNvSpPr/>
      </dsp:nvSpPr>
      <dsp:spPr>
        <a:xfrm rot="16200000">
          <a:off x="4547858" y="901298"/>
          <a:ext cx="1235491" cy="141560"/>
        </a:xfrm>
        <a:prstGeom prst="rect">
          <a:avLst/>
        </a:prstGeom>
        <a:solidFill>
          <a:schemeClr val="accent6">
            <a:shade val="90000"/>
            <a:hueOff val="-381735"/>
            <a:satOff val="7617"/>
            <a:lumOff val="206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16CE77-541A-4942-8178-E57898F669C9}">
      <dsp:nvSpPr>
        <dsp:cNvPr id="0" name=""/>
        <dsp:cNvSpPr/>
      </dsp:nvSpPr>
      <dsp:spPr>
        <a:xfrm>
          <a:off x="4618217" y="1277529"/>
          <a:ext cx="2031670" cy="1113417"/>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Αποσβέσεις στα έξοδα που κάνουν για αγορά ακινήτων</a:t>
          </a:r>
          <a:endParaRPr lang="el-GR" sz="1600" b="1" kern="1200" dirty="0">
            <a:latin typeface="Tahoma" pitchFamily="34" charset="0"/>
            <a:ea typeface="Tahoma" pitchFamily="34" charset="0"/>
            <a:cs typeface="Tahoma" pitchFamily="34" charset="0"/>
          </a:endParaRPr>
        </a:p>
      </dsp:txBody>
      <dsp:txXfrm>
        <a:off x="4618217" y="1277529"/>
        <a:ext cx="2031670" cy="1113417"/>
      </dsp:txXfrm>
    </dsp:sp>
    <dsp:sp modelId="{24D5D4E8-C262-42AF-9EDC-E4C2DB9DBD4D}">
      <dsp:nvSpPr>
        <dsp:cNvPr id="0" name=""/>
        <dsp:cNvSpPr/>
      </dsp:nvSpPr>
      <dsp:spPr>
        <a:xfrm>
          <a:off x="4618217" y="119426"/>
          <a:ext cx="2031670" cy="943733"/>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44000" rIns="0" bIns="0" numCol="1" spcCol="1270" anchor="ctr" anchorCtr="0">
          <a:noAutofit/>
        </a:bodyPr>
        <a:lstStyle/>
        <a:p>
          <a:pPr lvl="0" algn="l" defTabSz="711200">
            <a:lnSpc>
              <a:spcPct val="90000"/>
            </a:lnSpc>
            <a:spcBef>
              <a:spcPct val="0"/>
            </a:spcBef>
            <a:spcAft>
              <a:spcPct val="35000"/>
            </a:spcAft>
          </a:pPr>
          <a:r>
            <a:rPr lang="el-GR" sz="1600" b="1" kern="1200" dirty="0" smtClean="0">
              <a:latin typeface="Tahoma" pitchFamily="34" charset="0"/>
              <a:ea typeface="Tahoma" pitchFamily="34" charset="0"/>
              <a:cs typeface="Tahoma" pitchFamily="34" charset="0"/>
            </a:rPr>
            <a:t>Δικαίωμα εκπτώσεως ή επιστροφής Φ.Π.Α</a:t>
          </a:r>
          <a:endParaRPr lang="el-GR" sz="1600" b="1" kern="1200" dirty="0">
            <a:latin typeface="Tahoma" pitchFamily="34" charset="0"/>
            <a:ea typeface="Tahoma" pitchFamily="34" charset="0"/>
            <a:cs typeface="Tahoma" pitchFamily="34" charset="0"/>
          </a:endParaRPr>
        </a:p>
      </dsp:txBody>
      <dsp:txXfrm>
        <a:off x="4618217" y="119426"/>
        <a:ext cx="2031670" cy="9437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EAD559-EDDA-430E-B7AD-08762EABF407}">
      <dsp:nvSpPr>
        <dsp:cNvPr id="0" name=""/>
        <dsp:cNvSpPr/>
      </dsp:nvSpPr>
      <dsp:spPr>
        <a:xfrm>
          <a:off x="3467055" y="1218083"/>
          <a:ext cx="1856758" cy="1485819"/>
        </a:xfrm>
        <a:prstGeom prst="ellipse">
          <a:avLst/>
        </a:prstGeom>
        <a:solidFill>
          <a:schemeClr val="bg1">
            <a:lumMod val="50000"/>
          </a:schemeClr>
        </a:solidFill>
        <a:ln cmpd="dbl">
          <a:solidFill>
            <a:schemeClr val="tx1">
              <a:lumMod val="65000"/>
              <a:lumOff val="35000"/>
            </a:schemeClr>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2">
                  <a:lumMod val="10000"/>
                </a:schemeClr>
              </a:solidFill>
              <a:latin typeface="Tahoma" pitchFamily="34" charset="0"/>
              <a:ea typeface="Tahoma" pitchFamily="34" charset="0"/>
              <a:cs typeface="Tahoma" pitchFamily="34" charset="0"/>
            </a:rPr>
            <a:t>ΟΡΙΣΜΟΙ</a:t>
          </a:r>
          <a:endParaRPr lang="el-GR" sz="2000" b="1" kern="1200" dirty="0">
            <a:solidFill>
              <a:schemeClr val="bg2">
                <a:lumMod val="10000"/>
              </a:schemeClr>
            </a:solidFill>
            <a:latin typeface="Tahoma" pitchFamily="34" charset="0"/>
            <a:ea typeface="Tahoma" pitchFamily="34" charset="0"/>
            <a:cs typeface="Tahoma" pitchFamily="34" charset="0"/>
          </a:endParaRPr>
        </a:p>
      </dsp:txBody>
      <dsp:txXfrm>
        <a:off x="3467055" y="1218083"/>
        <a:ext cx="1856758" cy="1485819"/>
      </dsp:txXfrm>
    </dsp:sp>
    <dsp:sp modelId="{3BB9C9BE-F169-4EF5-83FC-9186F880CF0B}">
      <dsp:nvSpPr>
        <dsp:cNvPr id="0" name=""/>
        <dsp:cNvSpPr/>
      </dsp:nvSpPr>
      <dsp:spPr>
        <a:xfrm rot="16757259">
          <a:off x="4412926" y="1092949"/>
          <a:ext cx="245578" cy="20471"/>
        </a:xfrm>
        <a:custGeom>
          <a:avLst/>
          <a:gdLst/>
          <a:ahLst/>
          <a:cxnLst/>
          <a:rect l="0" t="0" r="0" b="0"/>
          <a:pathLst>
            <a:path>
              <a:moveTo>
                <a:pt x="0" y="10235"/>
              </a:moveTo>
              <a:lnTo>
                <a:pt x="245578" y="10235"/>
              </a:lnTo>
            </a:path>
          </a:pathLst>
        </a:cu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16757259">
        <a:off x="4529576" y="1097045"/>
        <a:ext cx="12278" cy="12278"/>
      </dsp:txXfrm>
    </dsp:sp>
    <dsp:sp modelId="{5E07DB0C-D562-44F3-9084-C557D75C8F1A}">
      <dsp:nvSpPr>
        <dsp:cNvPr id="0" name=""/>
        <dsp:cNvSpPr/>
      </dsp:nvSpPr>
      <dsp:spPr>
        <a:xfrm>
          <a:off x="3150860" y="0"/>
          <a:ext cx="2969820" cy="982723"/>
        </a:xfrm>
        <a:prstGeom prst="ellipse">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ΧΡΗΜΑΤΟΔΟΤΙΚΗ ΜΙΣΘΩΣΗ</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3150860" y="0"/>
        <a:ext cx="2969820" cy="982723"/>
      </dsp:txXfrm>
    </dsp:sp>
    <dsp:sp modelId="{92FF4325-C11F-446E-B962-3311E4E1F2CC}">
      <dsp:nvSpPr>
        <dsp:cNvPr id="0" name=""/>
        <dsp:cNvSpPr/>
      </dsp:nvSpPr>
      <dsp:spPr>
        <a:xfrm rot="20470322">
          <a:off x="5234445" y="1568664"/>
          <a:ext cx="563177" cy="20471"/>
        </a:xfrm>
        <a:custGeom>
          <a:avLst/>
          <a:gdLst/>
          <a:ahLst/>
          <a:cxnLst/>
          <a:rect l="0" t="0" r="0" b="0"/>
          <a:pathLst>
            <a:path>
              <a:moveTo>
                <a:pt x="0" y="10235"/>
              </a:moveTo>
              <a:lnTo>
                <a:pt x="563177" y="10235"/>
              </a:lnTo>
            </a:path>
          </a:pathLst>
        </a:custGeom>
        <a:noFill/>
        <a:ln w="25400" cap="flat" cmpd="sng" algn="ctr">
          <a:solidFill>
            <a:schemeClr val="tx1">
              <a:lumMod val="75000"/>
              <a:lumOff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20470322">
        <a:off x="5501954" y="1564820"/>
        <a:ext cx="28158" cy="28158"/>
      </dsp:txXfrm>
    </dsp:sp>
    <dsp:sp modelId="{0F7B5B91-E27B-4B09-9EA6-9DCD72B0BAB7}">
      <dsp:nvSpPr>
        <dsp:cNvPr id="0" name=""/>
        <dsp:cNvSpPr/>
      </dsp:nvSpPr>
      <dsp:spPr>
        <a:xfrm>
          <a:off x="5545806" y="694779"/>
          <a:ext cx="2244206" cy="982723"/>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ΛΕΙΤΟΥΡΓΙΚΗ ΜΙΣΘΩΣΗ</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5545806" y="694779"/>
        <a:ext cx="2244206" cy="982723"/>
      </dsp:txXfrm>
    </dsp:sp>
    <dsp:sp modelId="{7A1ACCA1-3EFA-4276-B0B9-14AE12B0A387}">
      <dsp:nvSpPr>
        <dsp:cNvPr id="0" name=""/>
        <dsp:cNvSpPr/>
      </dsp:nvSpPr>
      <dsp:spPr>
        <a:xfrm rot="743361">
          <a:off x="5283829" y="2210671"/>
          <a:ext cx="589617" cy="20471"/>
        </a:xfrm>
        <a:custGeom>
          <a:avLst/>
          <a:gdLst/>
          <a:ahLst/>
          <a:cxnLst/>
          <a:rect l="0" t="0" r="0" b="0"/>
          <a:pathLst>
            <a:path>
              <a:moveTo>
                <a:pt x="0" y="10235"/>
              </a:moveTo>
              <a:lnTo>
                <a:pt x="589617" y="10235"/>
              </a:lnTo>
            </a:path>
          </a:pathLst>
        </a:custGeom>
        <a:noFill/>
        <a:ln w="25400" cap="flat" cmpd="sng" algn="ctr">
          <a:solidFill>
            <a:schemeClr val="tx1">
              <a:lumMod val="75000"/>
              <a:lumOff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743361">
        <a:off x="5563897" y="2206166"/>
        <a:ext cx="29480" cy="29480"/>
      </dsp:txXfrm>
    </dsp:sp>
    <dsp:sp modelId="{C4941B6F-0D19-4FE9-B254-4F413959EA22}">
      <dsp:nvSpPr>
        <dsp:cNvPr id="0" name=""/>
        <dsp:cNvSpPr/>
      </dsp:nvSpPr>
      <dsp:spPr>
        <a:xfrm>
          <a:off x="5776128" y="1995663"/>
          <a:ext cx="2027909" cy="982723"/>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ΕΝΑΡΞΗ ΜΙΣΘΩΣΗΣ</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5776128" y="1995663"/>
        <a:ext cx="2027909" cy="982723"/>
      </dsp:txXfrm>
    </dsp:sp>
    <dsp:sp modelId="{1B91F58C-DC69-4FFD-B6B7-D12F6114F3BC}">
      <dsp:nvSpPr>
        <dsp:cNvPr id="0" name=""/>
        <dsp:cNvSpPr/>
      </dsp:nvSpPr>
      <dsp:spPr>
        <a:xfrm rot="3858199">
          <a:off x="4667230" y="2742383"/>
          <a:ext cx="218262" cy="20471"/>
        </a:xfrm>
        <a:custGeom>
          <a:avLst/>
          <a:gdLst/>
          <a:ahLst/>
          <a:cxnLst/>
          <a:rect l="0" t="0" r="0" b="0"/>
          <a:pathLst>
            <a:path>
              <a:moveTo>
                <a:pt x="0" y="10235"/>
              </a:moveTo>
              <a:lnTo>
                <a:pt x="218262" y="10235"/>
              </a:lnTo>
            </a:path>
          </a:pathLst>
        </a:cu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3858199">
        <a:off x="4770905" y="2747162"/>
        <a:ext cx="10913" cy="10913"/>
      </dsp:txXfrm>
    </dsp:sp>
    <dsp:sp modelId="{522DAACB-025B-4DA1-95C5-EA65A9C38AB5}">
      <dsp:nvSpPr>
        <dsp:cNvPr id="0" name=""/>
        <dsp:cNvSpPr/>
      </dsp:nvSpPr>
      <dsp:spPr>
        <a:xfrm>
          <a:off x="4183366" y="2833700"/>
          <a:ext cx="1736905" cy="982723"/>
        </a:xfrm>
        <a:prstGeom prst="ellipse">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ΔΙΑΡΚΕΙΑ ΜΙΣΘΩΣΗΣ</a:t>
          </a:r>
        </a:p>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 </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4183366" y="2833700"/>
        <a:ext cx="1736905" cy="982723"/>
      </dsp:txXfrm>
    </dsp:sp>
    <dsp:sp modelId="{77B8EBFD-559E-4E15-A997-AB20FBC21ECD}">
      <dsp:nvSpPr>
        <dsp:cNvPr id="0" name=""/>
        <dsp:cNvSpPr/>
      </dsp:nvSpPr>
      <dsp:spPr>
        <a:xfrm rot="8290971">
          <a:off x="3247078" y="2706738"/>
          <a:ext cx="606692" cy="20471"/>
        </a:xfrm>
        <a:custGeom>
          <a:avLst/>
          <a:gdLst/>
          <a:ahLst/>
          <a:cxnLst/>
          <a:rect l="0" t="0" r="0" b="0"/>
          <a:pathLst>
            <a:path>
              <a:moveTo>
                <a:pt x="0" y="10235"/>
              </a:moveTo>
              <a:lnTo>
                <a:pt x="606692" y="10235"/>
              </a:lnTo>
            </a:path>
          </a:pathLst>
        </a:cu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8290971">
        <a:off x="3535257" y="2701806"/>
        <a:ext cx="30334" cy="30334"/>
      </dsp:txXfrm>
    </dsp:sp>
    <dsp:sp modelId="{FFCF56C6-DB27-47C9-870C-56DB39702CED}">
      <dsp:nvSpPr>
        <dsp:cNvPr id="0" name=""/>
        <dsp:cNvSpPr/>
      </dsp:nvSpPr>
      <dsp:spPr>
        <a:xfrm>
          <a:off x="2066105" y="2833700"/>
          <a:ext cx="1609239" cy="982723"/>
        </a:xfrm>
        <a:prstGeom prst="ellipse">
          <a:avLst/>
        </a:prstGeom>
        <a:solidFill>
          <a:schemeClr val="tx2">
            <a:lumMod val="40000"/>
            <a:lumOff val="60000"/>
            <a:alpha val="52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ΕΥΛΟΓΗ ΑΞΙΑ</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2066105" y="2833700"/>
        <a:ext cx="1609239" cy="982723"/>
      </dsp:txXfrm>
    </dsp:sp>
    <dsp:sp modelId="{45329BBA-34CC-4FF7-A19D-3ABACF3A1B16}">
      <dsp:nvSpPr>
        <dsp:cNvPr id="0" name=""/>
        <dsp:cNvSpPr/>
      </dsp:nvSpPr>
      <dsp:spPr>
        <a:xfrm rot="10599319">
          <a:off x="3279206" y="2010426"/>
          <a:ext cx="190477" cy="20471"/>
        </a:xfrm>
        <a:custGeom>
          <a:avLst/>
          <a:gdLst/>
          <a:ahLst/>
          <a:cxnLst/>
          <a:rect l="0" t="0" r="0" b="0"/>
          <a:pathLst>
            <a:path>
              <a:moveTo>
                <a:pt x="0" y="10235"/>
              </a:moveTo>
              <a:lnTo>
                <a:pt x="190477" y="10235"/>
              </a:lnTo>
            </a:path>
          </a:pathLst>
        </a:cu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10599319">
        <a:off x="3369683" y="2015900"/>
        <a:ext cx="9523" cy="9523"/>
      </dsp:txXfrm>
    </dsp:sp>
    <dsp:sp modelId="{38041ABB-4850-49FD-AE2C-1CEC40751443}">
      <dsp:nvSpPr>
        <dsp:cNvPr id="0" name=""/>
        <dsp:cNvSpPr/>
      </dsp:nvSpPr>
      <dsp:spPr>
        <a:xfrm>
          <a:off x="668692" y="1610684"/>
          <a:ext cx="2626407" cy="982723"/>
        </a:xfrm>
        <a:prstGeom prst="ellipse">
          <a:avLst/>
        </a:prstGeom>
        <a:solidFill>
          <a:schemeClr val="tx2">
            <a:lumMod val="20000"/>
            <a:lumOff val="80000"/>
            <a:alpha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ΕΛΑΧΙΣΤΟ ΣΥΝΟΛΟ ΜΙΣΘΩΜΑΤΩΝ</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668692" y="1610684"/>
        <a:ext cx="2626407" cy="982723"/>
      </dsp:txXfrm>
    </dsp:sp>
    <dsp:sp modelId="{58ACA866-21AB-4A85-903E-CB3CD9EC22BC}">
      <dsp:nvSpPr>
        <dsp:cNvPr id="0" name=""/>
        <dsp:cNvSpPr/>
      </dsp:nvSpPr>
      <dsp:spPr>
        <a:xfrm rot="12350541">
          <a:off x="2704334" y="1360326"/>
          <a:ext cx="944070" cy="20471"/>
        </a:xfrm>
        <a:custGeom>
          <a:avLst/>
          <a:gdLst/>
          <a:ahLst/>
          <a:cxnLst/>
          <a:rect l="0" t="0" r="0" b="0"/>
          <a:pathLst>
            <a:path>
              <a:moveTo>
                <a:pt x="0" y="10235"/>
              </a:moveTo>
              <a:lnTo>
                <a:pt x="944070" y="10235"/>
              </a:lnTo>
            </a:path>
          </a:pathLst>
        </a:cu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12350541">
        <a:off x="3152767" y="1346960"/>
        <a:ext cx="47203" cy="47203"/>
      </dsp:txXfrm>
    </dsp:sp>
    <dsp:sp modelId="{5F76A82C-676F-4CC1-8D24-636EDDAD169D}">
      <dsp:nvSpPr>
        <dsp:cNvPr id="0" name=""/>
        <dsp:cNvSpPr/>
      </dsp:nvSpPr>
      <dsp:spPr>
        <a:xfrm>
          <a:off x="1046144" y="329384"/>
          <a:ext cx="1990034" cy="982723"/>
        </a:xfrm>
        <a:prstGeom prst="ellipse">
          <a:avLst/>
        </a:prstGeom>
        <a:solidFill>
          <a:schemeClr val="tx2">
            <a:lumMod val="20000"/>
            <a:lumOff val="80000"/>
            <a:alpha val="46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ΜΙΣΘΩΣΗ</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1046144" y="329384"/>
        <a:ext cx="1990034" cy="9827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A048A1-48E2-4E30-9659-E60ED8C757DC}">
      <dsp:nvSpPr>
        <dsp:cNvPr id="0" name=""/>
        <dsp:cNvSpPr/>
      </dsp:nvSpPr>
      <dsp:spPr>
        <a:xfrm>
          <a:off x="1915480" y="-263004"/>
          <a:ext cx="3792518" cy="3792518"/>
        </a:xfrm>
        <a:prstGeom prst="circularArrow">
          <a:avLst>
            <a:gd name="adj1" fmla="val 5544"/>
            <a:gd name="adj2" fmla="val 330680"/>
            <a:gd name="adj3" fmla="val 12921757"/>
            <a:gd name="adj4" fmla="val 17930658"/>
            <a:gd name="adj5" fmla="val 575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8AB11B-2DE1-46DC-AA8E-8F8A02ECE226}">
      <dsp:nvSpPr>
        <dsp:cNvPr id="0" name=""/>
        <dsp:cNvSpPr/>
      </dsp:nvSpPr>
      <dsp:spPr>
        <a:xfrm>
          <a:off x="2620961" y="1086"/>
          <a:ext cx="2381556" cy="888567"/>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Καταχωρούν τα περιουσιακά στοιχεία και τις υποχρεώσεις στον Ισολογισμό</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2620961" y="1086"/>
        <a:ext cx="2381556" cy="888567"/>
      </dsp:txXfrm>
    </dsp:sp>
    <dsp:sp modelId="{1E7762C1-4505-4CC0-9691-F3E999C83D5E}">
      <dsp:nvSpPr>
        <dsp:cNvPr id="0" name=""/>
        <dsp:cNvSpPr/>
      </dsp:nvSpPr>
      <dsp:spPr>
        <a:xfrm>
          <a:off x="4117295" y="1012107"/>
          <a:ext cx="2465134" cy="1101548"/>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Τα μισθώματα επιμερίζονται στα χρηματοοικονομικά έξοδα </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4117295" y="1012107"/>
        <a:ext cx="2465134" cy="1101548"/>
      </dsp:txXfrm>
    </dsp:sp>
    <dsp:sp modelId="{9BD39D9C-DBD5-4FE2-8E27-E08143E24EEF}">
      <dsp:nvSpPr>
        <dsp:cNvPr id="0" name=""/>
        <dsp:cNvSpPr/>
      </dsp:nvSpPr>
      <dsp:spPr>
        <a:xfrm>
          <a:off x="4078561" y="2697623"/>
          <a:ext cx="1777134" cy="888567"/>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Και σε μείωση ανεξόφλητης υποχρέωσης</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4078561" y="2697623"/>
        <a:ext cx="1777134" cy="888567"/>
      </dsp:txXfrm>
    </dsp:sp>
    <dsp:sp modelId="{4A990B55-C4EC-4FC1-8456-6AA6705624FE}">
      <dsp:nvSpPr>
        <dsp:cNvPr id="0" name=""/>
        <dsp:cNvSpPr/>
      </dsp:nvSpPr>
      <dsp:spPr>
        <a:xfrm>
          <a:off x="1775794" y="2631837"/>
          <a:ext cx="1777134" cy="888567"/>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Διενεργεί και καταχωρεί αποσβέσεις</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1775794" y="2631837"/>
        <a:ext cx="1777134" cy="888567"/>
      </dsp:txXfrm>
    </dsp:sp>
    <dsp:sp modelId="{FDBB337F-4E8F-449D-A052-11E72356700B}">
      <dsp:nvSpPr>
        <dsp:cNvPr id="0" name=""/>
        <dsp:cNvSpPr/>
      </dsp:nvSpPr>
      <dsp:spPr>
        <a:xfrm>
          <a:off x="1194433" y="1118598"/>
          <a:ext cx="2158365" cy="888567"/>
        </a:xfrm>
        <a:prstGeom prst="round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 Ίδια μέθοδο απόσβεσης όπως και στα υπόλοιπα περιουσιακά στοιχεία</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1194433" y="1118598"/>
        <a:ext cx="2158365" cy="8885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A048A1-48E2-4E30-9659-E60ED8C757DC}">
      <dsp:nvSpPr>
        <dsp:cNvPr id="0" name=""/>
        <dsp:cNvSpPr/>
      </dsp:nvSpPr>
      <dsp:spPr>
        <a:xfrm>
          <a:off x="1983894" y="-376885"/>
          <a:ext cx="4075680" cy="4075680"/>
        </a:xfrm>
        <a:prstGeom prst="circularArrow">
          <a:avLst>
            <a:gd name="adj1" fmla="val 5544"/>
            <a:gd name="adj2" fmla="val 330680"/>
            <a:gd name="adj3" fmla="val 12911677"/>
            <a:gd name="adj4" fmla="val 17937418"/>
            <a:gd name="adj5" fmla="val 575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8AB11B-2DE1-46DC-AA8E-8F8A02ECE226}">
      <dsp:nvSpPr>
        <dsp:cNvPr id="0" name=""/>
        <dsp:cNvSpPr/>
      </dsp:nvSpPr>
      <dsp:spPr>
        <a:xfrm>
          <a:off x="2738557" y="-90869"/>
          <a:ext cx="2566354" cy="957516"/>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Δεν αναγνωρίζει στο ενεργητικό το πάγιο</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2738557" y="-90869"/>
        <a:ext cx="2566354" cy="957516"/>
      </dsp:txXfrm>
    </dsp:sp>
    <dsp:sp modelId="{1E7762C1-4505-4CC0-9691-F3E999C83D5E}">
      <dsp:nvSpPr>
        <dsp:cNvPr id="0" name=""/>
        <dsp:cNvSpPr/>
      </dsp:nvSpPr>
      <dsp:spPr>
        <a:xfrm>
          <a:off x="4418342" y="1110080"/>
          <a:ext cx="2512714" cy="957516"/>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Καταχωρούν μια απαίτηση από χρηματοοικονομική μίσθωση</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4418342" y="1110080"/>
        <a:ext cx="2512714" cy="957516"/>
      </dsp:txXfrm>
    </dsp:sp>
    <dsp:sp modelId="{9BD39D9C-DBD5-4FE2-8E27-E08143E24EEF}">
      <dsp:nvSpPr>
        <dsp:cNvPr id="0" name=""/>
        <dsp:cNvSpPr/>
      </dsp:nvSpPr>
      <dsp:spPr>
        <a:xfrm>
          <a:off x="4305872" y="2807001"/>
          <a:ext cx="1915033" cy="957516"/>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Με ισόποση πίστωση του μισθωμένου παγίου</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4305872" y="2807001"/>
        <a:ext cx="1915033" cy="957516"/>
      </dsp:txXfrm>
    </dsp:sp>
    <dsp:sp modelId="{4A990B55-C4EC-4FC1-8456-6AA6705624FE}">
      <dsp:nvSpPr>
        <dsp:cNvPr id="0" name=""/>
        <dsp:cNvSpPr/>
      </dsp:nvSpPr>
      <dsp:spPr>
        <a:xfrm>
          <a:off x="1711196" y="2551751"/>
          <a:ext cx="2154986" cy="132662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Τα μισθώματα που εισπράττονται αποτελούνται από τόκο και χρεολύσιο</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1711196" y="2551751"/>
        <a:ext cx="2154986" cy="1326620"/>
      </dsp:txXfrm>
    </dsp:sp>
    <dsp:sp modelId="{FDBB337F-4E8F-449D-A052-11E72356700B}">
      <dsp:nvSpPr>
        <dsp:cNvPr id="0" name=""/>
        <dsp:cNvSpPr/>
      </dsp:nvSpPr>
      <dsp:spPr>
        <a:xfrm>
          <a:off x="1205847" y="1110080"/>
          <a:ext cx="2325845" cy="957516"/>
        </a:xfrm>
        <a:prstGeom prst="round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lumMod val="10000"/>
                </a:schemeClr>
              </a:solidFill>
              <a:latin typeface="Tahoma" pitchFamily="34" charset="0"/>
              <a:ea typeface="Tahoma" pitchFamily="34" charset="0"/>
              <a:cs typeface="Tahoma" pitchFamily="34" charset="0"/>
            </a:rPr>
            <a:t>Κατασκευαστές και έμποροι καταχωρούν το κέρδος ή ζημιά στα αποτελέσματα</a:t>
          </a:r>
          <a:endParaRPr lang="el-GR" sz="1800" kern="1200" dirty="0">
            <a:solidFill>
              <a:schemeClr val="bg2">
                <a:lumMod val="10000"/>
              </a:schemeClr>
            </a:solidFill>
            <a:latin typeface="Tahoma" pitchFamily="34" charset="0"/>
            <a:ea typeface="Tahoma" pitchFamily="34" charset="0"/>
            <a:cs typeface="Tahoma" pitchFamily="34" charset="0"/>
          </a:endParaRPr>
        </a:p>
      </dsp:txBody>
      <dsp:txXfrm>
        <a:off x="1205847" y="1110080"/>
        <a:ext cx="2325845" cy="9575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08/11/2015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Διεθνή Λογιστικά Πρότυπα</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600" b="1" dirty="0" smtClean="0"/>
              <a:t>Η λογιστική της χρηματοδοτικής μίσθωσης σύμφωνα με το ελληνικό θεσμικό πλαίσιο και τα ΔΛΠ</a:t>
            </a:r>
          </a:p>
          <a:p>
            <a:r>
              <a:rPr lang="el-GR" sz="26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467544" y="1129308"/>
            <a:ext cx="8229600" cy="1008112"/>
          </a:xfrm>
        </p:spPr>
        <p:txBody>
          <a:bodyPr>
            <a:normAutofit fontScale="77500" lnSpcReduction="20000"/>
          </a:bodyPr>
          <a:lstStyle/>
          <a:p>
            <a:pPr>
              <a:spcBef>
                <a:spcPts val="0"/>
              </a:spcBef>
              <a:defRPr/>
            </a:pPr>
            <a:r>
              <a:rPr lang="el-GR" sz="2600" dirty="0" smtClean="0">
                <a:cs typeface="Tahoma" pitchFamily="34" charset="0"/>
              </a:rPr>
              <a:t>Λογιστικός χειρισμός των χρηματοδοτικών μισθώσεων στις οικονομικές καταστάσεις</a:t>
            </a:r>
            <a:r>
              <a:rPr lang="en-US" sz="2600" dirty="0" smtClean="0">
                <a:cs typeface="Tahoma" pitchFamily="34" charset="0"/>
              </a:rPr>
              <a:t>:</a:t>
            </a:r>
            <a:endParaRPr lang="el-GR" sz="2600" dirty="0" smtClean="0">
              <a:cs typeface="Tahoma" pitchFamily="34" charset="0"/>
            </a:endParaRPr>
          </a:p>
          <a:p>
            <a:pPr>
              <a:buNone/>
            </a:pPr>
            <a:r>
              <a:rPr lang="el-GR" sz="2600" dirty="0" smtClean="0"/>
              <a:t>Α. του μισθωτή</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graphicFrame>
        <p:nvGraphicFramePr>
          <p:cNvPr id="5" name="6 - Θέση περιεχομένου"/>
          <p:cNvGraphicFramePr>
            <a:graphicFrameLocks/>
          </p:cNvGraphicFramePr>
          <p:nvPr/>
        </p:nvGraphicFramePr>
        <p:xfrm>
          <a:off x="395536" y="1777380"/>
          <a:ext cx="7776864"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457200" y="1333500"/>
            <a:ext cx="8229600" cy="443880"/>
          </a:xfrm>
        </p:spPr>
        <p:txBody>
          <a:bodyPr>
            <a:normAutofit fontScale="85000" lnSpcReduction="20000"/>
          </a:bodyPr>
          <a:lstStyle/>
          <a:p>
            <a:pPr>
              <a:buNone/>
            </a:pPr>
            <a:r>
              <a:rPr lang="el-GR" dirty="0" smtClean="0"/>
              <a:t>Β. του εκμισθωτή</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graphicFrame>
        <p:nvGraphicFramePr>
          <p:cNvPr id="5" name="6 - Θέση περιεχομένου"/>
          <p:cNvGraphicFramePr>
            <a:graphicFrameLocks/>
          </p:cNvGraphicFramePr>
          <p:nvPr/>
        </p:nvGraphicFramePr>
        <p:xfrm>
          <a:off x="179512" y="1705372"/>
          <a:ext cx="81369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Φίλος Ιωάννης, Αποστόλου Απόστολος (2010): Διεθνή Λογιστικά Πρότυπα – θεωρητική προσέγγιση και εφαρμογές μετατροπής, Εκδόσεις Κλειδάριθμος.</a:t>
            </a:r>
          </a:p>
          <a:p>
            <a:pPr>
              <a:buNone/>
            </a:pPr>
            <a:r>
              <a:rPr lang="el-GR" sz="1400" dirty="0" err="1" smtClean="0"/>
              <a:t>Σακέλλης</a:t>
            </a:r>
            <a:r>
              <a:rPr lang="el-GR" sz="1400" dirty="0" smtClean="0"/>
              <a:t> Ι. Εμμανουήλ (2005), Σύνταξη των Οικονομικών Καταστάσεων που προβλέπουν τα Διεθνή Λογιστικά Πρότυπα με βάση το Ελληνικό Γενικό Λογιστικό Σχέδιο, Εκδόσεις </a:t>
            </a:r>
            <a:r>
              <a:rPr lang="el-GR" sz="1400" dirty="0" err="1" smtClean="0"/>
              <a:t>Σακέλλη</a:t>
            </a:r>
            <a:r>
              <a:rPr lang="el-GR" sz="1400" dirty="0" smtClean="0"/>
              <a:t>.</a:t>
            </a:r>
          </a:p>
          <a:p>
            <a:pPr>
              <a:buNone/>
            </a:pPr>
            <a:r>
              <a:rPr lang="el-GR" sz="1400" dirty="0" smtClean="0"/>
              <a:t>Πρωτοψάλτης Γ. Νικόλαος &amp; </a:t>
            </a:r>
            <a:r>
              <a:rPr lang="el-GR" sz="1400" dirty="0" err="1" smtClean="0"/>
              <a:t>Βρουστούρης</a:t>
            </a:r>
            <a:r>
              <a:rPr lang="el-GR" sz="1400" dirty="0" smtClean="0"/>
              <a:t> Κ. Παναγιώτης (2002), Διεθνή Λογιστικά Πρότυπα και Διερμηνείες: Πρακτική Ανάλυση και Ερμηνεία με Λογιστικά Παραδείγματα Εφαρμογής, Εκδόσεις </a:t>
            </a:r>
            <a:r>
              <a:rPr lang="el-GR" sz="1400" dirty="0" err="1" smtClean="0"/>
              <a:t>Σταμούλη</a:t>
            </a:r>
            <a:r>
              <a:rPr lang="el-GR" sz="1400" dirty="0" smtClean="0"/>
              <a:t>.</a:t>
            </a:r>
          </a:p>
          <a:p>
            <a:pPr>
              <a:buNone/>
            </a:pPr>
            <a:r>
              <a:rPr lang="el-GR" sz="1400" dirty="0" err="1" smtClean="0"/>
              <a:t>Βλάχος</a:t>
            </a:r>
            <a:r>
              <a:rPr lang="el-GR" sz="1400" dirty="0" smtClean="0"/>
              <a:t> Χρίστος - Λουκάς Λουκά (2007), Διεθνή Λογιστικά Πρότυπα 2007, Δ' Έκδοση, Εκδόσεις </a:t>
            </a:r>
            <a:r>
              <a:rPr lang="el-GR" sz="1400" dirty="0" err="1" smtClean="0"/>
              <a:t>Gl</a:t>
            </a:r>
            <a:r>
              <a:rPr lang="en-US" sz="1400" dirty="0" smtClean="0"/>
              <a:t>o</a:t>
            </a:r>
            <a:r>
              <a:rPr lang="el-GR" sz="1400" dirty="0" err="1" smtClean="0"/>
              <a:t>baltraining</a:t>
            </a:r>
            <a:r>
              <a:rPr lang="el-GR" sz="1400" dirty="0" smtClean="0"/>
              <a:t>.</a:t>
            </a:r>
          </a:p>
          <a:p>
            <a:pPr marL="447675" indent="-447675" algn="just">
              <a:lnSpc>
                <a:spcPts val="2065"/>
              </a:lnSpc>
              <a:spcBef>
                <a:spcPts val="0"/>
              </a:spcBef>
              <a:buClr>
                <a:srgbClr val="000000"/>
              </a:buClr>
              <a:buSzPts val="1200"/>
              <a:buNone/>
            </a:pPr>
            <a:endParaRPr lang="el-GR" sz="1400" dirty="0" smtClean="0">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Διεθνή Λογιστικά Πρότυπα.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endParaRPr lang="el-GR" sz="240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Διεθνή Λογιστικά Πρότυπα</a:t>
            </a:r>
          </a:p>
          <a:p>
            <a:pPr algn="l"/>
            <a:r>
              <a:rPr lang="el-GR" sz="2800" b="1" dirty="0" smtClean="0"/>
              <a:t>Ενότητα </a:t>
            </a:r>
            <a:r>
              <a:rPr lang="el-GR" sz="2800" b="1" dirty="0" smtClean="0"/>
              <a:t>3:Η </a:t>
            </a:r>
            <a:r>
              <a:rPr lang="el-GR" sz="2800" b="1" dirty="0" smtClean="0"/>
              <a:t>λογιστική της χρηματοδοτικής μίσθωσης σύμφωνα με το ελληνικό θεσμικό πλαίσιο και τα ΔΛΠ</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Σκοπός της ενότητας αυτής είναι να κατανοήσουμε την διαφορά καταχώρισης στις οικονομικές καταστάσεις σύμφωνα με τα ΔΛΠ και τα ΕΛΠ της χρηματοδοτικής μίσθωσης από την πλευρά του μισθωτή αλλά και από την πλευρά του εκμισθωτή.</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179512" y="1333500"/>
            <a:ext cx="8507288" cy="1091952"/>
          </a:xfrm>
        </p:spPr>
        <p:txBody>
          <a:bodyPr>
            <a:normAutofit fontScale="92500" lnSpcReduction="20000"/>
          </a:bodyPr>
          <a:lstStyle/>
          <a:p>
            <a:pPr marL="342900" lvl="1" indent="-342900">
              <a:lnSpc>
                <a:spcPct val="80000"/>
              </a:lnSpc>
              <a:buNone/>
            </a:pPr>
            <a:r>
              <a:rPr lang="el-GR" sz="2000" dirty="0" smtClean="0">
                <a:cs typeface="Tahoma" pitchFamily="34" charset="0"/>
              </a:rPr>
              <a:t>Η λογιστική της χρηματοδοτικής μίσθωσης σύμφωνα με το ελληνικό πλαίσιο:</a:t>
            </a:r>
          </a:p>
          <a:p>
            <a:pPr marL="342900" lvl="1" indent="-342900">
              <a:lnSpc>
                <a:spcPct val="80000"/>
              </a:lnSpc>
              <a:buFont typeface="Arial" pitchFamily="34" charset="0"/>
              <a:buChar char="•"/>
            </a:pPr>
            <a:r>
              <a:rPr lang="el-GR" sz="2000" dirty="0" smtClean="0">
                <a:cs typeface="Tahoma" pitchFamily="34" charset="0"/>
              </a:rPr>
              <a:t>Ο λογιστικός χειρισμός των χρηματοδοτικών μισθώσεων στις οικονομικές καταστάσεις </a:t>
            </a:r>
            <a:r>
              <a:rPr lang="en-US" sz="2000" dirty="0" smtClean="0">
                <a:cs typeface="Tahoma" pitchFamily="34" charset="0"/>
              </a:rPr>
              <a:t>:</a:t>
            </a:r>
            <a:endParaRPr lang="el-GR" sz="2000" dirty="0" smtClean="0">
              <a:cs typeface="Tahoma" pitchFamily="34" charset="0"/>
            </a:endParaRPr>
          </a:p>
          <a:p>
            <a:pPr marL="342900" lvl="1" indent="-342900">
              <a:lnSpc>
                <a:spcPct val="80000"/>
              </a:lnSpc>
              <a:buFont typeface="Arial" pitchFamily="34" charset="0"/>
              <a:buChar char="•"/>
            </a:pPr>
            <a:r>
              <a:rPr lang="el-GR" sz="2000" b="1" dirty="0" smtClean="0">
                <a:cs typeface="Tahoma" pitchFamily="34" charset="0"/>
              </a:rPr>
              <a:t>Του μισθωτή</a:t>
            </a:r>
          </a:p>
          <a:p>
            <a:pPr marL="342900" lvl="1" indent="-342900">
              <a:lnSpc>
                <a:spcPct val="80000"/>
              </a:lnSpc>
              <a:buFont typeface="Arial" pitchFamily="34" charset="0"/>
              <a:buChar char="•"/>
            </a:pPr>
            <a:endParaRPr lang="el-GR" sz="2000" dirty="0" smtClean="0">
              <a:cs typeface="Tahoma" pitchFamily="34" charset="0"/>
            </a:endParaRP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graphicFrame>
        <p:nvGraphicFramePr>
          <p:cNvPr id="5" name="4 - Διάγραμμα"/>
          <p:cNvGraphicFramePr/>
          <p:nvPr/>
        </p:nvGraphicFramePr>
        <p:xfrm>
          <a:off x="251520" y="2497460"/>
          <a:ext cx="8496944" cy="294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457200" y="1333500"/>
            <a:ext cx="8229600" cy="515888"/>
          </a:xfrm>
        </p:spPr>
        <p:txBody>
          <a:bodyPr>
            <a:normAutofit/>
          </a:bodyPr>
          <a:lstStyle/>
          <a:p>
            <a:r>
              <a:rPr lang="el-GR" sz="2600" b="1" dirty="0" smtClean="0">
                <a:cs typeface="Tahoma" pitchFamily="34" charset="0"/>
              </a:rPr>
              <a:t>Του εκμισθωτή</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graphicFrame>
        <p:nvGraphicFramePr>
          <p:cNvPr id="5" name="4 - Διάγραμμα"/>
          <p:cNvGraphicFramePr/>
          <p:nvPr/>
        </p:nvGraphicFramePr>
        <p:xfrm>
          <a:off x="251520" y="1921396"/>
          <a:ext cx="8280920" cy="3595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179512" y="1333500"/>
            <a:ext cx="8507288" cy="3972272"/>
          </a:xfrm>
        </p:spPr>
        <p:txBody>
          <a:bodyPr>
            <a:normAutofit lnSpcReduction="10000"/>
          </a:bodyPr>
          <a:lstStyle/>
          <a:p>
            <a:pPr marL="0" algn="just">
              <a:lnSpc>
                <a:spcPct val="90000"/>
              </a:lnSpc>
              <a:buNone/>
            </a:pPr>
            <a:r>
              <a:rPr lang="el-GR" sz="2600" dirty="0" smtClean="0"/>
              <a:t>Η λογιστική της χρηματοδοτικής μίσθωσης σύμφωνα με το ΔΛΠ 17</a:t>
            </a:r>
          </a:p>
          <a:p>
            <a:pPr algn="just">
              <a:lnSpc>
                <a:spcPct val="90000"/>
              </a:lnSpc>
              <a:spcBef>
                <a:spcPts val="0"/>
              </a:spcBef>
              <a:buFont typeface="Calibri" pitchFamily="34" charset="0"/>
              <a:buChar char="•"/>
              <a:defRPr/>
            </a:pPr>
            <a:r>
              <a:rPr lang="el-GR" sz="2000" dirty="0" smtClean="0">
                <a:latin typeface="Tahoma" pitchFamily="34" charset="0"/>
                <a:cs typeface="Tahoma" pitchFamily="34" charset="0"/>
              </a:rPr>
              <a:t>Σκοπός του ΔΛΠ 17 είναι να περιγράψει τις κατάλληλες  λογιστικές μεθόδους για χρηματοδοτικές και λειτουργικές δαπάνες από άποψη μισθωτή και εκμισθωτή</a:t>
            </a:r>
          </a:p>
          <a:p>
            <a:pPr algn="just" fontAlgn="auto">
              <a:lnSpc>
                <a:spcPct val="90000"/>
              </a:lnSpc>
              <a:spcBef>
                <a:spcPts val="0"/>
              </a:spcBef>
              <a:spcAft>
                <a:spcPts val="0"/>
              </a:spcAft>
              <a:defRPr/>
            </a:pPr>
            <a:endParaRPr lang="el-GR" sz="2000" dirty="0" smtClean="0">
              <a:latin typeface="Tahoma" pitchFamily="34" charset="0"/>
              <a:cs typeface="Tahoma" pitchFamily="34" charset="0"/>
            </a:endParaRPr>
          </a:p>
          <a:p>
            <a:pPr lvl="2" algn="just">
              <a:lnSpc>
                <a:spcPct val="90000"/>
              </a:lnSpc>
              <a:spcBef>
                <a:spcPts val="0"/>
              </a:spcBef>
              <a:buFont typeface="Calibri" pitchFamily="34" charset="0"/>
              <a:buChar char="•"/>
              <a:defRPr/>
            </a:pPr>
            <a:r>
              <a:rPr lang="el-GR" sz="2000" dirty="0" smtClean="0">
                <a:latin typeface="Tahoma" pitchFamily="34" charset="0"/>
                <a:cs typeface="Tahoma" pitchFamily="34" charset="0"/>
              </a:rPr>
              <a:t>Αναθεωρήθηκε το 2003 από το Συμβούλιο Διεθνών Λογιστικών Προτύπων (</a:t>
            </a:r>
            <a:r>
              <a:rPr lang="en-US" sz="2000" dirty="0" smtClean="0">
                <a:latin typeface="Tahoma" pitchFamily="34" charset="0"/>
                <a:cs typeface="Tahoma" pitchFamily="34" charset="0"/>
              </a:rPr>
              <a:t>I.A.S.B.)</a:t>
            </a:r>
            <a:endParaRPr lang="el-GR" sz="2000" dirty="0" smtClean="0">
              <a:latin typeface="Tahoma" pitchFamily="34" charset="0"/>
              <a:cs typeface="Tahoma" pitchFamily="34" charset="0"/>
            </a:endParaRPr>
          </a:p>
          <a:p>
            <a:pPr lvl="1" algn="just" fontAlgn="auto">
              <a:lnSpc>
                <a:spcPct val="90000"/>
              </a:lnSpc>
              <a:spcBef>
                <a:spcPts val="0"/>
              </a:spcBef>
              <a:spcAft>
                <a:spcPts val="0"/>
              </a:spcAft>
              <a:defRPr/>
            </a:pPr>
            <a:endParaRPr lang="en-US" sz="2000" dirty="0" smtClean="0">
              <a:latin typeface="Tahoma" pitchFamily="34" charset="0"/>
              <a:cs typeface="Tahoma" pitchFamily="34" charset="0"/>
            </a:endParaRPr>
          </a:p>
          <a:p>
            <a:pPr lvl="4" algn="just" fontAlgn="auto">
              <a:lnSpc>
                <a:spcPct val="90000"/>
              </a:lnSpc>
              <a:spcBef>
                <a:spcPts val="0"/>
              </a:spcBef>
              <a:spcAft>
                <a:spcPts val="0"/>
              </a:spcAft>
              <a:buFont typeface="Calibri" pitchFamily="34" charset="0"/>
              <a:buChar char="•"/>
              <a:defRPr/>
            </a:pPr>
            <a:r>
              <a:rPr lang="el-GR" dirty="0" smtClean="0">
                <a:latin typeface="Tahoma" pitchFamily="34" charset="0"/>
                <a:cs typeface="Tahoma" pitchFamily="34" charset="0"/>
              </a:rPr>
              <a:t>Εφαρμόστηκε στις οικονομικές καταστάσεις που ξεκινούν από 1</a:t>
            </a:r>
            <a:r>
              <a:rPr lang="el-GR" baseline="30000" dirty="0" smtClean="0">
                <a:latin typeface="Tahoma" pitchFamily="34" charset="0"/>
                <a:cs typeface="Tahoma" pitchFamily="34" charset="0"/>
              </a:rPr>
              <a:t>η</a:t>
            </a:r>
            <a:r>
              <a:rPr lang="el-GR" dirty="0" smtClean="0">
                <a:latin typeface="Tahoma" pitchFamily="34" charset="0"/>
                <a:cs typeface="Tahoma" pitchFamily="34" charset="0"/>
              </a:rPr>
              <a:t> Ιανουαρίου 2005</a:t>
            </a:r>
          </a:p>
          <a:p>
            <a:pPr lvl="2" algn="just" fontAlgn="auto">
              <a:lnSpc>
                <a:spcPct val="90000"/>
              </a:lnSpc>
              <a:spcBef>
                <a:spcPts val="0"/>
              </a:spcBef>
              <a:spcAft>
                <a:spcPts val="0"/>
              </a:spcAft>
              <a:defRPr/>
            </a:pPr>
            <a:endParaRPr lang="el-GR" sz="2000" dirty="0" smtClean="0">
              <a:latin typeface="Tahoma" pitchFamily="34" charset="0"/>
              <a:cs typeface="Tahoma" pitchFamily="34" charset="0"/>
            </a:endParaRPr>
          </a:p>
          <a:p>
            <a:pPr lvl="5" algn="just">
              <a:lnSpc>
                <a:spcPct val="90000"/>
              </a:lnSpc>
              <a:buFont typeface="Calibri" pitchFamily="34" charset="0"/>
              <a:buChar char="•"/>
              <a:defRPr/>
            </a:pPr>
            <a:r>
              <a:rPr lang="el-GR" dirty="0" smtClean="0">
                <a:latin typeface="Tahoma" pitchFamily="34" charset="0"/>
                <a:cs typeface="Tahoma" pitchFamily="34" charset="0"/>
              </a:rPr>
              <a:t>Εφαρμόζονται σε συμφωνίες που μεταβιβάζουν το δικαίωμα χρήσης περιουσιακών στοιχείων</a:t>
            </a:r>
          </a:p>
          <a:p>
            <a:pPr marL="0" algn="just">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λογιστική της χρηματοδοτικής μίσθωσης σύμφωνα με το ελληνικό θεσμικό πλαίσιο και τα ΔΛΠ</a:t>
            </a:r>
            <a:endParaRPr lang="en-US" sz="2800" dirty="0"/>
          </a:p>
        </p:txBody>
      </p:sp>
      <p:sp>
        <p:nvSpPr>
          <p:cNvPr id="3" name="2 - Θέση περιεχομένου"/>
          <p:cNvSpPr>
            <a:spLocks noGrp="1"/>
          </p:cNvSpPr>
          <p:nvPr>
            <p:ph idx="1"/>
          </p:nvPr>
        </p:nvSpPr>
        <p:spPr>
          <a:xfrm>
            <a:off x="467544" y="1201316"/>
            <a:ext cx="8229600" cy="515888"/>
          </a:xfrm>
        </p:spPr>
        <p:txBody>
          <a:bodyPr>
            <a:normAutofit fontScale="92500" lnSpcReduction="10000"/>
          </a:bodyPr>
          <a:lstStyle/>
          <a:p>
            <a:pPr>
              <a:buNone/>
            </a:pPr>
            <a:r>
              <a:rPr lang="el-GR" dirty="0" smtClean="0"/>
              <a:t>Ορισμοί που σχετίζονται με το ΔΛΠ</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graphicFrame>
        <p:nvGraphicFramePr>
          <p:cNvPr id="5" name="8 - Θέση περιεχομένου"/>
          <p:cNvGraphicFramePr>
            <a:graphicFrameLocks/>
          </p:cNvGraphicFramePr>
          <p:nvPr/>
        </p:nvGraphicFramePr>
        <p:xfrm>
          <a:off x="179512" y="1777380"/>
          <a:ext cx="864096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1389</TotalTime>
  <Words>912</Words>
  <Application>Microsoft Office PowerPoint</Application>
  <PresentationFormat>Προβολή στην οθόνη (16:10)</PresentationFormat>
  <Paragraphs>131</Paragraphs>
  <Slides>18</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Διεθνή Λογιστικά Πρότυπα</vt:lpstr>
      <vt:lpstr>Διαφάνεια 2</vt:lpstr>
      <vt:lpstr>Άδειες Χρήσης</vt:lpstr>
      <vt:lpstr>Χρηματοδότηση</vt:lpstr>
      <vt:lpstr>Σκοποί  ενότητας</vt:lpstr>
      <vt:lpstr>Η λογιστική της χρηματοδοτικής μίσθωσης σύμφωνα με το ελληνικό θεσμικό πλαίσιο και τα ΔΛΠ</vt:lpstr>
      <vt:lpstr>Η λογιστική της χρηματοδοτικής μίσθωσης σύμφωνα με το ελληνικό θεσμικό πλαίσιο και τα ΔΛΠ</vt:lpstr>
      <vt:lpstr>Η λογιστική της χρηματοδοτικής μίσθωσης σύμφωνα με το ελληνικό θεσμικό πλαίσιο και τα ΔΛΠ</vt:lpstr>
      <vt:lpstr>Η λογιστική της χρηματοδοτικής μίσθωσης σύμφωνα με το ελληνικό θεσμικό πλαίσιο και τα ΔΛΠ</vt:lpstr>
      <vt:lpstr>Η λογιστική της χρηματοδοτικής μίσθωσης σύμφωνα με το ελληνικό θεσμικό πλαίσιο και τα ΔΛΠ</vt:lpstr>
      <vt:lpstr>Η λογιστική της χρηματοδοτικής μίσθωσης σύμφωνα με το ελληνικό θεσμικό πλαίσιο και τα ΔΛΠ</vt:lpstr>
      <vt:lpstr>Βιβλιογραφία</vt:lpstr>
      <vt:lpstr>Σημείωμα Αναφοράς</vt:lpstr>
      <vt:lpstr>Σημείωμα Αδειοδότησης</vt:lpstr>
      <vt:lpstr>Διαφάνεια 15</vt:lpstr>
      <vt:lpstr>Διαφάνεια 16</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205</cp:revision>
  <dcterms:created xsi:type="dcterms:W3CDTF">2012-09-06T09:03:05Z</dcterms:created>
  <dcterms:modified xsi:type="dcterms:W3CDTF">2015-11-08T15:24:38Z</dcterms:modified>
</cp:coreProperties>
</file>