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364" r:id="rId11"/>
    <p:sldId id="365" r:id="rId12"/>
    <p:sldId id="366" r:id="rId13"/>
    <p:sldId id="367" r:id="rId14"/>
    <p:sldId id="368" r:id="rId15"/>
    <p:sldId id="349" r:id="rId16"/>
    <p:sldId id="369" r:id="rId17"/>
    <p:sldId id="326" r:id="rId18"/>
    <p:sldId id="350" r:id="rId19"/>
    <p:sldId id="372" r:id="rId20"/>
    <p:sldId id="370" r:id="rId21"/>
    <p:sldId id="373" r:id="rId22"/>
    <p:sldId id="371" r:id="rId23"/>
    <p:sldId id="345" r:id="rId24"/>
    <p:sldId id="323" r:id="rId25"/>
    <p:sldId id="324" r:id="rId26"/>
    <p:sldId id="277" r:id="rId27"/>
    <p:sldId id="278" r:id="rId28"/>
    <p:sldId id="291" r:id="rId29"/>
    <p:sldId id="279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22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6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Επικοινωνία μεταξύ </a:t>
            </a:r>
            <a:r>
              <a:rPr lang="en-US" sz="2800" b="1" dirty="0" smtClean="0">
                <a:solidFill>
                  <a:schemeClr val="tx1"/>
                </a:solidFill>
              </a:rPr>
              <a:t>Activities II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13" y="980728"/>
            <a:ext cx="88296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647700"/>
            <a:ext cx="6726850" cy="580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 μέθοδος </a:t>
            </a:r>
            <a:r>
              <a:rPr lang="en-US" dirty="0" smtClean="0"/>
              <a:t>startActivityForResult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12776"/>
            <a:ext cx="88924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Η δεύτερη κατηγορία έχει ως ακολούθως:</a:t>
            </a:r>
            <a:endParaRPr lang="el-G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8191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 μέθοδος </a:t>
            </a:r>
            <a:r>
              <a:rPr lang="en-US" dirty="0" smtClean="0"/>
              <a:t>startActivityForResult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52" y="1988840"/>
            <a:ext cx="74091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μέθοδος </a:t>
            </a:r>
            <a:r>
              <a:rPr lang="en-US" dirty="0" smtClean="0"/>
              <a:t>startActivityForResult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12776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 smtClean="0"/>
              <a:t>H</a:t>
            </a:r>
            <a:r>
              <a:rPr lang="el-GR" sz="3200" dirty="0" smtClean="0"/>
              <a:t> τρίτη κατηγορία είναι</a:t>
            </a:r>
            <a:r>
              <a:rPr lang="en-US" sz="3200" dirty="0" smtClean="0"/>
              <a:t>:</a:t>
            </a:r>
            <a:endParaRPr lang="el-G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" y="2060848"/>
            <a:ext cx="913447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μέθοδος </a:t>
            </a:r>
            <a:r>
              <a:rPr lang="en-US" dirty="0" smtClean="0"/>
              <a:t>startActivityForResult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12776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 smtClean="0"/>
              <a:t>H</a:t>
            </a:r>
            <a:r>
              <a:rPr lang="el-GR" sz="3200" dirty="0" smtClean="0"/>
              <a:t> τρίτη κατηγορία είναι</a:t>
            </a:r>
            <a:r>
              <a:rPr lang="en-US" sz="3200" dirty="0" smtClean="0"/>
              <a:t>:</a:t>
            </a:r>
            <a:endParaRPr lang="el-G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" y="2060848"/>
            <a:ext cx="913447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μέθοδος </a:t>
            </a:r>
            <a:r>
              <a:rPr lang="en-US" dirty="0" smtClean="0"/>
              <a:t>startActivityForResult</a:t>
            </a:r>
            <a:endParaRPr lang="el-G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60848"/>
            <a:ext cx="7925569" cy="16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Στατικές</a:t>
            </a:r>
            <a:r>
              <a:rPr lang="en-US" dirty="0" smtClean="0"/>
              <a:t> </a:t>
            </a:r>
            <a:r>
              <a:rPr lang="en-US" dirty="0" err="1" smtClean="0"/>
              <a:t>Μεταβλητές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96752"/>
            <a:ext cx="896448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τελευταίο θέμα με το οποίο θα ασχοληθούμε σε αυτήν την διάλεξη, είναι η χρήση καθολικών μεταβλητών οι οποίες ορίζονται να είναι </a:t>
            </a:r>
            <a:r>
              <a:rPr lang="el-GR" sz="3200" b="1" dirty="0" smtClean="0"/>
              <a:t>στατικές </a:t>
            </a:r>
            <a:r>
              <a:rPr lang="el-GR" sz="3200" dirty="0" smtClean="0"/>
              <a:t>μέσα σε κάποια κατηγορία.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 επόμενο παράδειγμα, έχουμε τις κατηγορίες </a:t>
            </a:r>
            <a:r>
              <a:rPr lang="en-US" sz="3200" b="1" dirty="0" err="1" smtClean="0"/>
              <a:t>MainActivity</a:t>
            </a:r>
            <a:r>
              <a:rPr lang="en-US" sz="3200" dirty="0" smtClean="0"/>
              <a:t> </a:t>
            </a:r>
            <a:r>
              <a:rPr lang="el-GR" sz="3200" dirty="0" smtClean="0"/>
              <a:t>και </a:t>
            </a:r>
            <a:r>
              <a:rPr lang="en-US" sz="3200" b="1" dirty="0" smtClean="0"/>
              <a:t>Second</a:t>
            </a:r>
            <a:r>
              <a:rPr lang="el-GR" sz="3200" dirty="0" smtClean="0"/>
              <a:t>.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sz="2800" dirty="0" smtClean="0"/>
              <a:t>Και οι δύο έχουν πρόσβαση σε κάποιες στατικές μεταβλητές όπως το όνομα του χρήστη και μια ακέραια σταθερά.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Στατικές</a:t>
            </a:r>
            <a:r>
              <a:rPr lang="en-US" dirty="0" smtClean="0"/>
              <a:t> </a:t>
            </a:r>
            <a:r>
              <a:rPr lang="en-US" dirty="0" err="1" smtClean="0"/>
              <a:t>Μεταβλητές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838" y="2867025"/>
            <a:ext cx="6410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251520" y="119675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el-GR" sz="3200" dirty="0" smtClean="0">
                <a:solidFill>
                  <a:prstClr val="black"/>
                </a:solidFill>
              </a:rPr>
              <a:t>Η κατηγορία με τις καθολικές μεταβλητές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είναι ως ακολούθως</a:t>
            </a:r>
            <a:r>
              <a:rPr lang="en-US" sz="3200" dirty="0" smtClean="0">
                <a:solidFill>
                  <a:prstClr val="black"/>
                </a:solidFill>
              </a:rPr>
              <a:t>:</a:t>
            </a:r>
            <a:endParaRPr lang="el-G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Στατικές</a:t>
            </a:r>
            <a:r>
              <a:rPr lang="en-US" dirty="0" smtClean="0"/>
              <a:t> </a:t>
            </a:r>
            <a:r>
              <a:rPr lang="en-US" dirty="0" err="1" smtClean="0"/>
              <a:t>Μεταβλητές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251520" y="119675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κατηγορία</a:t>
            </a:r>
            <a:r>
              <a:rPr lang="en-US" sz="3200" dirty="0" smtClean="0"/>
              <a:t> </a:t>
            </a:r>
            <a:r>
              <a:rPr lang="en-US" sz="3200" b="1" dirty="0" err="1" smtClean="0"/>
              <a:t>MainActivity</a:t>
            </a:r>
            <a:r>
              <a:rPr lang="en-US" sz="3200" b="1" dirty="0" smtClean="0"/>
              <a:t>,</a:t>
            </a:r>
            <a:r>
              <a:rPr lang="en-US" sz="3200" dirty="0" smtClean="0"/>
              <a:t> </a:t>
            </a:r>
            <a:r>
              <a:rPr lang="el-GR" sz="3200" dirty="0" smtClean="0"/>
              <a:t>έχει ως ακολούθως</a:t>
            </a:r>
            <a:r>
              <a:rPr lang="en-US" sz="3200" dirty="0" smtClean="0"/>
              <a:t>:</a:t>
            </a:r>
            <a:endParaRPr lang="el-GR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812" y="1988840"/>
            <a:ext cx="74979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6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Επικοινωνία μεταξύ </a:t>
            </a:r>
            <a:r>
              <a:rPr lang="en-US" sz="2800" dirty="0" smtClean="0">
                <a:solidFill>
                  <a:schemeClr val="tx1"/>
                </a:solidFill>
              </a:rPr>
              <a:t>Activities II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Τσούλος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Στατικές</a:t>
            </a:r>
            <a:r>
              <a:rPr lang="en-US" dirty="0" smtClean="0"/>
              <a:t> </a:t>
            </a:r>
            <a:r>
              <a:rPr lang="en-US" dirty="0" err="1" smtClean="0"/>
              <a:t>Μεταβλητές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7667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Στατικές</a:t>
            </a:r>
            <a:r>
              <a:rPr lang="en-US" dirty="0" smtClean="0"/>
              <a:t> </a:t>
            </a:r>
            <a:r>
              <a:rPr lang="en-US" dirty="0" err="1" smtClean="0"/>
              <a:t>Μεταβλητές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51520" y="1124744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τελική κατηγορία </a:t>
            </a:r>
            <a:r>
              <a:rPr lang="en-US" sz="3200" b="1" dirty="0" smtClean="0"/>
              <a:t>Second</a:t>
            </a:r>
            <a:r>
              <a:rPr lang="el-GR" sz="3200" b="1" dirty="0" smtClean="0"/>
              <a:t>, </a:t>
            </a:r>
            <a:r>
              <a:rPr lang="el-GR" sz="3200" dirty="0" smtClean="0"/>
              <a:t>είναι</a:t>
            </a:r>
            <a:r>
              <a:rPr lang="en-US" sz="3200" b="1" dirty="0" smtClean="0"/>
              <a:t> </a:t>
            </a:r>
            <a:r>
              <a:rPr lang="el-GR" sz="3200" dirty="0" smtClean="0"/>
              <a:t>ως ακολούθως: </a:t>
            </a:r>
            <a:r>
              <a:rPr lang="en-US" sz="3200" dirty="0" smtClean="0"/>
              <a:t>:</a:t>
            </a:r>
            <a:endParaRPr lang="el-GR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786058"/>
            <a:ext cx="6263382" cy="507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22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6,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6,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Τσούλος.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Εφαρμογή τρόπων επικοινωνίας ανάμεσα σε δύο παράθυρα μέσω </a:t>
            </a:r>
            <a:r>
              <a:rPr lang="el-GR" sz="3200" dirty="0" smtClean="0"/>
              <a:t>της μεθόδου </a:t>
            </a:r>
            <a:r>
              <a:rPr lang="en-US" sz="3200" b="1" dirty="0" smtClean="0"/>
              <a:t>startActivityForResult</a:t>
            </a:r>
            <a:r>
              <a:rPr lang="el-GR" sz="3200" dirty="0" smtClean="0"/>
              <a:t> και των στατικών μεταβλητών.</a:t>
            </a:r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μέθοδος </a:t>
            </a:r>
            <a:r>
              <a:rPr lang="en-US" sz="3200" dirty="0" smtClean="0"/>
              <a:t>startActivityForResult</a:t>
            </a:r>
            <a:r>
              <a:rPr lang="el-GR" sz="3200" smtClean="0"/>
              <a:t>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Στατικές μεταβλητές.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Επικοινωνία μεταξύ </a:t>
            </a:r>
            <a:r>
              <a:rPr lang="en-US" dirty="0" smtClean="0"/>
              <a:t>Activities II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 μέθοδος </a:t>
            </a:r>
            <a:r>
              <a:rPr lang="en-US" dirty="0" smtClean="0"/>
              <a:t>startActivityForResult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84784"/>
            <a:ext cx="88924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Μια ακόμα βασική διαδικασία που πρέπει να εξετάσουμε στην επικοινωνία μεταξύ διαφόρων </a:t>
            </a:r>
            <a:r>
              <a:rPr lang="en-US" sz="3200" b="1" dirty="0" smtClean="0"/>
              <a:t>activities</a:t>
            </a:r>
            <a:r>
              <a:rPr lang="en-US" sz="3200" dirty="0" smtClean="0"/>
              <a:t> </a:t>
            </a:r>
            <a:r>
              <a:rPr lang="el-GR" sz="3200" dirty="0" smtClean="0"/>
              <a:t>είναι η εκκίνηση μιας νέας </a:t>
            </a:r>
            <a:r>
              <a:rPr lang="en-US" sz="3200" b="1" dirty="0" smtClean="0"/>
              <a:t>activity</a:t>
            </a:r>
            <a:r>
              <a:rPr lang="en-US" sz="3200" dirty="0" smtClean="0"/>
              <a:t> </a:t>
            </a:r>
            <a:r>
              <a:rPr lang="el-GR" sz="3200" dirty="0" smtClean="0"/>
              <a:t>και ο έλεγχος για τον ορθό τερματισμό της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Για να γίνει αυτό</a:t>
            </a:r>
            <a:r>
              <a:rPr lang="en-US" sz="3200" dirty="0" smtClean="0"/>
              <a:t>,</a:t>
            </a:r>
            <a:r>
              <a:rPr lang="el-GR" sz="3200" dirty="0" smtClean="0"/>
              <a:t> θα πρέπει να ενημερωθεί η πρώτη </a:t>
            </a:r>
            <a:r>
              <a:rPr lang="en-US" sz="3200" b="1" dirty="0" smtClean="0"/>
              <a:t>activity</a:t>
            </a:r>
            <a:r>
              <a:rPr lang="en-US" sz="3200" dirty="0" smtClean="0"/>
              <a:t> </a:t>
            </a:r>
            <a:r>
              <a:rPr lang="el-GR" sz="3200" dirty="0" smtClean="0"/>
              <a:t>για τον τερματισμό της δεύτερης και αυτό γίνεται μέσω της μεθόδου</a:t>
            </a:r>
            <a:r>
              <a:rPr lang="en-US" sz="3200" dirty="0" smtClean="0"/>
              <a:t>: </a:t>
            </a:r>
            <a:r>
              <a:rPr lang="en-US" sz="3200" b="1" dirty="0" err="1" smtClean="0"/>
              <a:t>startActivity</a:t>
            </a:r>
            <a:r>
              <a:rPr lang="el-GR" sz="3200" b="1" dirty="0" smtClean="0"/>
              <a:t>­</a:t>
            </a:r>
            <a:r>
              <a:rPr lang="en-US" sz="3200" b="1" dirty="0" err="1" smtClean="0"/>
              <a:t>ForResult</a:t>
            </a:r>
            <a:r>
              <a:rPr lang="el-GR" sz="2800" dirty="0" smtClean="0"/>
              <a:t>.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 μέθοδος </a:t>
            </a:r>
            <a:r>
              <a:rPr lang="en-US" dirty="0" smtClean="0"/>
              <a:t>startActivityForResult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12776"/>
            <a:ext cx="889248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επόμενο παράδειγμα</a:t>
            </a:r>
            <a:r>
              <a:rPr lang="en-US" sz="3200" dirty="0" smtClean="0"/>
              <a:t>,</a:t>
            </a:r>
            <a:r>
              <a:rPr lang="el-GR" sz="3200" dirty="0" smtClean="0"/>
              <a:t> διαθέτει μια κεντρική </a:t>
            </a:r>
            <a:r>
              <a:rPr lang="en-US" sz="3200" b="1" dirty="0" smtClean="0"/>
              <a:t>activity</a:t>
            </a:r>
            <a:r>
              <a:rPr lang="el-GR" sz="3200" b="1" dirty="0" smtClean="0"/>
              <a:t> (</a:t>
            </a:r>
            <a:r>
              <a:rPr lang="en-US" sz="3200" b="1" dirty="0" err="1" smtClean="0"/>
              <a:t>mainActivity</a:t>
            </a:r>
            <a:r>
              <a:rPr lang="el-GR" sz="3200" b="1" dirty="0" smtClean="0"/>
              <a:t>) </a:t>
            </a:r>
            <a:r>
              <a:rPr lang="el-GR" sz="3200" dirty="0" smtClean="0"/>
              <a:t>και άλλες δύο: 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Second </a:t>
            </a:r>
            <a:r>
              <a:rPr lang="el-GR" sz="2800" dirty="0" smtClean="0"/>
              <a:t>και 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Third</a:t>
            </a:r>
            <a:r>
              <a:rPr lang="el-GR" sz="2800" dirty="0" smtClean="0"/>
              <a:t>.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 χρήστης επιλέγει ποια θα ξεκινήσει πατώντας ένα αντίστοιχο </a:t>
            </a:r>
            <a:r>
              <a:rPr lang="en-US" sz="3200" b="1" dirty="0" smtClean="0"/>
              <a:t>Button</a:t>
            </a:r>
            <a:r>
              <a:rPr lang="el-GR" sz="3200" dirty="0" smtClean="0"/>
              <a:t>. Η εφαρμογή ανάλογα με το ποια </a:t>
            </a:r>
            <a:r>
              <a:rPr lang="en-US" sz="3200" dirty="0" smtClean="0"/>
              <a:t>Activity </a:t>
            </a:r>
            <a:r>
              <a:rPr lang="el-GR" sz="3200" dirty="0" smtClean="0"/>
              <a:t>εκτελέστηκες εμφανίζει και ένα διαφορετικό μήνυμα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Η πρώτη </a:t>
            </a:r>
            <a:r>
              <a:rPr lang="en-US" sz="3200" b="1" dirty="0" smtClean="0"/>
              <a:t>activity</a:t>
            </a:r>
            <a:r>
              <a:rPr lang="en-US" sz="3200" dirty="0" smtClean="0"/>
              <a:t> </a:t>
            </a:r>
            <a:r>
              <a:rPr lang="el-GR" sz="3200" dirty="0" smtClean="0"/>
              <a:t>ακολουθεί: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1040</Words>
  <Application>Microsoft Office PowerPoint</Application>
  <PresentationFormat>Προβολή στην οθόνη (4:3)</PresentationFormat>
  <Paragraphs>151</Paragraphs>
  <Slides>28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Η μέθοδος startActivityForResult</vt:lpstr>
      <vt:lpstr>Η μέθοδος startActivityForResult</vt:lpstr>
      <vt:lpstr>Διαφάνεια 10</vt:lpstr>
      <vt:lpstr>Διαφάνεια 11</vt:lpstr>
      <vt:lpstr>Η μέθοδος startActivityForResult</vt:lpstr>
      <vt:lpstr>Η μέθοδος startActivityForResult</vt:lpstr>
      <vt:lpstr>Η μέθοδος startActivityForResult</vt:lpstr>
      <vt:lpstr>Η μέθοδος startActivityForResult</vt:lpstr>
      <vt:lpstr>Η μέθοδος startActivityForResult</vt:lpstr>
      <vt:lpstr>Στατικές Μεταβλητές</vt:lpstr>
      <vt:lpstr>Στατικές Μεταβλητές</vt:lpstr>
      <vt:lpstr>Στατικές Μεταβλητές</vt:lpstr>
      <vt:lpstr>Στατικές Μεταβλητές</vt:lpstr>
      <vt:lpstr>Στατικές Μεταβλητές</vt:lpstr>
      <vt:lpstr>Διαφάνεια 22</vt:lpstr>
      <vt:lpstr>Σημείωμα Αδειοδότησης</vt:lpstr>
      <vt:lpstr>Σημείωμα Αναφοράς</vt:lpstr>
      <vt:lpstr>Διαφάνεια 25</vt:lpstr>
      <vt:lpstr>Διαφάνεια 26</vt:lpstr>
      <vt:lpstr>Διαφάνεια 27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179</cp:revision>
  <dcterms:created xsi:type="dcterms:W3CDTF">2015-04-14T16:45:01Z</dcterms:created>
  <dcterms:modified xsi:type="dcterms:W3CDTF">2015-10-11T10:56:44Z</dcterms:modified>
</cp:coreProperties>
</file>