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350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95405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42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Ασκήσεις Επανάληψης Γ’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13 </a:t>
            </a:r>
            <a:r>
              <a:rPr lang="el-GR" sz="2800" dirty="0" smtClean="0"/>
              <a:t>: </a:t>
            </a:r>
            <a:r>
              <a:rPr lang="el-GR" sz="2800" b="1" dirty="0" smtClean="0"/>
              <a:t>Ασκήσεις Επανάληψης Γ’</a:t>
            </a:r>
          </a:p>
          <a:p>
            <a:endParaRPr lang="el-GR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3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2890664" cy="37716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/>
              <a:t>Υπολογισμός παραγοντικού με διαδικασία</a:t>
            </a:r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3323600" y="1153425"/>
            <a:ext cx="4169360" cy="444780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/>
              <a:t>program</a:t>
            </a:r>
            <a:r>
              <a:rPr lang="en-US" sz="1600" dirty="0"/>
              <a:t> </a:t>
            </a:r>
            <a:r>
              <a:rPr lang="en-US" sz="1600" dirty="0" smtClean="0"/>
              <a:t>ask4</a:t>
            </a:r>
            <a:r>
              <a:rPr lang="en-US" sz="1600" dirty="0"/>
              <a:t>;</a:t>
            </a:r>
          </a:p>
          <a:p>
            <a:r>
              <a:rPr lang="en-US" sz="1600" b="1" dirty="0" smtClean="0"/>
              <a:t>var</a:t>
            </a:r>
            <a:r>
              <a:rPr lang="en-US" sz="1600" dirty="0" smtClean="0"/>
              <a:t> </a:t>
            </a:r>
            <a:r>
              <a:rPr lang="en-US" sz="1600" dirty="0" err="1"/>
              <a:t>x,y:integer</a:t>
            </a:r>
            <a:r>
              <a:rPr lang="en-US" sz="1600" dirty="0"/>
              <a:t>;</a:t>
            </a:r>
          </a:p>
          <a:p>
            <a:r>
              <a:rPr lang="en-US" sz="1600" b="1" dirty="0" smtClean="0"/>
              <a:t>procedure</a:t>
            </a:r>
            <a:r>
              <a:rPr lang="en-US" sz="1600" dirty="0" smtClean="0"/>
              <a:t> </a:t>
            </a:r>
            <a:r>
              <a:rPr lang="en-US" sz="1600" dirty="0"/>
              <a:t>par(in1:integer; var out1:integer);</a:t>
            </a:r>
          </a:p>
          <a:p>
            <a:r>
              <a:rPr lang="en-US" sz="1600" b="1" dirty="0"/>
              <a:t>var</a:t>
            </a:r>
            <a:r>
              <a:rPr lang="en-US" sz="1600" dirty="0"/>
              <a:t> i:integer;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dirty="0"/>
              <a:t>out1:=1;</a:t>
            </a:r>
          </a:p>
          <a:p>
            <a:r>
              <a:rPr lang="en-US" sz="1600" b="1" dirty="0"/>
              <a:t>for </a:t>
            </a:r>
            <a:r>
              <a:rPr lang="en-US" sz="1600" dirty="0"/>
              <a:t>i:=1 to in1 </a:t>
            </a:r>
            <a:r>
              <a:rPr lang="en-US" sz="1600" b="1" dirty="0"/>
              <a:t>do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dirty="0"/>
              <a:t>out1:=out1*</a:t>
            </a:r>
            <a:r>
              <a:rPr lang="en-US" sz="1600" dirty="0" err="1"/>
              <a:t>i</a:t>
            </a:r>
            <a:r>
              <a:rPr lang="en-US" sz="1600" dirty="0"/>
              <a:t>;</a:t>
            </a:r>
          </a:p>
          <a:p>
            <a:r>
              <a:rPr lang="en-US" sz="1600" b="1" dirty="0"/>
              <a:t>end;</a:t>
            </a:r>
          </a:p>
          <a:p>
            <a:r>
              <a:rPr lang="en-US" sz="1600" b="1" dirty="0"/>
              <a:t>end;</a:t>
            </a:r>
          </a:p>
          <a:p>
            <a:r>
              <a:rPr lang="en-US" sz="1600" b="1" dirty="0" smtClean="0"/>
              <a:t>begin</a:t>
            </a:r>
            <a:endParaRPr lang="en-US" sz="1600" b="1" dirty="0"/>
          </a:p>
          <a:p>
            <a:r>
              <a:rPr lang="en-US" sz="1600" dirty="0"/>
              <a:t>write('</a:t>
            </a:r>
            <a:r>
              <a:rPr lang="el-GR" sz="1600" dirty="0"/>
              <a:t>Δώστε έναν ακέραιο ');</a:t>
            </a:r>
          </a:p>
          <a:p>
            <a:r>
              <a:rPr lang="en-US" sz="1600" b="1" dirty="0"/>
              <a:t>readln</a:t>
            </a:r>
            <a:r>
              <a:rPr lang="en-US" sz="1600" dirty="0"/>
              <a:t>(x);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x,y</a:t>
            </a:r>
            <a:r>
              <a:rPr lang="en-US" sz="1600" dirty="0"/>
              <a:t>);</a:t>
            </a:r>
          </a:p>
          <a:p>
            <a:r>
              <a:rPr lang="en-US" sz="1600" b="1" dirty="0"/>
              <a:t>writeln </a:t>
            </a:r>
            <a:r>
              <a:rPr lang="en-US" sz="1600" dirty="0"/>
              <a:t>('</a:t>
            </a:r>
            <a:r>
              <a:rPr lang="el-GR" sz="1600" dirty="0"/>
              <a:t>Παραγοντικό=',</a:t>
            </a:r>
            <a:r>
              <a:rPr lang="en-US" sz="1600" dirty="0"/>
              <a:t>y);</a:t>
            </a:r>
          </a:p>
          <a:p>
            <a:r>
              <a:rPr lang="en-US" sz="1600" b="1" dirty="0" smtClean="0"/>
              <a:t>end</a:t>
            </a:r>
            <a:r>
              <a:rPr lang="en-US" sz="1600" b="1" dirty="0"/>
              <a:t>.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16561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4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3401824" cy="3771636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/>
                  <a:t>N</a:t>
                </a:r>
                <a:r>
                  <a:rPr lang="el-GR" sz="2800" dirty="0"/>
                  <a:t>α υπολογισθεί η τιμή της έκφρασης </a:t>
                </a:r>
                <a:r>
                  <a:rPr lang="en-US" sz="2600" b="1" dirty="0"/>
                  <a:t>y=2sinh(x)+3sinh(x+3</a:t>
                </a:r>
                <a:r>
                  <a:rPr lang="en-US" sz="2600" b="1" dirty="0" smtClean="0"/>
                  <a:t>),</a:t>
                </a:r>
                <a:r>
                  <a:rPr lang="en-US" sz="2800" b="1" dirty="0" smtClean="0"/>
                  <a:t> </a:t>
                </a:r>
                <a:r>
                  <a:rPr lang="el-GR" sz="2800" dirty="0"/>
                  <a:t>όπου </a:t>
                </a:r>
                <a:r>
                  <a:rPr lang="en-US" sz="2800" b="1" dirty="0"/>
                  <a:t>sinh(x)</a:t>
                </a:r>
                <a:r>
                  <a:rPr lang="en-US" sz="2800" dirty="0"/>
                  <a:t> </a:t>
                </a:r>
                <a:r>
                  <a:rPr lang="el-GR" sz="2800" dirty="0"/>
                  <a:t>είναι το υπερβολικό ημίτονο του </a:t>
                </a:r>
                <a:r>
                  <a:rPr lang="en-US" sz="2800" b="1" dirty="0"/>
                  <a:t>x</a:t>
                </a:r>
                <a:r>
                  <a:rPr lang="en-US" sz="2800" dirty="0"/>
                  <a:t> </a:t>
                </a:r>
                <a:r>
                  <a:rPr lang="el-GR" sz="2800" dirty="0"/>
                  <a:t>και ορίζεται ως εξής:</a:t>
                </a:r>
                <a:endParaRPr lang="en-US" sz="2800" dirty="0"/>
              </a:p>
              <a:p>
                <a:pPr marL="0" lvl="0" indent="0">
                  <a:buNone/>
                </a:pPr>
                <a:r>
                  <a:rPr lang="en-US" sz="2600" b="1" dirty="0"/>
                  <a:t>sinh(x)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/>
                  <a:t>/2</a:t>
                </a:r>
                <a:endParaRPr lang="el-GR" sz="2600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3401824" cy="3771636"/>
              </a:xfrm>
              <a:blipFill rotWithShape="0">
                <a:blip r:embed="rId2"/>
                <a:stretch>
                  <a:fillRect l="-3584" t="-1618" r="-538" b="-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- Διάγραμμα ροής: Έξοδος σε εκτυπωτή"/>
          <p:cNvSpPr/>
          <p:nvPr/>
        </p:nvSpPr>
        <p:spPr>
          <a:xfrm>
            <a:off x="3995936" y="1181365"/>
            <a:ext cx="4752528" cy="41910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/>
              <a:t>program </a:t>
            </a:r>
            <a:r>
              <a:rPr lang="en-US" sz="2000" b="1" dirty="0"/>
              <a:t>expression</a:t>
            </a:r>
            <a:r>
              <a:rPr lang="en-US" sz="2000" dirty="0"/>
              <a:t>(</a:t>
            </a:r>
            <a:r>
              <a:rPr lang="en-US" sz="2000" dirty="0" err="1"/>
              <a:t>input,output</a:t>
            </a:r>
            <a:r>
              <a:rPr lang="en-US" sz="2000" dirty="0"/>
              <a:t>);</a:t>
            </a:r>
          </a:p>
          <a:p>
            <a:r>
              <a:rPr lang="en-US" sz="2000" dirty="0"/>
              <a:t>	</a:t>
            </a:r>
            <a:r>
              <a:rPr lang="en-US" sz="2000" b="1" dirty="0"/>
              <a:t>var </a:t>
            </a:r>
            <a:r>
              <a:rPr lang="en-US" sz="2000" dirty="0" err="1"/>
              <a:t>x,y:</a:t>
            </a:r>
            <a:r>
              <a:rPr lang="en-US" sz="2000" b="1" dirty="0" err="1"/>
              <a:t>real</a:t>
            </a:r>
            <a:r>
              <a:rPr lang="en-US" sz="2000" dirty="0"/>
              <a:t>;</a:t>
            </a:r>
          </a:p>
          <a:p>
            <a:r>
              <a:rPr lang="en-US" sz="2000" dirty="0"/>
              <a:t>	</a:t>
            </a:r>
            <a:r>
              <a:rPr lang="en-US" sz="2000" b="1" dirty="0"/>
              <a:t>function sinh</a:t>
            </a:r>
            <a:r>
              <a:rPr lang="en-US" sz="2000" dirty="0"/>
              <a:t>(</a:t>
            </a:r>
            <a:r>
              <a:rPr lang="en-US" sz="2000" dirty="0" err="1"/>
              <a:t>w:</a:t>
            </a:r>
            <a:r>
              <a:rPr lang="en-US" sz="2000" b="1" dirty="0" err="1"/>
              <a:t>real</a:t>
            </a:r>
            <a:r>
              <a:rPr lang="en-US" sz="2000" dirty="0"/>
              <a:t>):</a:t>
            </a:r>
            <a:r>
              <a:rPr lang="en-US" sz="2000" b="1" dirty="0"/>
              <a:t>real</a:t>
            </a:r>
            <a:r>
              <a:rPr lang="en-US" sz="2000" dirty="0"/>
              <a:t>;</a:t>
            </a:r>
          </a:p>
          <a:p>
            <a:r>
              <a:rPr lang="en-US" sz="2000" dirty="0"/>
              <a:t>	</a:t>
            </a:r>
            <a:r>
              <a:rPr lang="en-US" sz="2000" b="1" dirty="0"/>
              <a:t>begin</a:t>
            </a:r>
          </a:p>
          <a:p>
            <a:r>
              <a:rPr lang="pl-PL" sz="2000" b="1" dirty="0"/>
              <a:t>		</a:t>
            </a:r>
            <a:r>
              <a:rPr lang="pl-PL" sz="2000" dirty="0"/>
              <a:t>sinh:</a:t>
            </a:r>
            <a:r>
              <a:rPr lang="pl-PL" sz="2000" b="1" dirty="0"/>
              <a:t>=</a:t>
            </a:r>
            <a:r>
              <a:rPr lang="pl-PL" sz="2000" dirty="0"/>
              <a:t>(</a:t>
            </a:r>
            <a:r>
              <a:rPr lang="pl-PL" sz="2000" b="1" dirty="0"/>
              <a:t>exp</a:t>
            </a:r>
            <a:r>
              <a:rPr lang="pl-PL" sz="2000" dirty="0"/>
              <a:t>(w)-</a:t>
            </a:r>
            <a:r>
              <a:rPr lang="pl-PL" sz="2000" b="1" dirty="0"/>
              <a:t>exp</a:t>
            </a:r>
            <a:r>
              <a:rPr lang="pl-PL" sz="2000" dirty="0"/>
              <a:t>(-w))/2</a:t>
            </a:r>
          </a:p>
          <a:p>
            <a:r>
              <a:rPr lang="en-US" sz="2000" dirty="0"/>
              <a:t>	</a:t>
            </a:r>
            <a:r>
              <a:rPr lang="en-US" sz="2000" b="1" dirty="0"/>
              <a:t>end</a:t>
            </a:r>
            <a:r>
              <a:rPr lang="en-US" sz="2000" dirty="0"/>
              <a:t>;</a:t>
            </a:r>
          </a:p>
          <a:p>
            <a:r>
              <a:rPr lang="en-US" sz="2000" dirty="0"/>
              <a:t>	</a:t>
            </a:r>
            <a:r>
              <a:rPr lang="en-US" sz="2000" b="1" dirty="0"/>
              <a:t>begin</a:t>
            </a:r>
          </a:p>
          <a:p>
            <a:r>
              <a:rPr lang="en-US" sz="2000" b="1" dirty="0"/>
              <a:t>	writeln</a:t>
            </a:r>
            <a:r>
              <a:rPr lang="en-US" sz="2000" dirty="0"/>
              <a:t>('x= ');</a:t>
            </a:r>
          </a:p>
          <a:p>
            <a:r>
              <a:rPr lang="en-US" sz="2000" dirty="0"/>
              <a:t>	</a:t>
            </a:r>
            <a:r>
              <a:rPr lang="en-US" sz="2000" b="1" dirty="0"/>
              <a:t>readln</a:t>
            </a:r>
            <a:r>
              <a:rPr lang="en-US" sz="2000" dirty="0"/>
              <a:t>(x);</a:t>
            </a:r>
          </a:p>
          <a:p>
            <a:r>
              <a:rPr lang="en-US" sz="2000" dirty="0"/>
              <a:t>   	y:=2*</a:t>
            </a:r>
            <a:r>
              <a:rPr lang="en-US" sz="2000" b="1" dirty="0"/>
              <a:t>sinh</a:t>
            </a:r>
            <a:r>
              <a:rPr lang="en-US" sz="2000" dirty="0"/>
              <a:t>(x)+3*</a:t>
            </a:r>
            <a:r>
              <a:rPr lang="en-US" sz="2000" b="1" dirty="0"/>
              <a:t>sinh</a:t>
            </a:r>
            <a:r>
              <a:rPr lang="en-US" sz="2000" dirty="0"/>
              <a:t>(x+3);</a:t>
            </a:r>
          </a:p>
          <a:p>
            <a:r>
              <a:rPr lang="en-US" sz="2000" dirty="0"/>
              <a:t>	</a:t>
            </a:r>
            <a:r>
              <a:rPr lang="en-US" sz="2000" b="1" dirty="0"/>
              <a:t>writeln</a:t>
            </a:r>
            <a:r>
              <a:rPr lang="en-US" sz="2000" dirty="0"/>
              <a:t>(' y=',y)</a:t>
            </a:r>
          </a:p>
          <a:p>
            <a:r>
              <a:rPr lang="en-US" sz="2000" dirty="0"/>
              <a:t>	</a:t>
            </a:r>
            <a:r>
              <a:rPr lang="en-US" sz="2000" b="1" dirty="0" smtClean="0"/>
              <a:t>end.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86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5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401824" cy="426773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N</a:t>
            </a:r>
            <a:r>
              <a:rPr lang="el-GR" sz="2400" dirty="0"/>
              <a:t>α υπολογισθεί η τιμή της</a:t>
            </a:r>
            <a:r>
              <a:rPr lang="en-US" sz="2400" dirty="0"/>
              <a:t> </a:t>
            </a:r>
            <a:r>
              <a:rPr lang="el-GR" sz="2400" dirty="0"/>
              <a:t>συνάρτησης που ορίζεται ως εξής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</a:t>
            </a:r>
            <a:r>
              <a:rPr lang="el-GR" sz="2400" dirty="0"/>
              <a:t>α</a:t>
            </a:r>
            <a:r>
              <a:rPr lang="en-US" sz="2400" dirty="0"/>
              <a:t> </a:t>
            </a:r>
            <a:r>
              <a:rPr lang="el-GR" sz="2400" dirty="0"/>
              <a:t>ορισθούν συναρτήσεις για τη δύναμη και την εφαπτομένη </a:t>
            </a:r>
            <a:r>
              <a:rPr lang="en-US" sz="2400" dirty="0"/>
              <a:t>tan</a:t>
            </a:r>
            <a:endParaRPr lang="el-GR" sz="24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/>
              <p:nvPr/>
            </p:nvSpPr>
            <p:spPr>
              <a:xfrm>
                <a:off x="47149" y="2496572"/>
                <a:ext cx="4221925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1" i="0">
                                          <a:latin typeface="Cambria Math" panose="02040503050406030204" pitchFamily="18" charset="0"/>
                                        </a:rPr>
                                        <m:t>𝐬𝐢</m:t>
                                      </m:r>
                                      <m:func>
                                        <m:funcPr>
                                          <m:ctrlPr>
                                            <a:rPr lang="el-G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l-GR" b="1" i="0">
                                              <a:latin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fName>
                                        <m:e>
                                          <m:r>
                                            <a:rPr lang="el-GR" b="1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</m:e>
                                      </m:func>
                                      <m: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l-G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l-GR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l-GR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" y="2496572"/>
                <a:ext cx="4221925" cy="13408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6 - Διάγραμμα ροής: Έξοδος σε εκτυπωτή"/>
          <p:cNvSpPr/>
          <p:nvPr/>
        </p:nvSpPr>
        <p:spPr>
          <a:xfrm>
            <a:off x="4543400" y="409228"/>
            <a:ext cx="3888432" cy="51920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/>
              <a:t>program </a:t>
            </a:r>
            <a:r>
              <a:rPr lang="en-US" sz="1200" b="1" dirty="0"/>
              <a:t>value</a:t>
            </a:r>
            <a:r>
              <a:rPr lang="en-US" sz="1200" dirty="0"/>
              <a:t>(</a:t>
            </a:r>
            <a:r>
              <a:rPr lang="en-US" sz="1200" dirty="0" err="1"/>
              <a:t>input,output</a:t>
            </a:r>
            <a:r>
              <a:rPr lang="en-US" sz="1200" dirty="0"/>
              <a:t>);</a:t>
            </a:r>
          </a:p>
          <a:p>
            <a:r>
              <a:rPr lang="en-US" sz="1200" b="1" dirty="0"/>
              <a:t>var </a:t>
            </a:r>
            <a:r>
              <a:rPr lang="en-US" sz="1200" dirty="0" err="1"/>
              <a:t>x,y:</a:t>
            </a:r>
            <a:r>
              <a:rPr lang="en-US" sz="1200" b="1" dirty="0" err="1"/>
              <a:t>real</a:t>
            </a:r>
            <a:r>
              <a:rPr lang="en-US" sz="1200" dirty="0"/>
              <a:t>;</a:t>
            </a:r>
          </a:p>
          <a:p>
            <a:r>
              <a:rPr lang="el-GR" sz="1200" dirty="0"/>
              <a:t>{-------------------------}</a:t>
            </a:r>
          </a:p>
          <a:p>
            <a:r>
              <a:rPr lang="en-US" sz="1200" b="1" dirty="0"/>
              <a:t>function </a:t>
            </a:r>
            <a:r>
              <a:rPr lang="en-US" sz="1200" b="1" dirty="0" err="1"/>
              <a:t>dyn</a:t>
            </a:r>
            <a:r>
              <a:rPr lang="en-US" sz="1200" dirty="0"/>
              <a:t>(</a:t>
            </a:r>
            <a:r>
              <a:rPr lang="en-US" sz="1200" dirty="0" err="1"/>
              <a:t>a:</a:t>
            </a:r>
            <a:r>
              <a:rPr lang="en-US" sz="1200" b="1" dirty="0" err="1"/>
              <a:t>real</a:t>
            </a:r>
            <a:r>
              <a:rPr lang="en-US" sz="1200" dirty="0" err="1"/>
              <a:t>;b:</a:t>
            </a:r>
            <a:r>
              <a:rPr lang="en-US" sz="1200" b="1" dirty="0" err="1"/>
              <a:t>integer</a:t>
            </a:r>
            <a:r>
              <a:rPr lang="en-US" sz="1200" dirty="0"/>
              <a:t>):</a:t>
            </a:r>
            <a:r>
              <a:rPr lang="en-US" sz="1200" b="1" dirty="0"/>
              <a:t>real</a:t>
            </a:r>
            <a:r>
              <a:rPr lang="en-US" sz="1200" dirty="0"/>
              <a:t>;</a:t>
            </a:r>
          </a:p>
          <a:p>
            <a:r>
              <a:rPr lang="en-US" sz="1200" b="1" dirty="0"/>
              <a:t>var </a:t>
            </a:r>
            <a:r>
              <a:rPr lang="en-US" sz="1200" dirty="0" smtClean="0"/>
              <a:t>i:</a:t>
            </a:r>
            <a:r>
              <a:rPr lang="en-US" sz="1200" b="1" dirty="0" smtClean="0"/>
              <a:t>integer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d:real;</a:t>
            </a:r>
            <a:endParaRPr lang="en-US" sz="1200" dirty="0"/>
          </a:p>
          <a:p>
            <a:r>
              <a:rPr lang="en-US" sz="1200" b="1" dirty="0"/>
              <a:t>begin</a:t>
            </a:r>
          </a:p>
          <a:p>
            <a:r>
              <a:rPr lang="en-US" sz="1200" dirty="0"/>
              <a:t>d:=1;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i:=1 </a:t>
            </a:r>
            <a:r>
              <a:rPr lang="pl-PL" sz="1200" b="1" dirty="0"/>
              <a:t>to </a:t>
            </a:r>
            <a:r>
              <a:rPr lang="pl-PL" sz="1200" dirty="0"/>
              <a:t>b </a:t>
            </a:r>
            <a:r>
              <a:rPr lang="pl-PL" sz="1200" b="1" dirty="0"/>
              <a:t>do </a:t>
            </a:r>
          </a:p>
          <a:p>
            <a:r>
              <a:rPr lang="en-US" sz="1200" dirty="0"/>
              <a:t>d:=d*a;</a:t>
            </a:r>
          </a:p>
          <a:p>
            <a:r>
              <a:rPr lang="en-US" sz="1200" dirty="0" err="1"/>
              <a:t>dyn</a:t>
            </a:r>
            <a:r>
              <a:rPr lang="en-US" sz="1200" dirty="0"/>
              <a:t>:=d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l-GR" sz="1200" dirty="0"/>
              <a:t>{-------------------------}</a:t>
            </a:r>
          </a:p>
          <a:p>
            <a:r>
              <a:rPr lang="en-US" sz="1200" b="1" dirty="0"/>
              <a:t>function tan</a:t>
            </a:r>
            <a:r>
              <a:rPr lang="en-US" sz="1200" dirty="0"/>
              <a:t>(</a:t>
            </a:r>
            <a:r>
              <a:rPr lang="en-US" sz="1200" dirty="0" err="1"/>
              <a:t>z:</a:t>
            </a:r>
            <a:r>
              <a:rPr lang="en-US" sz="1200" b="1" dirty="0" err="1"/>
              <a:t>real</a:t>
            </a:r>
            <a:r>
              <a:rPr lang="en-US" sz="1200" dirty="0"/>
              <a:t>):</a:t>
            </a:r>
            <a:r>
              <a:rPr lang="en-US" sz="1200" b="1" dirty="0"/>
              <a:t>real</a:t>
            </a:r>
            <a:r>
              <a:rPr lang="en-US" sz="1200" dirty="0"/>
              <a:t>;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dirty="0"/>
              <a:t>tan:=</a:t>
            </a:r>
            <a:r>
              <a:rPr lang="en-US" sz="1200" b="1" dirty="0"/>
              <a:t>sin</a:t>
            </a:r>
            <a:r>
              <a:rPr lang="en-US" sz="1200" dirty="0"/>
              <a:t>(z)/</a:t>
            </a:r>
            <a:r>
              <a:rPr lang="en-US" sz="1200" b="1" dirty="0"/>
              <a:t>cos</a:t>
            </a:r>
            <a:r>
              <a:rPr lang="en-US" sz="1200" dirty="0"/>
              <a:t>(z);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l-GR" sz="1200" dirty="0"/>
              <a:t>{-------------------------}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b="1" dirty="0"/>
              <a:t>write</a:t>
            </a:r>
            <a:r>
              <a:rPr lang="en-US" sz="1200" dirty="0"/>
              <a:t>('x=');</a:t>
            </a:r>
          </a:p>
          <a:p>
            <a:r>
              <a:rPr lang="en-US" sz="1200" b="1" dirty="0"/>
              <a:t>readln</a:t>
            </a:r>
            <a:r>
              <a:rPr lang="en-US" sz="1200" dirty="0"/>
              <a:t>(x);</a:t>
            </a:r>
          </a:p>
          <a:p>
            <a:r>
              <a:rPr lang="en-US" sz="1200" b="1" dirty="0"/>
              <a:t>if </a:t>
            </a:r>
            <a:r>
              <a:rPr lang="en-US" sz="1200" dirty="0"/>
              <a:t>x&lt;-10 </a:t>
            </a:r>
            <a:r>
              <a:rPr lang="en-US" sz="1200" b="1" dirty="0"/>
              <a:t>then </a:t>
            </a:r>
            <a:r>
              <a:rPr lang="en-US" sz="1200" dirty="0"/>
              <a:t>y:=</a:t>
            </a:r>
            <a:r>
              <a:rPr lang="en-US" sz="1200" b="1" dirty="0"/>
              <a:t>sin</a:t>
            </a:r>
            <a:r>
              <a:rPr lang="en-US" sz="1200" dirty="0"/>
              <a:t>(x)/x-</a:t>
            </a:r>
            <a:r>
              <a:rPr lang="en-US" sz="1200" b="1" dirty="0"/>
              <a:t>dyn</a:t>
            </a:r>
            <a:r>
              <a:rPr lang="en-US" sz="1200" dirty="0"/>
              <a:t>(x,7)</a:t>
            </a:r>
          </a:p>
          <a:p>
            <a:r>
              <a:rPr lang="en-US" sz="1200" b="1" dirty="0"/>
              <a:t>else if </a:t>
            </a:r>
            <a:r>
              <a:rPr lang="en-US" sz="1200" dirty="0"/>
              <a:t>x&lt;15 </a:t>
            </a:r>
            <a:r>
              <a:rPr lang="en-US" sz="1200" b="1" dirty="0"/>
              <a:t>then </a:t>
            </a:r>
            <a:r>
              <a:rPr lang="en-US" sz="1200" dirty="0"/>
              <a:t>y:=2*</a:t>
            </a:r>
            <a:r>
              <a:rPr lang="en-US" sz="1200" b="1" dirty="0"/>
              <a:t>dyn</a:t>
            </a:r>
            <a:r>
              <a:rPr lang="en-US" sz="1200" dirty="0"/>
              <a:t>(x,3)+</a:t>
            </a:r>
            <a:r>
              <a:rPr lang="en-US" sz="1200" b="1" dirty="0"/>
              <a:t>tan</a:t>
            </a:r>
            <a:r>
              <a:rPr lang="en-US" sz="1200" dirty="0"/>
              <a:t>(x)</a:t>
            </a:r>
          </a:p>
          <a:p>
            <a:r>
              <a:rPr lang="es-ES" sz="1200" b="1" dirty="0" err="1"/>
              <a:t>else</a:t>
            </a:r>
            <a:r>
              <a:rPr lang="es-ES" sz="1200" b="1" dirty="0"/>
              <a:t> </a:t>
            </a:r>
            <a:r>
              <a:rPr lang="es-ES" sz="1200" dirty="0"/>
              <a:t>y:=</a:t>
            </a:r>
            <a:r>
              <a:rPr lang="es-ES" sz="1200" b="1" dirty="0"/>
              <a:t>ln</a:t>
            </a:r>
            <a:r>
              <a:rPr lang="es-ES" sz="1200" dirty="0"/>
              <a:t>(x)+</a:t>
            </a:r>
            <a:r>
              <a:rPr lang="es-ES" sz="1200" b="1" dirty="0"/>
              <a:t>dyn</a:t>
            </a:r>
            <a:r>
              <a:rPr lang="es-ES" sz="1200" dirty="0"/>
              <a:t>(x,5)+</a:t>
            </a:r>
            <a:r>
              <a:rPr lang="es-ES" sz="1200" b="1" dirty="0"/>
              <a:t>tan</a:t>
            </a:r>
            <a:r>
              <a:rPr lang="es-ES" sz="1200" dirty="0"/>
              <a:t>(2*x-3);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('y=',y)</a:t>
            </a:r>
          </a:p>
          <a:p>
            <a:r>
              <a:rPr lang="en-US" sz="1200" b="1" dirty="0"/>
              <a:t>end.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163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6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401824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dirty="0"/>
              <a:t>Να γίνει πρόγραμμα με το οποίο ο χρήστης να εισάγει δύο ακέραιους και με τη χρήση μια συνάρτησης βρίσκει το μεγαλύτερο μεταξύ τους ενώ με τη χρήση μιας διαδικασία βρίσκει το μικρότερο μεταξύ τους</a:t>
            </a:r>
            <a:endParaRPr lang="el-GR" sz="24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3671188" y="457871"/>
            <a:ext cx="5365308" cy="52571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/>
              <a:t>program </a:t>
            </a:r>
            <a:r>
              <a:rPr lang="en-US" sz="1400" b="1" dirty="0" err="1"/>
              <a:t>sygkrisi_diadikasion_synartiseon</a:t>
            </a:r>
            <a:r>
              <a:rPr lang="en-US" sz="1400" dirty="0"/>
              <a:t>(</a:t>
            </a:r>
            <a:r>
              <a:rPr lang="en-US" sz="1400" dirty="0" err="1"/>
              <a:t>input,output</a:t>
            </a:r>
            <a:r>
              <a:rPr lang="en-US" sz="1400" dirty="0"/>
              <a:t>);</a:t>
            </a:r>
          </a:p>
          <a:p>
            <a:r>
              <a:rPr lang="en-US" sz="1400" dirty="0"/>
              <a:t>	</a:t>
            </a:r>
            <a:r>
              <a:rPr lang="en-US" sz="1400" b="1" dirty="0"/>
              <a:t>var </a:t>
            </a:r>
            <a:r>
              <a:rPr lang="en-US" sz="1400" dirty="0" err="1"/>
              <a:t>a,b,min,max:</a:t>
            </a:r>
            <a:r>
              <a:rPr lang="en-US" sz="1400" b="1" dirty="0" err="1"/>
              <a:t>integer</a:t>
            </a:r>
            <a:r>
              <a:rPr lang="en-US" sz="1400" dirty="0"/>
              <a:t>;</a:t>
            </a:r>
          </a:p>
          <a:p>
            <a:r>
              <a:rPr lang="en-US" sz="1400" dirty="0"/>
              <a:t>	</a:t>
            </a:r>
            <a:r>
              <a:rPr lang="en-US" sz="1400" b="1" dirty="0"/>
              <a:t>function </a:t>
            </a:r>
            <a:r>
              <a:rPr lang="en-US" sz="1400" b="1" dirty="0" err="1"/>
              <a:t>find_max</a:t>
            </a:r>
            <a:r>
              <a:rPr lang="en-US" sz="1400" dirty="0"/>
              <a:t>(</a:t>
            </a:r>
            <a:r>
              <a:rPr lang="en-US" sz="1400" dirty="0" err="1"/>
              <a:t>x,y:</a:t>
            </a:r>
            <a:r>
              <a:rPr lang="en-US" sz="1400" b="1" dirty="0" err="1"/>
              <a:t>integer</a:t>
            </a:r>
            <a:r>
              <a:rPr lang="en-US" sz="1400" dirty="0"/>
              <a:t>):</a:t>
            </a:r>
            <a:r>
              <a:rPr lang="en-US" sz="1400" b="1" dirty="0"/>
              <a:t>integer</a:t>
            </a:r>
            <a:r>
              <a:rPr lang="en-US" sz="1400" dirty="0"/>
              <a:t>;</a:t>
            </a:r>
          </a:p>
          <a:p>
            <a:r>
              <a:rPr lang="en-US" sz="1400" dirty="0"/>
              <a:t>	</a:t>
            </a:r>
            <a:r>
              <a:rPr lang="en-US" sz="1400" b="1" dirty="0"/>
              <a:t>begin</a:t>
            </a:r>
          </a:p>
          <a:p>
            <a:r>
              <a:rPr lang="en-US" sz="1400" b="1" dirty="0"/>
              <a:t>		if </a:t>
            </a:r>
            <a:r>
              <a:rPr lang="en-US" sz="1400" dirty="0"/>
              <a:t>x&gt;y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		</a:t>
            </a:r>
            <a:r>
              <a:rPr lang="en-US" sz="1400" dirty="0" err="1"/>
              <a:t>find_max</a:t>
            </a:r>
            <a:r>
              <a:rPr lang="en-US" sz="1400" dirty="0"/>
              <a:t>:=x</a:t>
            </a:r>
          </a:p>
          <a:p>
            <a:r>
              <a:rPr lang="en-US" sz="1400" dirty="0"/>
              <a:t>		</a:t>
            </a:r>
            <a:r>
              <a:rPr lang="en-US" sz="1400" b="1" dirty="0"/>
              <a:t>else</a:t>
            </a:r>
          </a:p>
          <a:p>
            <a:r>
              <a:rPr lang="en-US" sz="1400" b="1" dirty="0"/>
              <a:t>		</a:t>
            </a:r>
            <a:r>
              <a:rPr lang="en-US" sz="1400" dirty="0" err="1"/>
              <a:t>find_max</a:t>
            </a:r>
            <a:r>
              <a:rPr lang="en-US" sz="1400" dirty="0"/>
              <a:t>:=y;</a:t>
            </a:r>
          </a:p>
          <a:p>
            <a:r>
              <a:rPr lang="en-US" sz="1400" dirty="0"/>
              <a:t>	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/>
              <a:t>	</a:t>
            </a:r>
            <a:r>
              <a:rPr lang="en-US" sz="1400" b="1" dirty="0"/>
              <a:t>procedure </a:t>
            </a:r>
            <a:r>
              <a:rPr lang="en-US" sz="1400" b="1" dirty="0" err="1"/>
              <a:t>find_min</a:t>
            </a:r>
            <a:r>
              <a:rPr lang="en-US" sz="1400" dirty="0"/>
              <a:t>(</a:t>
            </a:r>
            <a:r>
              <a:rPr lang="en-US" sz="1400" dirty="0" err="1"/>
              <a:t>x,y:</a:t>
            </a:r>
            <a:r>
              <a:rPr lang="en-US" sz="1400" b="1" dirty="0" err="1"/>
              <a:t>integer</a:t>
            </a:r>
            <a:r>
              <a:rPr lang="en-US" sz="1400" dirty="0"/>
              <a:t>; </a:t>
            </a:r>
            <a:r>
              <a:rPr lang="en-US" sz="1400" b="1" dirty="0"/>
              <a:t>var </a:t>
            </a:r>
            <a:r>
              <a:rPr lang="en-US" sz="1400" dirty="0" err="1"/>
              <a:t>elaxisto:</a:t>
            </a:r>
            <a:r>
              <a:rPr lang="en-US" sz="1400" b="1" dirty="0" err="1"/>
              <a:t>integer</a:t>
            </a:r>
            <a:r>
              <a:rPr lang="en-US" sz="1400" dirty="0"/>
              <a:t>);</a:t>
            </a:r>
          </a:p>
          <a:p>
            <a:r>
              <a:rPr lang="en-US" sz="1400" dirty="0"/>
              <a:t>	</a:t>
            </a:r>
            <a:r>
              <a:rPr lang="en-US" sz="1400" b="1" dirty="0"/>
              <a:t>begin</a:t>
            </a:r>
          </a:p>
          <a:p>
            <a:r>
              <a:rPr lang="en-US" sz="1400" b="1" dirty="0"/>
              <a:t>		if </a:t>
            </a:r>
            <a:r>
              <a:rPr lang="en-US" sz="1400" dirty="0"/>
              <a:t>x&gt;y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		</a:t>
            </a:r>
            <a:r>
              <a:rPr lang="en-US" sz="1400" dirty="0" err="1"/>
              <a:t>elaxisto</a:t>
            </a:r>
            <a:r>
              <a:rPr lang="en-US" sz="1400" dirty="0"/>
              <a:t>:=y</a:t>
            </a:r>
          </a:p>
          <a:p>
            <a:r>
              <a:rPr lang="en-US" sz="1400" dirty="0"/>
              <a:t>		</a:t>
            </a:r>
            <a:r>
              <a:rPr lang="en-US" sz="1400" b="1" dirty="0"/>
              <a:t>else</a:t>
            </a:r>
          </a:p>
          <a:p>
            <a:r>
              <a:rPr lang="en-US" sz="1400" b="1" dirty="0"/>
              <a:t>		</a:t>
            </a:r>
            <a:r>
              <a:rPr lang="en-US" sz="1400" dirty="0" err="1"/>
              <a:t>elaxisto</a:t>
            </a:r>
            <a:r>
              <a:rPr lang="en-US" sz="1400" dirty="0"/>
              <a:t>:=x;</a:t>
            </a:r>
          </a:p>
          <a:p>
            <a:r>
              <a:rPr lang="en-US" sz="1400" dirty="0"/>
              <a:t>	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/>
              <a:t>	</a:t>
            </a:r>
            <a:r>
              <a:rPr lang="en-US" sz="1400" b="1" dirty="0"/>
              <a:t>begin</a:t>
            </a:r>
          </a:p>
          <a:p>
            <a:r>
              <a:rPr lang="en-US" sz="1400" b="1" dirty="0"/>
              <a:t>	writeln</a:t>
            </a:r>
            <a:r>
              <a:rPr lang="en-US" sz="1400" dirty="0"/>
              <a:t>('</a:t>
            </a:r>
            <a:r>
              <a:rPr lang="en-US" sz="1400" dirty="0" err="1"/>
              <a:t>Dwse</a:t>
            </a:r>
            <a:r>
              <a:rPr lang="en-US" sz="1400" dirty="0"/>
              <a:t> 2 </a:t>
            </a:r>
            <a:r>
              <a:rPr lang="en-US" sz="1400" dirty="0" err="1"/>
              <a:t>akeraious</a:t>
            </a:r>
            <a:r>
              <a:rPr lang="en-US" sz="1400" dirty="0"/>
              <a:t>: ');</a:t>
            </a:r>
          </a:p>
          <a:p>
            <a:r>
              <a:rPr lang="en-US" sz="1400" dirty="0"/>
              <a:t>	</a:t>
            </a:r>
            <a:r>
              <a:rPr lang="en-US" sz="1400" b="1" dirty="0"/>
              <a:t>readln</a:t>
            </a:r>
            <a:r>
              <a:rPr lang="en-US" sz="1400" dirty="0"/>
              <a:t>(</a:t>
            </a:r>
            <a:r>
              <a:rPr lang="en-US" sz="1400" dirty="0" err="1"/>
              <a:t>a,b</a:t>
            </a:r>
            <a:r>
              <a:rPr lang="en-US" sz="1400" dirty="0"/>
              <a:t>);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	max</a:t>
            </a:r>
            <a:r>
              <a:rPr lang="en-US" sz="1400" dirty="0"/>
              <a:t>:=</a:t>
            </a:r>
            <a:r>
              <a:rPr lang="en-US" sz="1400" b="1" dirty="0" err="1"/>
              <a:t>find_max</a:t>
            </a:r>
            <a:r>
              <a:rPr lang="en-US" sz="1400" dirty="0"/>
              <a:t>(</a:t>
            </a:r>
            <a:r>
              <a:rPr lang="en-US" sz="1400" dirty="0" err="1"/>
              <a:t>a,b</a:t>
            </a:r>
            <a:r>
              <a:rPr lang="en-US" sz="1400" dirty="0"/>
              <a:t>);</a:t>
            </a:r>
          </a:p>
          <a:p>
            <a:r>
              <a:rPr lang="en-US" sz="1400" dirty="0"/>
              <a:t>	min:=0;</a:t>
            </a:r>
          </a:p>
          <a:p>
            <a:r>
              <a:rPr lang="en-US" sz="1400" dirty="0"/>
              <a:t>	</a:t>
            </a:r>
            <a:r>
              <a:rPr lang="en-US" sz="1400" b="1" dirty="0" err="1"/>
              <a:t>find_min</a:t>
            </a:r>
            <a:r>
              <a:rPr lang="en-US" sz="1400" dirty="0"/>
              <a:t>(</a:t>
            </a:r>
            <a:r>
              <a:rPr lang="en-US" sz="1400" dirty="0" err="1"/>
              <a:t>a,b,min</a:t>
            </a:r>
            <a:r>
              <a:rPr lang="en-US" sz="1400" dirty="0"/>
              <a:t>);</a:t>
            </a:r>
          </a:p>
          <a:p>
            <a:r>
              <a:rPr lang="fi-FI" sz="1400" dirty="0"/>
              <a:t>	</a:t>
            </a:r>
            <a:r>
              <a:rPr lang="fi-FI" sz="1400" b="1" dirty="0"/>
              <a:t>writeln</a:t>
            </a:r>
            <a:r>
              <a:rPr lang="fi-FI" sz="1400" dirty="0"/>
              <a:t>(' To elaxisto einai iso ', min,' kai to megisto ',max)</a:t>
            </a:r>
          </a:p>
          <a:p>
            <a:r>
              <a:rPr lang="en-US" sz="1400" dirty="0"/>
              <a:t>	</a:t>
            </a:r>
            <a:r>
              <a:rPr lang="en-US" sz="1400" b="1" dirty="0"/>
              <a:t>end.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983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8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898776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Ορίστε τρεις συναρτήσεις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b="1" dirty="0" smtClean="0"/>
              <a:t>f</a:t>
            </a:r>
            <a:r>
              <a:rPr lang="el-GR" sz="2000" b="1" baseline="-25000" dirty="0"/>
              <a:t>1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dirty="0"/>
              <a:t>, </a:t>
            </a:r>
            <a:r>
              <a:rPr lang="en-US" sz="2000" b="1" dirty="0"/>
              <a:t>f</a:t>
            </a:r>
            <a:r>
              <a:rPr lang="el-GR" sz="2000" b="1" baseline="-25000" dirty="0"/>
              <a:t>2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b="1" baseline="30000" dirty="0"/>
              <a:t>2</a:t>
            </a:r>
            <a:r>
              <a:rPr lang="el-GR" sz="2000" dirty="0"/>
              <a:t>, </a:t>
            </a:r>
            <a:r>
              <a:rPr lang="en-US" sz="2000" b="1" dirty="0"/>
              <a:t>f</a:t>
            </a:r>
            <a:r>
              <a:rPr lang="el-GR" sz="2000" b="1" baseline="-25000" dirty="0"/>
              <a:t>3</a:t>
            </a:r>
            <a:r>
              <a:rPr lang="el-GR" sz="2000" b="1" dirty="0"/>
              <a:t>=3</a:t>
            </a:r>
            <a:r>
              <a:rPr lang="en-US" sz="2000" b="1" dirty="0"/>
              <a:t>x</a:t>
            </a:r>
            <a:r>
              <a:rPr lang="el-GR" sz="2000" b="1" baseline="30000" dirty="0"/>
              <a:t>2</a:t>
            </a:r>
            <a:r>
              <a:rPr lang="el-GR" sz="2000" b="1" dirty="0"/>
              <a:t>+1</a:t>
            </a:r>
            <a:r>
              <a:rPr lang="el-GR" sz="2000" dirty="0"/>
              <a:t>. </a:t>
            </a:r>
            <a:endParaRPr lang="en-US" sz="2000" dirty="0" smtClean="0"/>
          </a:p>
          <a:p>
            <a:pPr marL="0" lvl="0" indent="0">
              <a:buNone/>
            </a:pPr>
            <a:r>
              <a:rPr lang="el-GR" sz="2000" dirty="0" smtClean="0"/>
              <a:t>Ζητήστε </a:t>
            </a:r>
            <a:r>
              <a:rPr lang="el-GR" sz="2000" dirty="0"/>
              <a:t>από το χρήστη να επιλέξει ποια συνάρτηση θέλει να χρησιμοποιήσει, μέσω ενός μενού, και αφού αποδώσει μια τιμή στη μεταβλητή </a:t>
            </a:r>
            <a:r>
              <a:rPr lang="en-US" sz="2000" b="1" dirty="0"/>
              <a:t>x</a:t>
            </a:r>
            <a:r>
              <a:rPr lang="en-US" sz="2000" dirty="0"/>
              <a:t> </a:t>
            </a:r>
            <a:r>
              <a:rPr lang="el-GR" sz="2000" dirty="0"/>
              <a:t>υπολογίστε την αντίστοιχη τιμή συνάρτησης και εμφανίστε τα αποτελέσματα στην οθόνη</a:t>
            </a:r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4427984" y="298642"/>
            <a:ext cx="4104456" cy="54163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/>
              <a:t>program thema3a(</a:t>
            </a:r>
            <a:r>
              <a:rPr lang="en-US" sz="1100" b="1" dirty="0" err="1"/>
              <a:t>input,output</a:t>
            </a:r>
            <a:r>
              <a:rPr lang="en-US" sz="1100" b="1" dirty="0"/>
              <a:t>)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var </a:t>
            </a:r>
            <a:r>
              <a:rPr lang="en-US" sz="1100" dirty="0" err="1"/>
              <a:t>x,apantisi:</a:t>
            </a:r>
            <a:r>
              <a:rPr lang="en-US" sz="1100" b="1" dirty="0" err="1"/>
              <a:t>integer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a:</a:t>
            </a:r>
            <a:r>
              <a:rPr lang="en-US" sz="1100" b="1" dirty="0"/>
              <a:t>real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function F1</a:t>
            </a:r>
            <a:r>
              <a:rPr lang="en-US" sz="1100" dirty="0"/>
              <a:t>(</a:t>
            </a:r>
            <a:r>
              <a:rPr lang="en-US" sz="1100" dirty="0" err="1"/>
              <a:t>x:</a:t>
            </a:r>
            <a:r>
              <a:rPr lang="en-US" sz="1100" b="1" dirty="0" err="1"/>
              <a:t>real</a:t>
            </a:r>
            <a:r>
              <a:rPr lang="en-US" sz="1100" dirty="0"/>
              <a:t>):</a:t>
            </a:r>
            <a:r>
              <a:rPr lang="en-US" sz="1100" b="1" dirty="0"/>
              <a:t>real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begin </a:t>
            </a:r>
            <a:endParaRPr lang="el-GR" sz="1100" dirty="0"/>
          </a:p>
          <a:p>
            <a:r>
              <a:rPr lang="en-US" sz="1100" b="1" dirty="0"/>
              <a:t>	</a:t>
            </a:r>
            <a:r>
              <a:rPr lang="en-US" sz="1100" dirty="0"/>
              <a:t>F1:=x;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end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function F2</a:t>
            </a:r>
            <a:r>
              <a:rPr lang="en-US" sz="1100" dirty="0"/>
              <a:t>(</a:t>
            </a:r>
            <a:r>
              <a:rPr lang="en-US" sz="1100" dirty="0" err="1"/>
              <a:t>x:</a:t>
            </a:r>
            <a:r>
              <a:rPr lang="en-US" sz="1100" b="1" dirty="0" err="1"/>
              <a:t>real</a:t>
            </a:r>
            <a:r>
              <a:rPr lang="en-US" sz="1100" dirty="0"/>
              <a:t>):</a:t>
            </a:r>
            <a:r>
              <a:rPr lang="en-US" sz="1100" b="1" dirty="0"/>
              <a:t>real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begin </a:t>
            </a:r>
            <a:endParaRPr lang="el-GR" sz="1100" dirty="0"/>
          </a:p>
          <a:p>
            <a:r>
              <a:rPr lang="en-US" sz="1100" b="1" dirty="0"/>
              <a:t>	</a:t>
            </a:r>
            <a:r>
              <a:rPr lang="en-US" sz="1100" dirty="0"/>
              <a:t>F2:=x*x;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end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function F3</a:t>
            </a:r>
            <a:r>
              <a:rPr lang="en-US" sz="1100" dirty="0"/>
              <a:t>(</a:t>
            </a:r>
            <a:r>
              <a:rPr lang="en-US" sz="1100" dirty="0" err="1"/>
              <a:t>x:</a:t>
            </a:r>
            <a:r>
              <a:rPr lang="en-US" sz="1100" b="1" dirty="0" err="1"/>
              <a:t>real</a:t>
            </a:r>
            <a:r>
              <a:rPr lang="en-US" sz="1100" dirty="0"/>
              <a:t>):</a:t>
            </a:r>
            <a:r>
              <a:rPr lang="en-US" sz="1100" b="1" dirty="0"/>
              <a:t>real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begin </a:t>
            </a:r>
            <a:endParaRPr lang="el-GR" sz="1100" dirty="0"/>
          </a:p>
          <a:p>
            <a:r>
              <a:rPr lang="en-US" sz="1100" b="1" dirty="0"/>
              <a:t>	</a:t>
            </a:r>
            <a:r>
              <a:rPr lang="en-US" sz="1100" dirty="0"/>
              <a:t>F3:=3*x*x+1;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end</a:t>
            </a:r>
            <a:r>
              <a:rPr lang="en-US" sz="1100" dirty="0"/>
              <a:t>;</a:t>
            </a:r>
            <a:endParaRPr lang="el-GR" sz="1100" dirty="0"/>
          </a:p>
          <a:p>
            <a:r>
              <a:rPr lang="en-US" sz="1100" b="1" dirty="0"/>
              <a:t>begin </a:t>
            </a:r>
            <a:endParaRPr lang="el-GR" sz="1100" dirty="0"/>
          </a:p>
          <a:p>
            <a:r>
              <a:rPr lang="en-US" sz="1100" b="1" dirty="0"/>
              <a:t>repeat </a:t>
            </a:r>
            <a:endParaRPr lang="el-GR" sz="1100" dirty="0"/>
          </a:p>
          <a:p>
            <a:r>
              <a:rPr lang="en-US" sz="1100" b="1" dirty="0"/>
              <a:t>writeln</a:t>
            </a:r>
            <a:r>
              <a:rPr lang="en-US" sz="1100" dirty="0"/>
              <a:t>('1/F1:=x');</a:t>
            </a:r>
            <a:endParaRPr lang="el-GR" sz="1100" dirty="0"/>
          </a:p>
          <a:p>
            <a:r>
              <a:rPr lang="en-US" sz="1100" b="1" dirty="0"/>
              <a:t>writeln</a:t>
            </a:r>
            <a:r>
              <a:rPr lang="en-US" sz="1100" dirty="0"/>
              <a:t>('2/F2:=x*x');</a:t>
            </a:r>
            <a:endParaRPr lang="el-GR" sz="1100" dirty="0"/>
          </a:p>
          <a:p>
            <a:r>
              <a:rPr lang="en-US" sz="1100" b="1" dirty="0"/>
              <a:t>writeln</a:t>
            </a:r>
            <a:r>
              <a:rPr lang="en-US" sz="1100" dirty="0"/>
              <a:t>('3/F3:=3*x*x+1');</a:t>
            </a:r>
            <a:endParaRPr lang="el-GR" sz="1100" dirty="0"/>
          </a:p>
          <a:p>
            <a:r>
              <a:rPr lang="en-US" sz="1100" b="1" dirty="0"/>
              <a:t>readln</a:t>
            </a:r>
            <a:r>
              <a:rPr lang="en-US" sz="1100" dirty="0"/>
              <a:t>(</a:t>
            </a:r>
            <a:r>
              <a:rPr lang="en-US" sz="1100" dirty="0" err="1"/>
              <a:t>apantisi</a:t>
            </a:r>
            <a:r>
              <a:rPr lang="en-US" sz="1100" dirty="0"/>
              <a:t>);</a:t>
            </a:r>
            <a:endParaRPr lang="el-GR" sz="1100" dirty="0"/>
          </a:p>
          <a:p>
            <a:r>
              <a:rPr lang="en-US" sz="1100" b="1" dirty="0"/>
              <a:t>readln</a:t>
            </a:r>
            <a:r>
              <a:rPr lang="en-US" sz="1100" dirty="0"/>
              <a:t>(a);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if </a:t>
            </a:r>
            <a:r>
              <a:rPr lang="en-US" sz="1100" dirty="0" err="1"/>
              <a:t>apantisi</a:t>
            </a:r>
            <a:r>
              <a:rPr lang="en-US" sz="1100" dirty="0"/>
              <a:t>=1 </a:t>
            </a:r>
            <a:r>
              <a:rPr lang="en-US" sz="1100" b="1" dirty="0"/>
              <a:t>then</a:t>
            </a:r>
            <a:endParaRPr lang="el-GR" sz="1100" dirty="0"/>
          </a:p>
          <a:p>
            <a:r>
              <a:rPr lang="en-US" sz="1100" b="1" dirty="0"/>
              <a:t>	writeln</a:t>
            </a:r>
            <a:r>
              <a:rPr lang="en-US" sz="1100" dirty="0"/>
              <a:t>(</a:t>
            </a:r>
            <a:r>
              <a:rPr lang="en-US" sz="1100" b="1" dirty="0"/>
              <a:t>F1</a:t>
            </a:r>
            <a:r>
              <a:rPr lang="en-US" sz="1100" dirty="0"/>
              <a:t>(a));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if </a:t>
            </a:r>
            <a:r>
              <a:rPr lang="en-US" sz="1100" dirty="0" err="1"/>
              <a:t>apantisi</a:t>
            </a:r>
            <a:r>
              <a:rPr lang="en-US" sz="1100" dirty="0"/>
              <a:t>=2 </a:t>
            </a:r>
            <a:r>
              <a:rPr lang="en-US" sz="1100" b="1" dirty="0"/>
              <a:t>then</a:t>
            </a:r>
            <a:endParaRPr lang="el-GR" sz="1100" dirty="0"/>
          </a:p>
          <a:p>
            <a:r>
              <a:rPr lang="en-US" sz="1100" b="1" dirty="0"/>
              <a:t>	writeln</a:t>
            </a:r>
            <a:r>
              <a:rPr lang="en-US" sz="1100" dirty="0"/>
              <a:t>(</a:t>
            </a:r>
            <a:r>
              <a:rPr lang="en-US" sz="1100" b="1" dirty="0"/>
              <a:t>F2</a:t>
            </a:r>
            <a:r>
              <a:rPr lang="en-US" sz="1100" dirty="0"/>
              <a:t>(a));</a:t>
            </a:r>
            <a:endParaRPr lang="el-GR" sz="1100" dirty="0"/>
          </a:p>
          <a:p>
            <a:r>
              <a:rPr lang="en-US" sz="1100" dirty="0"/>
              <a:t>	</a:t>
            </a:r>
            <a:r>
              <a:rPr lang="en-US" sz="1100" b="1" dirty="0"/>
              <a:t>if </a:t>
            </a:r>
            <a:r>
              <a:rPr lang="en-US" sz="1100" dirty="0" err="1"/>
              <a:t>apantisi</a:t>
            </a:r>
            <a:r>
              <a:rPr lang="en-US" sz="1100" dirty="0"/>
              <a:t>=3 </a:t>
            </a:r>
            <a:r>
              <a:rPr lang="en-US" sz="1100" b="1" dirty="0"/>
              <a:t>then</a:t>
            </a:r>
            <a:endParaRPr lang="el-GR" sz="1100" dirty="0"/>
          </a:p>
          <a:p>
            <a:r>
              <a:rPr lang="en-US" sz="1100" b="1" dirty="0"/>
              <a:t>	writeln</a:t>
            </a:r>
            <a:r>
              <a:rPr lang="en-US" sz="1100" dirty="0"/>
              <a:t>(</a:t>
            </a:r>
            <a:r>
              <a:rPr lang="en-US" sz="1100" b="1" dirty="0"/>
              <a:t>F3</a:t>
            </a:r>
            <a:r>
              <a:rPr lang="en-US" sz="1100" dirty="0"/>
              <a:t>(a));</a:t>
            </a:r>
            <a:endParaRPr lang="el-GR" sz="1100" dirty="0"/>
          </a:p>
          <a:p>
            <a:r>
              <a:rPr lang="en-US" sz="1100" b="1" dirty="0"/>
              <a:t>until </a:t>
            </a:r>
            <a:r>
              <a:rPr lang="en-US" sz="1100" dirty="0" err="1"/>
              <a:t>apantisi</a:t>
            </a:r>
            <a:r>
              <a:rPr lang="en-US" sz="1100" dirty="0"/>
              <a:t>&lt;&gt;4;</a:t>
            </a:r>
            <a:endParaRPr lang="el-GR" sz="1100" dirty="0"/>
          </a:p>
          <a:p>
            <a:r>
              <a:rPr lang="el-GR" sz="1100" b="1" dirty="0" err="1"/>
              <a:t>end</a:t>
            </a:r>
            <a:r>
              <a:rPr lang="el-GR" sz="1100" b="1" dirty="0"/>
              <a:t>.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589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10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610744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Ορίστε τις συναρτήσεις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b="1" dirty="0" smtClean="0"/>
              <a:t>f</a:t>
            </a:r>
            <a:r>
              <a:rPr lang="el-GR" sz="2000" b="1" baseline="-25000" dirty="0"/>
              <a:t>1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b="1" dirty="0"/>
              <a:t>+</a:t>
            </a:r>
            <a:r>
              <a:rPr lang="en-US" sz="2000" b="1" dirty="0"/>
              <a:t>y</a:t>
            </a:r>
            <a:r>
              <a:rPr lang="el-GR" sz="2000" dirty="0"/>
              <a:t>, </a:t>
            </a:r>
            <a:r>
              <a:rPr lang="en-US" sz="2000" b="1" dirty="0"/>
              <a:t>f</a:t>
            </a:r>
            <a:r>
              <a:rPr lang="el-GR" sz="2000" b="1" baseline="-25000" dirty="0"/>
              <a:t>2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b="1" dirty="0"/>
              <a:t>-</a:t>
            </a:r>
            <a:r>
              <a:rPr lang="en-US" sz="2000" b="1" dirty="0"/>
              <a:t>y</a:t>
            </a:r>
            <a:r>
              <a:rPr lang="el-GR" sz="2000" dirty="0"/>
              <a:t>, </a:t>
            </a:r>
            <a:r>
              <a:rPr lang="en-US" sz="2000" b="1" dirty="0"/>
              <a:t>f</a:t>
            </a:r>
            <a:r>
              <a:rPr lang="el-GR" sz="2000" b="1" baseline="-25000" dirty="0"/>
              <a:t>3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b="1" dirty="0"/>
              <a:t>*</a:t>
            </a:r>
            <a:r>
              <a:rPr lang="en-US" sz="2000" b="1" dirty="0"/>
              <a:t>y </a:t>
            </a:r>
            <a:r>
              <a:rPr lang="el-GR" sz="2000" dirty="0"/>
              <a:t>και </a:t>
            </a:r>
            <a:r>
              <a:rPr lang="en-US" sz="2000" b="1" dirty="0"/>
              <a:t>f</a:t>
            </a:r>
            <a:r>
              <a:rPr lang="el-GR" sz="2000" b="1" baseline="-25000" dirty="0"/>
              <a:t>4</a:t>
            </a:r>
            <a:r>
              <a:rPr lang="el-GR" sz="2000" b="1" dirty="0"/>
              <a:t>=</a:t>
            </a:r>
            <a:r>
              <a:rPr lang="en-US" sz="2000" b="1" dirty="0"/>
              <a:t>x</a:t>
            </a:r>
            <a:r>
              <a:rPr lang="el-GR" sz="2000" b="1" dirty="0"/>
              <a:t>/</a:t>
            </a:r>
            <a:r>
              <a:rPr lang="en-US" sz="2000" b="1" dirty="0"/>
              <a:t>y</a:t>
            </a:r>
            <a:r>
              <a:rPr lang="el-GR" sz="2000" dirty="0"/>
              <a:t>. </a:t>
            </a:r>
            <a:endParaRPr lang="en-US" sz="2000" dirty="0" smtClean="0"/>
          </a:p>
          <a:p>
            <a:pPr marL="0" lv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χρήστης θα πρέπει να μπορεί να καλεί κάθε συνάρτηση μέσα από μενού και να υπολογίζει την τιμή της για τις μεταβλητές που θα δίνει από το πληκτρολόγιο.</a:t>
            </a:r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390256" y="219633"/>
            <a:ext cx="3710136" cy="5495367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b="1" dirty="0"/>
              <a:t>program thema3b(</a:t>
            </a:r>
            <a:r>
              <a:rPr lang="en-US" sz="900" b="1" dirty="0" err="1"/>
              <a:t>input,output</a:t>
            </a:r>
            <a:r>
              <a:rPr lang="en-US" sz="900" b="1" dirty="0"/>
              <a:t>)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var </a:t>
            </a:r>
            <a:r>
              <a:rPr lang="en-US" sz="900" dirty="0" err="1"/>
              <a:t>x,y,apantisi:</a:t>
            </a:r>
            <a:r>
              <a:rPr lang="en-US" sz="900" b="1" dirty="0" err="1"/>
              <a:t>integer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dirty="0" err="1"/>
              <a:t>a,b:</a:t>
            </a:r>
            <a:r>
              <a:rPr lang="en-US" sz="900" b="1" dirty="0" err="1"/>
              <a:t>real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function F1</a:t>
            </a:r>
            <a:r>
              <a:rPr lang="en-US" sz="900" dirty="0"/>
              <a:t>(</a:t>
            </a:r>
            <a:r>
              <a:rPr lang="en-US" sz="900" dirty="0" err="1"/>
              <a:t>x,y:</a:t>
            </a:r>
            <a:r>
              <a:rPr lang="en-US" sz="900" b="1" dirty="0" err="1"/>
              <a:t>real</a:t>
            </a:r>
            <a:r>
              <a:rPr lang="en-US" sz="900" dirty="0"/>
              <a:t>):</a:t>
            </a:r>
            <a:r>
              <a:rPr lang="en-US" sz="900" b="1" dirty="0"/>
              <a:t>real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begin </a:t>
            </a:r>
            <a:endParaRPr lang="el-GR" sz="900" dirty="0"/>
          </a:p>
          <a:p>
            <a:r>
              <a:rPr lang="en-US" sz="900" b="1" dirty="0"/>
              <a:t>	</a:t>
            </a:r>
            <a:r>
              <a:rPr lang="en-US" sz="900" dirty="0"/>
              <a:t>F1:=</a:t>
            </a:r>
            <a:r>
              <a:rPr lang="en-US" sz="900" dirty="0" err="1"/>
              <a:t>x+y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end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function F2</a:t>
            </a:r>
            <a:r>
              <a:rPr lang="en-US" sz="900" dirty="0"/>
              <a:t>(</a:t>
            </a:r>
            <a:r>
              <a:rPr lang="en-US" sz="900" dirty="0" err="1"/>
              <a:t>x,y:</a:t>
            </a:r>
            <a:r>
              <a:rPr lang="en-US" sz="900" b="1" dirty="0" err="1"/>
              <a:t>real</a:t>
            </a:r>
            <a:r>
              <a:rPr lang="en-US" sz="900" dirty="0"/>
              <a:t>):</a:t>
            </a:r>
            <a:r>
              <a:rPr lang="en-US" sz="900" b="1" dirty="0"/>
              <a:t>real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begin </a:t>
            </a:r>
            <a:endParaRPr lang="el-GR" sz="900" dirty="0"/>
          </a:p>
          <a:p>
            <a:r>
              <a:rPr lang="en-US" sz="900" b="1" dirty="0"/>
              <a:t>	</a:t>
            </a:r>
            <a:r>
              <a:rPr lang="en-US" sz="900" dirty="0"/>
              <a:t>F2:=x-y;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end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function F3</a:t>
            </a:r>
            <a:r>
              <a:rPr lang="en-US" sz="900" dirty="0"/>
              <a:t>(</a:t>
            </a:r>
            <a:r>
              <a:rPr lang="en-US" sz="900" dirty="0" err="1"/>
              <a:t>x,y:</a:t>
            </a:r>
            <a:r>
              <a:rPr lang="en-US" sz="900" b="1" dirty="0" err="1"/>
              <a:t>real</a:t>
            </a:r>
            <a:r>
              <a:rPr lang="en-US" sz="900" dirty="0"/>
              <a:t>):</a:t>
            </a:r>
            <a:r>
              <a:rPr lang="en-US" sz="900" b="1" dirty="0"/>
              <a:t>real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begin </a:t>
            </a:r>
            <a:endParaRPr lang="el-GR" sz="900" dirty="0"/>
          </a:p>
          <a:p>
            <a:r>
              <a:rPr lang="en-US" sz="900" b="1" dirty="0"/>
              <a:t>	</a:t>
            </a:r>
            <a:r>
              <a:rPr lang="en-US" sz="900" dirty="0"/>
              <a:t>F3:=x*y;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end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function F4</a:t>
            </a:r>
            <a:r>
              <a:rPr lang="en-US" sz="900" dirty="0"/>
              <a:t>(</a:t>
            </a:r>
            <a:r>
              <a:rPr lang="en-US" sz="900" dirty="0" err="1"/>
              <a:t>x,y:</a:t>
            </a:r>
            <a:r>
              <a:rPr lang="en-US" sz="900" b="1" dirty="0" err="1"/>
              <a:t>real</a:t>
            </a:r>
            <a:r>
              <a:rPr lang="en-US" sz="900" dirty="0"/>
              <a:t>):</a:t>
            </a:r>
            <a:r>
              <a:rPr lang="en-US" sz="900" b="1" dirty="0"/>
              <a:t>real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begin </a:t>
            </a:r>
            <a:endParaRPr lang="el-GR" sz="900" dirty="0"/>
          </a:p>
          <a:p>
            <a:r>
              <a:rPr lang="en-US" sz="900" b="1" dirty="0"/>
              <a:t>	</a:t>
            </a:r>
            <a:r>
              <a:rPr lang="en-US" sz="900" dirty="0"/>
              <a:t>F4:=x/y;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end</a:t>
            </a:r>
            <a:r>
              <a:rPr lang="en-US" sz="900" dirty="0"/>
              <a:t>;</a:t>
            </a:r>
            <a:endParaRPr lang="el-GR" sz="900" dirty="0"/>
          </a:p>
          <a:p>
            <a:r>
              <a:rPr lang="en-US" sz="900" b="1" dirty="0"/>
              <a:t>begin </a:t>
            </a:r>
            <a:endParaRPr lang="el-GR" sz="900" dirty="0"/>
          </a:p>
          <a:p>
            <a:r>
              <a:rPr lang="en-US" sz="900" b="1" dirty="0"/>
              <a:t>repeat </a:t>
            </a:r>
            <a:endParaRPr lang="el-GR" sz="900" dirty="0"/>
          </a:p>
          <a:p>
            <a:r>
              <a:rPr lang="en-US" sz="900" b="1" dirty="0"/>
              <a:t>writeln</a:t>
            </a:r>
            <a:r>
              <a:rPr lang="en-US" sz="900" dirty="0"/>
              <a:t>('1/F1:=</a:t>
            </a:r>
            <a:r>
              <a:rPr lang="en-US" sz="900" dirty="0" err="1"/>
              <a:t>x+y</a:t>
            </a:r>
            <a:r>
              <a:rPr lang="en-US" sz="900" dirty="0"/>
              <a:t>');</a:t>
            </a:r>
            <a:endParaRPr lang="el-GR" sz="900" dirty="0"/>
          </a:p>
          <a:p>
            <a:r>
              <a:rPr lang="en-US" sz="900" b="1" dirty="0"/>
              <a:t>writeln</a:t>
            </a:r>
            <a:r>
              <a:rPr lang="en-US" sz="900" dirty="0"/>
              <a:t>('2/F2:=x-y');</a:t>
            </a:r>
            <a:endParaRPr lang="el-GR" sz="900" dirty="0"/>
          </a:p>
          <a:p>
            <a:r>
              <a:rPr lang="en-US" sz="900" b="1" dirty="0"/>
              <a:t>writeln</a:t>
            </a:r>
            <a:r>
              <a:rPr lang="en-US" sz="900" dirty="0"/>
              <a:t>('3/F3:=x*y');</a:t>
            </a:r>
            <a:endParaRPr lang="el-GR" sz="900" dirty="0"/>
          </a:p>
          <a:p>
            <a:r>
              <a:rPr lang="en-US" sz="900" b="1" dirty="0"/>
              <a:t>writeln</a:t>
            </a:r>
            <a:r>
              <a:rPr lang="en-US" sz="900" dirty="0"/>
              <a:t>('4/F4:=x/y');</a:t>
            </a:r>
            <a:endParaRPr lang="el-GR" sz="900" dirty="0"/>
          </a:p>
          <a:p>
            <a:r>
              <a:rPr lang="en-US" sz="900" b="1" dirty="0"/>
              <a:t>readln</a:t>
            </a:r>
            <a:r>
              <a:rPr lang="en-US" sz="900" dirty="0"/>
              <a:t>(</a:t>
            </a:r>
            <a:r>
              <a:rPr lang="en-US" sz="900" dirty="0" err="1"/>
              <a:t>apantisi</a:t>
            </a:r>
            <a:r>
              <a:rPr lang="en-US" sz="900" dirty="0"/>
              <a:t>);</a:t>
            </a:r>
            <a:endParaRPr lang="el-GR" sz="900" dirty="0"/>
          </a:p>
          <a:p>
            <a:r>
              <a:rPr lang="en-US" sz="900" b="1" dirty="0"/>
              <a:t>readln</a:t>
            </a:r>
            <a:r>
              <a:rPr lang="en-US" sz="900" dirty="0"/>
              <a:t>(</a:t>
            </a:r>
            <a:r>
              <a:rPr lang="en-US" sz="900" dirty="0" err="1"/>
              <a:t>a,b</a:t>
            </a:r>
            <a:r>
              <a:rPr lang="en-US" sz="900" dirty="0"/>
              <a:t>);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if </a:t>
            </a:r>
            <a:r>
              <a:rPr lang="en-US" sz="900" dirty="0" err="1"/>
              <a:t>apantisi</a:t>
            </a:r>
            <a:r>
              <a:rPr lang="en-US" sz="900" dirty="0"/>
              <a:t>=1 </a:t>
            </a:r>
            <a:r>
              <a:rPr lang="en-US" sz="900" b="1" dirty="0"/>
              <a:t>then</a:t>
            </a:r>
            <a:endParaRPr lang="el-GR" sz="900" dirty="0"/>
          </a:p>
          <a:p>
            <a:r>
              <a:rPr lang="en-US" sz="900" b="1" dirty="0"/>
              <a:t>	writeln</a:t>
            </a:r>
            <a:r>
              <a:rPr lang="en-US" sz="900" dirty="0"/>
              <a:t>(</a:t>
            </a:r>
            <a:r>
              <a:rPr lang="en-US" sz="900" b="1" dirty="0"/>
              <a:t>F1</a:t>
            </a:r>
            <a:r>
              <a:rPr lang="en-US" sz="900" dirty="0"/>
              <a:t>(</a:t>
            </a:r>
            <a:r>
              <a:rPr lang="en-US" sz="900" dirty="0" err="1"/>
              <a:t>a,b</a:t>
            </a:r>
            <a:r>
              <a:rPr lang="en-US" sz="900" dirty="0"/>
              <a:t>));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if </a:t>
            </a:r>
            <a:r>
              <a:rPr lang="en-US" sz="900" dirty="0" err="1"/>
              <a:t>apantisi</a:t>
            </a:r>
            <a:r>
              <a:rPr lang="en-US" sz="900" dirty="0"/>
              <a:t>=2 </a:t>
            </a:r>
            <a:r>
              <a:rPr lang="en-US" sz="900" b="1" dirty="0"/>
              <a:t>then</a:t>
            </a:r>
            <a:endParaRPr lang="el-GR" sz="900" dirty="0"/>
          </a:p>
          <a:p>
            <a:r>
              <a:rPr lang="en-US" sz="900" b="1" dirty="0"/>
              <a:t>	writeln</a:t>
            </a:r>
            <a:r>
              <a:rPr lang="en-US" sz="900" dirty="0"/>
              <a:t>(</a:t>
            </a:r>
            <a:r>
              <a:rPr lang="en-US" sz="900" b="1" dirty="0"/>
              <a:t>F2</a:t>
            </a:r>
            <a:r>
              <a:rPr lang="en-US" sz="900" dirty="0"/>
              <a:t>(</a:t>
            </a:r>
            <a:r>
              <a:rPr lang="en-US" sz="900" dirty="0" err="1"/>
              <a:t>a,b</a:t>
            </a:r>
            <a:r>
              <a:rPr lang="en-US" sz="900" dirty="0"/>
              <a:t>));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if </a:t>
            </a:r>
            <a:r>
              <a:rPr lang="en-US" sz="900" dirty="0" err="1"/>
              <a:t>apantisi</a:t>
            </a:r>
            <a:r>
              <a:rPr lang="en-US" sz="900" dirty="0"/>
              <a:t>=3 </a:t>
            </a:r>
            <a:r>
              <a:rPr lang="en-US" sz="900" b="1" dirty="0"/>
              <a:t>then</a:t>
            </a:r>
            <a:endParaRPr lang="el-GR" sz="900" dirty="0"/>
          </a:p>
          <a:p>
            <a:r>
              <a:rPr lang="en-US" sz="900" b="1" dirty="0"/>
              <a:t>	writeln</a:t>
            </a:r>
            <a:r>
              <a:rPr lang="en-US" sz="900" dirty="0"/>
              <a:t>(</a:t>
            </a:r>
            <a:r>
              <a:rPr lang="en-US" sz="900" b="1" dirty="0"/>
              <a:t>F3</a:t>
            </a:r>
            <a:r>
              <a:rPr lang="en-US" sz="900" dirty="0"/>
              <a:t>(</a:t>
            </a:r>
            <a:r>
              <a:rPr lang="en-US" sz="900" dirty="0" err="1"/>
              <a:t>a,b</a:t>
            </a:r>
            <a:r>
              <a:rPr lang="en-US" sz="900" dirty="0"/>
              <a:t>));</a:t>
            </a:r>
            <a:endParaRPr lang="el-GR" sz="900" dirty="0"/>
          </a:p>
          <a:p>
            <a:r>
              <a:rPr lang="en-US" sz="900" dirty="0"/>
              <a:t>	</a:t>
            </a:r>
            <a:r>
              <a:rPr lang="en-US" sz="900" b="1" dirty="0"/>
              <a:t>if </a:t>
            </a:r>
            <a:r>
              <a:rPr lang="en-US" sz="900" dirty="0" err="1"/>
              <a:t>apantisi</a:t>
            </a:r>
            <a:r>
              <a:rPr lang="en-US" sz="900" dirty="0"/>
              <a:t>=4 </a:t>
            </a:r>
            <a:r>
              <a:rPr lang="en-US" sz="900" b="1" dirty="0"/>
              <a:t>then</a:t>
            </a:r>
            <a:endParaRPr lang="el-GR" sz="900" dirty="0"/>
          </a:p>
          <a:p>
            <a:r>
              <a:rPr lang="en-US" sz="900" b="1" dirty="0"/>
              <a:t>	writeln</a:t>
            </a:r>
            <a:r>
              <a:rPr lang="en-US" sz="900" dirty="0"/>
              <a:t>(</a:t>
            </a:r>
            <a:r>
              <a:rPr lang="en-US" sz="900" b="1" dirty="0"/>
              <a:t>F4</a:t>
            </a:r>
            <a:r>
              <a:rPr lang="en-US" sz="900" dirty="0"/>
              <a:t>(</a:t>
            </a:r>
            <a:r>
              <a:rPr lang="en-US" sz="900" dirty="0" err="1"/>
              <a:t>a,b</a:t>
            </a:r>
            <a:r>
              <a:rPr lang="en-US" sz="900" dirty="0"/>
              <a:t>));</a:t>
            </a:r>
            <a:endParaRPr lang="el-GR" sz="900" dirty="0"/>
          </a:p>
          <a:p>
            <a:r>
              <a:rPr lang="el-GR" sz="900" b="1" dirty="0" err="1"/>
              <a:t>until</a:t>
            </a:r>
            <a:r>
              <a:rPr lang="el-GR" sz="900" b="1" dirty="0"/>
              <a:t> </a:t>
            </a:r>
            <a:r>
              <a:rPr lang="el-GR" sz="900" dirty="0" err="1"/>
              <a:t>apantisi</a:t>
            </a:r>
            <a:r>
              <a:rPr lang="el-GR" sz="900" dirty="0"/>
              <a:t>&lt;&gt;5;</a:t>
            </a:r>
          </a:p>
          <a:p>
            <a:r>
              <a:rPr lang="el-GR" sz="900" b="1" dirty="0" err="1"/>
              <a:t>end</a:t>
            </a:r>
            <a:r>
              <a:rPr lang="el-GR" sz="900" b="1" dirty="0"/>
              <a:t>.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42597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11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610744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dirty="0"/>
              <a:t>Τι κάνει το διπλανό πρόγραμμα;</a:t>
            </a:r>
            <a:endParaRPr lang="el-GR" sz="24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3455639" y="1200177"/>
            <a:ext cx="3708649" cy="4514823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/>
              <a:t>program </a:t>
            </a:r>
            <a:r>
              <a:rPr lang="en-US" sz="1400" b="1" dirty="0"/>
              <a:t>ask81</a:t>
            </a:r>
            <a:r>
              <a:rPr lang="en-US" sz="1400" dirty="0"/>
              <a:t>(</a:t>
            </a:r>
            <a:r>
              <a:rPr lang="en-US" sz="1400" dirty="0" err="1"/>
              <a:t>input,output</a:t>
            </a:r>
            <a:r>
              <a:rPr lang="en-US" sz="1400" dirty="0" smtClean="0"/>
              <a:t>);</a:t>
            </a:r>
          </a:p>
          <a:p>
            <a:r>
              <a:rPr lang="en-US" sz="1400" b="1" dirty="0" smtClean="0"/>
              <a:t>var </a:t>
            </a:r>
            <a:r>
              <a:rPr lang="en-US" sz="1400" dirty="0"/>
              <a:t>a:</a:t>
            </a:r>
            <a:r>
              <a:rPr lang="en-US" sz="1400" b="1" dirty="0"/>
              <a:t>array </a:t>
            </a:r>
            <a:r>
              <a:rPr lang="en-US" sz="1400" dirty="0"/>
              <a:t>[1..10] </a:t>
            </a:r>
            <a:r>
              <a:rPr lang="en-US" sz="1400" b="1" dirty="0"/>
              <a:t>of integer</a:t>
            </a:r>
            <a:r>
              <a:rPr lang="en-US" sz="1400" dirty="0"/>
              <a:t>;</a:t>
            </a:r>
          </a:p>
          <a:p>
            <a:r>
              <a:rPr lang="en-US" sz="1400" dirty="0"/>
              <a:t>i:</a:t>
            </a:r>
            <a:r>
              <a:rPr lang="en-US" sz="1400" b="1" dirty="0"/>
              <a:t>integer</a:t>
            </a:r>
            <a:r>
              <a:rPr lang="en-US" sz="1400" dirty="0"/>
              <a:t>;</a:t>
            </a:r>
          </a:p>
          <a:p>
            <a:r>
              <a:rPr lang="en-US" sz="1400" b="1" dirty="0"/>
              <a:t>begin</a:t>
            </a:r>
          </a:p>
          <a:p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10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b="1" dirty="0"/>
              <a:t>write</a:t>
            </a:r>
            <a:r>
              <a:rPr lang="en-US" sz="1400" dirty="0"/>
              <a:t>('a[',i,']=');</a:t>
            </a:r>
          </a:p>
          <a:p>
            <a:r>
              <a:rPr lang="en-US" sz="1400" b="1" dirty="0" err="1"/>
              <a:t>readln</a:t>
            </a:r>
            <a:r>
              <a:rPr lang="en-US" sz="1400" dirty="0"/>
              <a:t>(a[i]); </a:t>
            </a:r>
            <a:endParaRPr lang="en-US" sz="1400" dirty="0" smtClean="0"/>
          </a:p>
          <a:p>
            <a:r>
              <a:rPr lang="en-US" sz="1400" b="1" dirty="0" smtClean="0"/>
              <a:t>end</a:t>
            </a:r>
            <a:r>
              <a:rPr lang="en-US" sz="1400" dirty="0"/>
              <a:t>;</a:t>
            </a:r>
          </a:p>
          <a:p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10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b="1" dirty="0"/>
              <a:t>write</a:t>
            </a:r>
            <a:r>
              <a:rPr lang="en-US" sz="1400" dirty="0"/>
              <a:t>('a[',i,']=');</a:t>
            </a:r>
          </a:p>
          <a:p>
            <a:r>
              <a:rPr lang="en-US" sz="1400" b="1" dirty="0"/>
              <a:t>writeln</a:t>
            </a:r>
            <a:r>
              <a:rPr lang="en-US" sz="1400" dirty="0"/>
              <a:t>(a[i]);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for </a:t>
            </a:r>
            <a:r>
              <a:rPr lang="en-US" sz="1400" dirty="0"/>
              <a:t>i:=10 </a:t>
            </a:r>
            <a:r>
              <a:rPr lang="en-US" sz="1400" b="1" dirty="0" err="1"/>
              <a:t>downto</a:t>
            </a:r>
            <a:r>
              <a:rPr lang="en-US" sz="1400" b="1" dirty="0"/>
              <a:t> </a:t>
            </a:r>
            <a:r>
              <a:rPr lang="en-US" sz="1400" dirty="0"/>
              <a:t>1 </a:t>
            </a:r>
            <a:r>
              <a:rPr lang="en-US" sz="1400" b="1" dirty="0"/>
              <a:t>do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b="1" dirty="0"/>
              <a:t>write</a:t>
            </a:r>
            <a:r>
              <a:rPr lang="en-US" sz="1400" dirty="0"/>
              <a:t>('a[',i,']=');</a:t>
            </a:r>
          </a:p>
          <a:p>
            <a:r>
              <a:rPr lang="en-US" sz="1400" b="1" dirty="0"/>
              <a:t>writeln</a:t>
            </a:r>
            <a:r>
              <a:rPr lang="en-US" sz="1400" dirty="0"/>
              <a:t>(a[i]);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753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12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610744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dirty="0"/>
              <a:t>Εύρεση του μεγαλύτερου στοιχείου αλλά και της θέσης σε ένα </a:t>
            </a:r>
            <a:r>
              <a:rPr lang="el-GR" sz="2400" dirty="0" smtClean="0"/>
              <a:t>πίνακα </a:t>
            </a:r>
            <a:r>
              <a:rPr lang="el-GR" sz="2400" dirty="0"/>
              <a:t>ακεραίων;</a:t>
            </a:r>
            <a:endParaRPr lang="el-GR" sz="24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3851920" y="1181364"/>
            <a:ext cx="5112568" cy="453363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/>
              <a:t>program ask8</a:t>
            </a:r>
            <a:r>
              <a:rPr lang="el-GR" sz="1200" b="1" dirty="0" smtClean="0"/>
              <a:t>2</a:t>
            </a:r>
            <a:r>
              <a:rPr lang="en-US" sz="1200" dirty="0" smtClean="0"/>
              <a:t>(</a:t>
            </a:r>
            <a:r>
              <a:rPr lang="en-US" sz="1200" dirty="0" err="1" smtClean="0"/>
              <a:t>input,output</a:t>
            </a:r>
            <a:r>
              <a:rPr lang="en-US" sz="1200" dirty="0" smtClean="0"/>
              <a:t>);</a:t>
            </a:r>
            <a:endParaRPr lang="en-US" sz="1200" dirty="0"/>
          </a:p>
          <a:p>
            <a:r>
              <a:rPr lang="en-US" sz="1200" b="1" dirty="0"/>
              <a:t>var </a:t>
            </a:r>
            <a:r>
              <a:rPr lang="en-US" sz="1200" dirty="0"/>
              <a:t>a:</a:t>
            </a:r>
            <a:r>
              <a:rPr lang="en-US" sz="1200" b="1" dirty="0"/>
              <a:t>array </a:t>
            </a:r>
            <a:r>
              <a:rPr lang="en-US" sz="1200" dirty="0"/>
              <a:t>[1..10] </a:t>
            </a:r>
            <a:r>
              <a:rPr lang="en-US" sz="1200" b="1" dirty="0"/>
              <a:t>of integer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i,max,pos:</a:t>
            </a:r>
            <a:r>
              <a:rPr lang="en-US" sz="1200" b="1" dirty="0" err="1"/>
              <a:t>integer</a:t>
            </a:r>
            <a:r>
              <a:rPr lang="en-US" sz="1200" dirty="0"/>
              <a:t>;</a:t>
            </a:r>
          </a:p>
          <a:p>
            <a:r>
              <a:rPr lang="en-US" sz="1200" b="1" dirty="0"/>
              <a:t>begin</a:t>
            </a:r>
          </a:p>
          <a:p>
            <a:r>
              <a:rPr lang="pl-PL" sz="1200" b="1" dirty="0" smtClean="0"/>
              <a:t>for </a:t>
            </a:r>
            <a:r>
              <a:rPr lang="pl-PL" sz="1200" dirty="0"/>
              <a:t>i:=1 </a:t>
            </a:r>
            <a:r>
              <a:rPr lang="pl-PL" sz="1200" b="1" dirty="0"/>
              <a:t>to </a:t>
            </a:r>
            <a:r>
              <a:rPr lang="pl-PL" sz="1200" dirty="0"/>
              <a:t>10 </a:t>
            </a:r>
            <a:r>
              <a:rPr lang="pl-PL" sz="1200" b="1" dirty="0"/>
              <a:t>do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b="1" dirty="0"/>
              <a:t>write</a:t>
            </a:r>
            <a:r>
              <a:rPr lang="en-US" sz="1200" dirty="0"/>
              <a:t>('a[',i,']=');</a:t>
            </a:r>
          </a:p>
          <a:p>
            <a:r>
              <a:rPr lang="en-US" sz="1200" b="1" dirty="0" err="1"/>
              <a:t>readln</a:t>
            </a:r>
            <a:r>
              <a:rPr lang="en-US" sz="1200" dirty="0"/>
              <a:t>(a[i]);  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n-US" sz="1200" dirty="0"/>
              <a:t>max:=a[1];</a:t>
            </a:r>
          </a:p>
          <a:p>
            <a:r>
              <a:rPr lang="en-US" sz="1200" dirty="0" err="1"/>
              <a:t>pos</a:t>
            </a:r>
            <a:r>
              <a:rPr lang="en-US" sz="1200" dirty="0"/>
              <a:t>:=1;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i:=2 </a:t>
            </a:r>
            <a:r>
              <a:rPr lang="pl-PL" sz="1200" b="1" dirty="0"/>
              <a:t>to </a:t>
            </a:r>
            <a:r>
              <a:rPr lang="pl-PL" sz="1200" dirty="0"/>
              <a:t>10 </a:t>
            </a:r>
            <a:r>
              <a:rPr lang="pl-PL" sz="1200" b="1" dirty="0"/>
              <a:t>do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b="1" dirty="0"/>
              <a:t>if </a:t>
            </a:r>
            <a:r>
              <a:rPr lang="en-US" sz="1200" dirty="0"/>
              <a:t>a[i]&gt;max </a:t>
            </a:r>
            <a:r>
              <a:rPr lang="en-US" sz="1200" b="1" dirty="0"/>
              <a:t>then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dirty="0"/>
              <a:t>max:=a[i];</a:t>
            </a:r>
          </a:p>
          <a:p>
            <a:r>
              <a:rPr lang="en-US" sz="1200" dirty="0" err="1"/>
              <a:t>pos</a:t>
            </a:r>
            <a:r>
              <a:rPr lang="en-US" sz="1200" dirty="0"/>
              <a:t>:=i;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('O </a:t>
            </a:r>
            <a:r>
              <a:rPr lang="en-US" sz="1200" dirty="0" err="1"/>
              <a:t>megalyteros</a:t>
            </a:r>
            <a:r>
              <a:rPr lang="en-US" sz="1200" dirty="0"/>
              <a:t> </a:t>
            </a:r>
            <a:r>
              <a:rPr lang="en-US" sz="1200" dirty="0" err="1"/>
              <a:t>enai</a:t>
            </a:r>
            <a:r>
              <a:rPr lang="en-US" sz="1200" dirty="0"/>
              <a:t>: ', max,' </a:t>
            </a:r>
            <a:r>
              <a:rPr lang="en-US" sz="1200" dirty="0" err="1"/>
              <a:t>kai</a:t>
            </a:r>
            <a:r>
              <a:rPr lang="en-US" sz="1200" dirty="0"/>
              <a:t> </a:t>
            </a:r>
            <a:r>
              <a:rPr lang="en-US" sz="1200" dirty="0" err="1"/>
              <a:t>brethike</a:t>
            </a:r>
            <a:r>
              <a:rPr lang="en-US" sz="1200" dirty="0"/>
              <a:t> </a:t>
            </a:r>
            <a:r>
              <a:rPr lang="en-US" sz="1200" dirty="0" err="1"/>
              <a:t>sth</a:t>
            </a:r>
            <a:r>
              <a:rPr lang="en-US" sz="1200" dirty="0"/>
              <a:t> 8esh ', </a:t>
            </a:r>
            <a:r>
              <a:rPr lang="en-US" sz="1200" dirty="0" err="1"/>
              <a:t>pos</a:t>
            </a:r>
            <a:r>
              <a:rPr lang="en-US" sz="1200" dirty="0"/>
              <a:t>);</a:t>
            </a:r>
          </a:p>
          <a:p>
            <a:r>
              <a:rPr lang="en-US" sz="1200" b="1" dirty="0"/>
              <a:t>end.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27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12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394720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Να γίνει πρόγραμμα με το οποίο  ο χρήστης να εισάγει τα στοιχεία δύο μονοδιάστατων πινάκων και να υπολογίζεται το άθροισμά τους. Το πλήθος των στοιχείων θα πρέπει να το δίνει ο χρήστης και να είναι το πολύ μέχρι πενήντα. Το πρόγραμμα θα πρέπει να επαναλαμβάνεται αν το επιθυμεί ο χρήστης</a:t>
            </a:r>
            <a:endParaRPr lang="el-GR" sz="20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3858240" y="337221"/>
            <a:ext cx="4834880" cy="526401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/>
              <a:t>program ask8</a:t>
            </a:r>
            <a:r>
              <a:rPr lang="el-GR" sz="1100" b="1" dirty="0" smtClean="0"/>
              <a:t>3</a:t>
            </a:r>
            <a:r>
              <a:rPr lang="en-US" sz="1100" dirty="0" smtClean="0"/>
              <a:t>(</a:t>
            </a:r>
            <a:r>
              <a:rPr lang="en-US" sz="1100" dirty="0" err="1" smtClean="0"/>
              <a:t>input,output</a:t>
            </a:r>
            <a:r>
              <a:rPr lang="en-US" sz="1100" dirty="0"/>
              <a:t>);</a:t>
            </a:r>
          </a:p>
          <a:p>
            <a:r>
              <a:rPr lang="en-US" sz="1100" b="1" dirty="0" err="1"/>
              <a:t>const</a:t>
            </a:r>
            <a:r>
              <a:rPr lang="en-US" sz="1100" b="1" dirty="0"/>
              <a:t> </a:t>
            </a:r>
            <a:r>
              <a:rPr lang="en-US" sz="1100" dirty="0"/>
              <a:t>max=50;</a:t>
            </a:r>
          </a:p>
          <a:p>
            <a:r>
              <a:rPr lang="en-US" sz="1100" b="1" dirty="0"/>
              <a:t>var </a:t>
            </a:r>
            <a:r>
              <a:rPr lang="en-US" sz="1100" dirty="0" err="1"/>
              <a:t>a,b,c:</a:t>
            </a:r>
            <a:r>
              <a:rPr lang="en-US" sz="1100" b="1" dirty="0" err="1"/>
              <a:t>array</a:t>
            </a:r>
            <a:r>
              <a:rPr lang="en-US" sz="1100" b="1" dirty="0"/>
              <a:t> </a:t>
            </a:r>
            <a:r>
              <a:rPr lang="en-US" sz="1100" dirty="0"/>
              <a:t>[1..max] </a:t>
            </a:r>
            <a:r>
              <a:rPr lang="en-US" sz="1100" b="1" dirty="0"/>
              <a:t>of integer</a:t>
            </a:r>
            <a:r>
              <a:rPr lang="en-US" sz="1100" dirty="0"/>
              <a:t>;</a:t>
            </a:r>
          </a:p>
          <a:p>
            <a:r>
              <a:rPr lang="en-US" sz="1100" dirty="0" err="1"/>
              <a:t>i,n:</a:t>
            </a:r>
            <a:r>
              <a:rPr lang="en-US" sz="1100" b="1" dirty="0" err="1"/>
              <a:t>integer</a:t>
            </a:r>
            <a:r>
              <a:rPr lang="en-US" sz="1100" dirty="0"/>
              <a:t>;</a:t>
            </a:r>
          </a:p>
          <a:p>
            <a:r>
              <a:rPr lang="en-US" sz="1100" dirty="0" err="1"/>
              <a:t>ch:</a:t>
            </a:r>
            <a:r>
              <a:rPr lang="en-US" sz="1100" b="1" dirty="0" err="1"/>
              <a:t>char</a:t>
            </a:r>
            <a:r>
              <a:rPr lang="en-US" sz="1100" dirty="0"/>
              <a:t>;</a:t>
            </a:r>
          </a:p>
          <a:p>
            <a:r>
              <a:rPr lang="en-US" sz="1100" b="1" dirty="0"/>
              <a:t>begin</a:t>
            </a:r>
          </a:p>
          <a:p>
            <a:r>
              <a:rPr lang="en-US" sz="1100" b="1" dirty="0"/>
              <a:t>repeat</a:t>
            </a:r>
          </a:p>
          <a:p>
            <a:r>
              <a:rPr lang="en-US" sz="1100" b="1" dirty="0"/>
              <a:t>writeln</a:t>
            </a:r>
            <a:r>
              <a:rPr lang="en-US" sz="1100" dirty="0"/>
              <a:t>('</a:t>
            </a:r>
            <a:r>
              <a:rPr lang="en-US" sz="1100" dirty="0" err="1"/>
              <a:t>Dwse</a:t>
            </a:r>
            <a:r>
              <a:rPr lang="en-US" sz="1100" dirty="0"/>
              <a:t> to </a:t>
            </a:r>
            <a:r>
              <a:rPr lang="en-US" sz="1100" dirty="0" err="1"/>
              <a:t>plhthos</a:t>
            </a:r>
            <a:r>
              <a:rPr lang="en-US" sz="1100" dirty="0"/>
              <a:t> </a:t>
            </a:r>
            <a:r>
              <a:rPr lang="en-US" sz="1100" dirty="0" err="1"/>
              <a:t>twn</a:t>
            </a:r>
            <a:r>
              <a:rPr lang="en-US" sz="1100" dirty="0"/>
              <a:t> </a:t>
            </a:r>
            <a:r>
              <a:rPr lang="en-US" sz="1100" dirty="0" err="1"/>
              <a:t>stoixeiwn</a:t>
            </a:r>
            <a:r>
              <a:rPr lang="en-US" sz="1100" dirty="0"/>
              <a:t> </a:t>
            </a:r>
            <a:r>
              <a:rPr lang="en-US" sz="1100" dirty="0" err="1"/>
              <a:t>twn</a:t>
            </a:r>
            <a:r>
              <a:rPr lang="en-US" sz="1100" dirty="0"/>
              <a:t> </a:t>
            </a:r>
            <a:r>
              <a:rPr lang="en-US" sz="1100" dirty="0" err="1"/>
              <a:t>pinakwn</a:t>
            </a:r>
            <a:r>
              <a:rPr lang="en-US" sz="1100" dirty="0"/>
              <a:t>: ');</a:t>
            </a:r>
          </a:p>
          <a:p>
            <a:r>
              <a:rPr lang="en-US" sz="1100" b="1" dirty="0" err="1"/>
              <a:t>readln</a:t>
            </a:r>
            <a:r>
              <a:rPr lang="en-US" sz="1100" dirty="0"/>
              <a:t>(n);</a:t>
            </a:r>
          </a:p>
          <a:p>
            <a:r>
              <a:rPr lang="en-US" sz="1100" b="1" dirty="0"/>
              <a:t>while </a:t>
            </a:r>
            <a:r>
              <a:rPr lang="en-US" sz="1100" dirty="0"/>
              <a:t>(n&lt;=0)</a:t>
            </a:r>
            <a:r>
              <a:rPr lang="en-US" sz="1100" b="1" dirty="0"/>
              <a:t>or</a:t>
            </a:r>
            <a:r>
              <a:rPr lang="en-US" sz="1100" dirty="0"/>
              <a:t>(n&gt;max) </a:t>
            </a:r>
            <a:r>
              <a:rPr lang="en-US" sz="1100" b="1" dirty="0"/>
              <a:t>do </a:t>
            </a:r>
          </a:p>
          <a:p>
            <a:r>
              <a:rPr lang="en-US" sz="1100" b="1" dirty="0"/>
              <a:t>	begin </a:t>
            </a:r>
          </a:p>
          <a:p>
            <a:r>
              <a:rPr lang="en-US" sz="1100" b="1" dirty="0"/>
              <a:t>	writeln</a:t>
            </a:r>
            <a:r>
              <a:rPr lang="en-US" sz="1100" dirty="0"/>
              <a:t>('</a:t>
            </a:r>
            <a:r>
              <a:rPr lang="en-US" sz="1100" dirty="0" err="1"/>
              <a:t>Mh</a:t>
            </a:r>
            <a:r>
              <a:rPr lang="en-US" sz="1100" dirty="0"/>
              <a:t> </a:t>
            </a:r>
            <a:r>
              <a:rPr lang="en-US" sz="1100" dirty="0" err="1"/>
              <a:t>apodekta</a:t>
            </a:r>
            <a:r>
              <a:rPr lang="en-US" sz="1100" dirty="0"/>
              <a:t> </a:t>
            </a:r>
            <a:r>
              <a:rPr lang="en-US" sz="1100" dirty="0" err="1"/>
              <a:t>dedomena</a:t>
            </a:r>
            <a:r>
              <a:rPr lang="en-US" sz="1100" dirty="0"/>
              <a:t> ');</a:t>
            </a:r>
          </a:p>
          <a:p>
            <a:r>
              <a:rPr lang="en-US" sz="1100" dirty="0"/>
              <a:t>	</a:t>
            </a:r>
            <a:r>
              <a:rPr lang="en-US" sz="1100" b="1" dirty="0" err="1"/>
              <a:t>readln</a:t>
            </a:r>
            <a:r>
              <a:rPr lang="en-US" sz="1100" dirty="0"/>
              <a:t>(n);   </a:t>
            </a:r>
          </a:p>
          <a:p>
            <a:r>
              <a:rPr lang="en-US" sz="1100" dirty="0"/>
              <a:t>	</a:t>
            </a:r>
            <a:r>
              <a:rPr lang="en-US" sz="1100" b="1" dirty="0"/>
              <a:t>end</a:t>
            </a:r>
            <a:r>
              <a:rPr lang="en-US" sz="1100" dirty="0"/>
              <a:t>;</a:t>
            </a:r>
          </a:p>
          <a:p>
            <a:r>
              <a:rPr lang="en-US" sz="1100" b="1" dirty="0"/>
              <a:t>writeln</a:t>
            </a:r>
            <a:r>
              <a:rPr lang="en-US" sz="1100" dirty="0"/>
              <a:t>('</a:t>
            </a:r>
            <a:r>
              <a:rPr lang="en-US" sz="1100" dirty="0" err="1"/>
              <a:t>Dwse</a:t>
            </a:r>
            <a:r>
              <a:rPr lang="en-US" sz="1100" dirty="0"/>
              <a:t> ta </a:t>
            </a:r>
            <a:r>
              <a:rPr lang="en-US" sz="1100" dirty="0" err="1"/>
              <a:t>stoixeia</a:t>
            </a:r>
            <a:r>
              <a:rPr lang="en-US" sz="1100" dirty="0"/>
              <a:t> </a:t>
            </a:r>
            <a:r>
              <a:rPr lang="en-US" sz="1100" dirty="0" err="1"/>
              <a:t>tou</a:t>
            </a:r>
            <a:r>
              <a:rPr lang="en-US" sz="1100" dirty="0"/>
              <a:t> 1ou </a:t>
            </a:r>
            <a:r>
              <a:rPr lang="en-US" sz="1100" dirty="0" err="1"/>
              <a:t>pinaka</a:t>
            </a:r>
            <a:r>
              <a:rPr lang="en-US" sz="1100" dirty="0"/>
              <a:t>: ');</a:t>
            </a:r>
          </a:p>
          <a:p>
            <a:r>
              <a:rPr lang="pt-BR" sz="1100" b="1" dirty="0"/>
              <a:t>for </a:t>
            </a:r>
            <a:r>
              <a:rPr lang="pt-BR" sz="1100" dirty="0"/>
              <a:t>i:=1 </a:t>
            </a:r>
            <a:r>
              <a:rPr lang="pt-BR" sz="1100" b="1" dirty="0"/>
              <a:t>to </a:t>
            </a:r>
            <a:r>
              <a:rPr lang="pt-BR" sz="1100" dirty="0"/>
              <a:t>n </a:t>
            </a:r>
            <a:r>
              <a:rPr lang="pt-BR" sz="1100" b="1" dirty="0"/>
              <a:t>do</a:t>
            </a:r>
          </a:p>
          <a:p>
            <a:r>
              <a:rPr lang="en-US" sz="1100" b="1" dirty="0"/>
              <a:t>	</a:t>
            </a:r>
            <a:r>
              <a:rPr lang="en-US" sz="1100" b="1" dirty="0" err="1"/>
              <a:t>readln</a:t>
            </a:r>
            <a:r>
              <a:rPr lang="en-US" sz="1100" dirty="0"/>
              <a:t>(a[i]);</a:t>
            </a:r>
          </a:p>
          <a:p>
            <a:r>
              <a:rPr lang="en-US" sz="1100" b="1" dirty="0"/>
              <a:t>writeln</a:t>
            </a:r>
            <a:r>
              <a:rPr lang="en-US" sz="1100" dirty="0"/>
              <a:t>('</a:t>
            </a:r>
            <a:r>
              <a:rPr lang="en-US" sz="1100" dirty="0" err="1"/>
              <a:t>Dwse</a:t>
            </a:r>
            <a:r>
              <a:rPr lang="en-US" sz="1100" dirty="0"/>
              <a:t> ta </a:t>
            </a:r>
            <a:r>
              <a:rPr lang="en-US" sz="1100" dirty="0" err="1"/>
              <a:t>stoixeia</a:t>
            </a:r>
            <a:r>
              <a:rPr lang="en-US" sz="1100" dirty="0"/>
              <a:t> </a:t>
            </a:r>
            <a:r>
              <a:rPr lang="en-US" sz="1100" dirty="0" err="1"/>
              <a:t>tou</a:t>
            </a:r>
            <a:r>
              <a:rPr lang="en-US" sz="1100" dirty="0"/>
              <a:t> 2ou </a:t>
            </a:r>
            <a:r>
              <a:rPr lang="en-US" sz="1100" dirty="0" err="1"/>
              <a:t>pinaka</a:t>
            </a:r>
            <a:r>
              <a:rPr lang="en-US" sz="1100" dirty="0"/>
              <a:t>: ');</a:t>
            </a:r>
          </a:p>
          <a:p>
            <a:r>
              <a:rPr lang="pt-BR" sz="1100" b="1" dirty="0"/>
              <a:t>for </a:t>
            </a:r>
            <a:r>
              <a:rPr lang="pt-BR" sz="1100" dirty="0"/>
              <a:t>i:=1 </a:t>
            </a:r>
            <a:r>
              <a:rPr lang="pt-BR" sz="1100" b="1" dirty="0"/>
              <a:t>to </a:t>
            </a:r>
            <a:r>
              <a:rPr lang="pt-BR" sz="1100" dirty="0"/>
              <a:t>n </a:t>
            </a:r>
            <a:r>
              <a:rPr lang="pt-BR" sz="1100" b="1" dirty="0"/>
              <a:t>do</a:t>
            </a:r>
          </a:p>
          <a:p>
            <a:r>
              <a:rPr lang="en-US" sz="1100" b="1" dirty="0"/>
              <a:t>	</a:t>
            </a:r>
            <a:r>
              <a:rPr lang="en-US" sz="1100" b="1" dirty="0" err="1"/>
              <a:t>readln</a:t>
            </a:r>
            <a:r>
              <a:rPr lang="en-US" sz="1100" dirty="0"/>
              <a:t>(b[i]);</a:t>
            </a:r>
          </a:p>
          <a:p>
            <a:r>
              <a:rPr lang="pt-BR" sz="1100" b="1" dirty="0"/>
              <a:t>for </a:t>
            </a:r>
            <a:r>
              <a:rPr lang="pt-BR" sz="1100" dirty="0"/>
              <a:t>i:=1 </a:t>
            </a:r>
            <a:r>
              <a:rPr lang="pt-BR" sz="1100" b="1" dirty="0"/>
              <a:t>to </a:t>
            </a:r>
            <a:r>
              <a:rPr lang="pt-BR" sz="1100" dirty="0"/>
              <a:t>n </a:t>
            </a:r>
            <a:r>
              <a:rPr lang="pt-BR" sz="1100" b="1" dirty="0"/>
              <a:t>do</a:t>
            </a:r>
          </a:p>
          <a:p>
            <a:r>
              <a:rPr lang="en-US" sz="1100" b="1" dirty="0"/>
              <a:t>	</a:t>
            </a:r>
            <a:r>
              <a:rPr lang="en-US" sz="1100" dirty="0"/>
              <a:t>c[i]:=a[i]+b[i];</a:t>
            </a:r>
          </a:p>
          <a:p>
            <a:r>
              <a:rPr lang="fi-FI" sz="1100" b="1" dirty="0"/>
              <a:t>writeln</a:t>
            </a:r>
            <a:r>
              <a:rPr lang="fi-FI" sz="1100" dirty="0"/>
              <a:t>('Ta stoixeia tou telikou pinaka: ');</a:t>
            </a:r>
          </a:p>
          <a:p>
            <a:r>
              <a:rPr lang="pt-BR" sz="1100" b="1" dirty="0"/>
              <a:t>for </a:t>
            </a:r>
            <a:r>
              <a:rPr lang="pt-BR" sz="1100" dirty="0"/>
              <a:t>i:=1 </a:t>
            </a:r>
            <a:r>
              <a:rPr lang="pt-BR" sz="1100" b="1" dirty="0"/>
              <a:t>to </a:t>
            </a:r>
            <a:r>
              <a:rPr lang="pt-BR" sz="1100" dirty="0"/>
              <a:t>n </a:t>
            </a:r>
            <a:r>
              <a:rPr lang="pt-BR" sz="1100" b="1" dirty="0"/>
              <a:t>do</a:t>
            </a:r>
          </a:p>
          <a:p>
            <a:r>
              <a:rPr lang="en-US" sz="1100" b="1" dirty="0"/>
              <a:t>	writeln</a:t>
            </a:r>
            <a:r>
              <a:rPr lang="en-US" sz="1100" dirty="0"/>
              <a:t>(c[i]);</a:t>
            </a:r>
          </a:p>
          <a:p>
            <a:r>
              <a:rPr lang="en-US" sz="1100" b="1" dirty="0"/>
              <a:t>writeln</a:t>
            </a:r>
            <a:r>
              <a:rPr lang="en-US" sz="1100" dirty="0"/>
              <a:t>(' </a:t>
            </a:r>
            <a:r>
              <a:rPr lang="en-US" sz="1100" dirty="0" err="1"/>
              <a:t>Thes</a:t>
            </a:r>
            <a:r>
              <a:rPr lang="en-US" sz="1100" dirty="0"/>
              <a:t> na </a:t>
            </a:r>
            <a:r>
              <a:rPr lang="en-US" sz="1100" dirty="0" err="1"/>
              <a:t>epanalaveis</a:t>
            </a:r>
            <a:r>
              <a:rPr lang="en-US" sz="1100" dirty="0"/>
              <a:t>? y/no ');</a:t>
            </a:r>
          </a:p>
          <a:p>
            <a:r>
              <a:rPr lang="en-US" sz="1100" b="1" dirty="0" err="1"/>
              <a:t>readln</a:t>
            </a:r>
            <a:r>
              <a:rPr lang="en-US" sz="1100" dirty="0"/>
              <a:t>(</a:t>
            </a:r>
            <a:r>
              <a:rPr lang="en-US" sz="1100" dirty="0" err="1"/>
              <a:t>ch</a:t>
            </a:r>
            <a:r>
              <a:rPr lang="en-US" sz="1100" dirty="0"/>
              <a:t>);</a:t>
            </a:r>
          </a:p>
          <a:p>
            <a:r>
              <a:rPr lang="en-US" sz="1100" b="1" dirty="0"/>
              <a:t>until</a:t>
            </a:r>
            <a:r>
              <a:rPr lang="en-US" sz="1100" dirty="0"/>
              <a:t>(</a:t>
            </a:r>
            <a:r>
              <a:rPr lang="en-US" sz="1100" dirty="0" err="1"/>
              <a:t>ch</a:t>
            </a:r>
            <a:r>
              <a:rPr lang="en-US" sz="1100" dirty="0"/>
              <a:t>='n')</a:t>
            </a:r>
            <a:r>
              <a:rPr lang="en-US" sz="1100" b="1" dirty="0"/>
              <a:t>or</a:t>
            </a:r>
            <a:r>
              <a:rPr lang="en-US" sz="1100" dirty="0"/>
              <a:t>(</a:t>
            </a:r>
            <a:r>
              <a:rPr lang="en-US" sz="1100" dirty="0" err="1"/>
              <a:t>ch</a:t>
            </a:r>
            <a:r>
              <a:rPr lang="en-US" sz="1100" dirty="0"/>
              <a:t>='N')</a:t>
            </a:r>
          </a:p>
          <a:p>
            <a:r>
              <a:rPr lang="en-US" sz="1100" b="1" dirty="0"/>
              <a:t>end.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2945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13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394720" cy="426773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l-GR" sz="2000" dirty="0"/>
              <a:t>Οι 15 μαθητές μιας τάξης έγραψαν διαγώνισμα στα μαθηματικά. Υποθέτουμε ότι κάθε μαθητής έχει αριθμό μητρώου από το 1 ως το 15 .</a:t>
            </a:r>
          </a:p>
          <a:p>
            <a:pPr marL="0" lvl="0" indent="0">
              <a:buNone/>
            </a:pPr>
            <a:r>
              <a:rPr lang="el-GR" sz="2000" dirty="0"/>
              <a:t>Να δημιουργηθεί πρόγραμμα με το οποίο:</a:t>
            </a:r>
          </a:p>
          <a:p>
            <a:pPr marL="0" lvl="0" indent="0">
              <a:buNone/>
            </a:pPr>
            <a:r>
              <a:rPr lang="el-GR" sz="2000" dirty="0"/>
              <a:t>α) ο χρήστης να εισάγει τους βαθμούς των μαθητών με αύξοντα αριθμό μητρώου,</a:t>
            </a:r>
          </a:p>
          <a:p>
            <a:pPr marL="0" lvl="0" indent="0">
              <a:buNone/>
            </a:pPr>
            <a:r>
              <a:rPr lang="el-GR" sz="2000" dirty="0"/>
              <a:t>β) να εμφανίζονται οι μαθητές που ο βαθμός τους είναι μικρότερος από τον μέσο όρο των βαθμών της τάξης,</a:t>
            </a:r>
          </a:p>
          <a:p>
            <a:pPr marL="0" lvl="0" indent="0">
              <a:buNone/>
            </a:pPr>
            <a:r>
              <a:rPr lang="el-GR" sz="2000" dirty="0"/>
              <a:t>γ) να εντοπίζει ο ελάχιστος βαθμός καθώς και αντίστοιχος μαθητής που τον έφερε</a:t>
            </a:r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3821440" y="337220"/>
            <a:ext cx="5257801" cy="526401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/>
              <a:t>program ask8</a:t>
            </a:r>
            <a:r>
              <a:rPr lang="el-GR" sz="1200" b="1" dirty="0" smtClean="0"/>
              <a:t>4</a:t>
            </a:r>
            <a:r>
              <a:rPr lang="en-US" sz="1200" dirty="0" smtClean="0"/>
              <a:t>(</a:t>
            </a:r>
            <a:r>
              <a:rPr lang="en-US" sz="1200" dirty="0" err="1" smtClean="0"/>
              <a:t>input,output</a:t>
            </a:r>
            <a:r>
              <a:rPr lang="en-US" sz="1200" dirty="0"/>
              <a:t>);</a:t>
            </a:r>
          </a:p>
          <a:p>
            <a:r>
              <a:rPr lang="en-US" sz="1200" b="1" dirty="0"/>
              <a:t>var </a:t>
            </a:r>
            <a:r>
              <a:rPr lang="en-US" sz="1200" dirty="0"/>
              <a:t>b:</a:t>
            </a:r>
            <a:r>
              <a:rPr lang="en-US" sz="1200" b="1" dirty="0"/>
              <a:t>array</a:t>
            </a:r>
            <a:r>
              <a:rPr lang="en-US" sz="1200" dirty="0"/>
              <a:t>[1..15]</a:t>
            </a:r>
            <a:r>
              <a:rPr lang="en-US" sz="1200" b="1" dirty="0"/>
              <a:t>of real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i,mathitis:</a:t>
            </a:r>
            <a:r>
              <a:rPr lang="en-US" sz="1200" b="1" dirty="0" err="1"/>
              <a:t>integer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min,average,sum:</a:t>
            </a:r>
            <a:r>
              <a:rPr lang="en-US" sz="1200" b="1" dirty="0" err="1"/>
              <a:t>real</a:t>
            </a:r>
            <a:r>
              <a:rPr lang="en-US" sz="1200" dirty="0"/>
              <a:t>;</a:t>
            </a:r>
          </a:p>
          <a:p>
            <a:r>
              <a:rPr lang="en-US" sz="1200" b="1" dirty="0"/>
              <a:t>begin</a:t>
            </a:r>
          </a:p>
          <a:p>
            <a:r>
              <a:rPr lang="en-US" sz="1200" dirty="0"/>
              <a:t>sum:=0.0;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('</a:t>
            </a:r>
            <a:r>
              <a:rPr lang="en-US" sz="1200" dirty="0" err="1"/>
              <a:t>Dwse</a:t>
            </a:r>
            <a:r>
              <a:rPr lang="en-US" sz="1200" dirty="0"/>
              <a:t> </a:t>
            </a:r>
            <a:r>
              <a:rPr lang="en-US" sz="1200" dirty="0" err="1"/>
              <a:t>tous</a:t>
            </a:r>
            <a:r>
              <a:rPr lang="en-US" sz="1200" dirty="0"/>
              <a:t> </a:t>
            </a:r>
            <a:r>
              <a:rPr lang="en-US" sz="1200" dirty="0" err="1"/>
              <a:t>bathmous</a:t>
            </a:r>
            <a:r>
              <a:rPr lang="en-US" sz="1200" dirty="0"/>
              <a:t> 15 </a:t>
            </a:r>
            <a:r>
              <a:rPr lang="en-US" sz="1200" dirty="0" err="1"/>
              <a:t>foithtwn</a:t>
            </a:r>
            <a:r>
              <a:rPr lang="en-US" sz="1200" dirty="0"/>
              <a:t>: ');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i:=1 </a:t>
            </a:r>
            <a:r>
              <a:rPr lang="pl-PL" sz="1200" b="1" dirty="0"/>
              <a:t>to </a:t>
            </a:r>
            <a:r>
              <a:rPr lang="pl-PL" sz="1200" dirty="0"/>
              <a:t>15 </a:t>
            </a:r>
            <a:r>
              <a:rPr lang="pl-PL" sz="1200" b="1" dirty="0"/>
              <a:t>do</a:t>
            </a:r>
          </a:p>
          <a:p>
            <a:r>
              <a:rPr lang="en-US" sz="1200" b="1" dirty="0" err="1"/>
              <a:t>readln</a:t>
            </a:r>
            <a:r>
              <a:rPr lang="en-US" sz="1200" dirty="0"/>
              <a:t>(b[i]);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i:=1 </a:t>
            </a:r>
            <a:r>
              <a:rPr lang="pl-PL" sz="1200" b="1" dirty="0"/>
              <a:t>to </a:t>
            </a:r>
            <a:r>
              <a:rPr lang="pl-PL" sz="1200" dirty="0"/>
              <a:t>15 </a:t>
            </a:r>
            <a:r>
              <a:rPr lang="pl-PL" sz="1200" b="1" dirty="0"/>
              <a:t>do</a:t>
            </a:r>
          </a:p>
          <a:p>
            <a:r>
              <a:rPr lang="en-US" sz="1200" dirty="0"/>
              <a:t>sum:=</a:t>
            </a:r>
            <a:r>
              <a:rPr lang="en-US" sz="1200" dirty="0" err="1"/>
              <a:t>sum+b</a:t>
            </a:r>
            <a:r>
              <a:rPr lang="en-US" sz="1200" dirty="0"/>
              <a:t>[i];</a:t>
            </a:r>
          </a:p>
          <a:p>
            <a:r>
              <a:rPr lang="en-US" sz="1200" dirty="0"/>
              <a:t>average:=sum/15.0;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('</a:t>
            </a:r>
            <a:r>
              <a:rPr lang="en-US" sz="1200" dirty="0" err="1"/>
              <a:t>Oi</a:t>
            </a:r>
            <a:r>
              <a:rPr lang="en-US" sz="1200" dirty="0"/>
              <a:t> </a:t>
            </a:r>
            <a:r>
              <a:rPr lang="en-US" sz="1200" dirty="0" err="1"/>
              <a:t>mathites</a:t>
            </a:r>
            <a:r>
              <a:rPr lang="en-US" sz="1200" dirty="0"/>
              <a:t> </a:t>
            </a:r>
            <a:r>
              <a:rPr lang="en-US" sz="1200" dirty="0" err="1"/>
              <a:t>pou</a:t>
            </a:r>
            <a:r>
              <a:rPr lang="en-US" sz="1200" dirty="0"/>
              <a:t> </a:t>
            </a:r>
            <a:r>
              <a:rPr lang="en-US" sz="1200" dirty="0" err="1"/>
              <a:t>exoun</a:t>
            </a:r>
            <a:r>
              <a:rPr lang="en-US" sz="1200" dirty="0"/>
              <a:t> </a:t>
            </a:r>
            <a:r>
              <a:rPr lang="en-US" sz="1200" dirty="0" err="1"/>
              <a:t>m.o</a:t>
            </a:r>
            <a:r>
              <a:rPr lang="en-US" sz="1200" dirty="0"/>
              <a:t> </a:t>
            </a:r>
            <a:r>
              <a:rPr lang="en-US" sz="1200" dirty="0" err="1"/>
              <a:t>mikrotero</a:t>
            </a:r>
            <a:r>
              <a:rPr lang="en-US" sz="1200" dirty="0"/>
              <a:t>: ');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i:=1 </a:t>
            </a:r>
            <a:r>
              <a:rPr lang="pl-PL" sz="1200" b="1" dirty="0"/>
              <a:t>to </a:t>
            </a:r>
            <a:r>
              <a:rPr lang="pl-PL" sz="1200" dirty="0"/>
              <a:t>15 </a:t>
            </a:r>
            <a:r>
              <a:rPr lang="pl-PL" sz="1200" b="1" dirty="0"/>
              <a:t>do</a:t>
            </a:r>
          </a:p>
          <a:p>
            <a:r>
              <a:rPr lang="en-US" sz="1200" b="1" dirty="0"/>
              <a:t>if </a:t>
            </a:r>
            <a:r>
              <a:rPr lang="en-US" sz="1200" dirty="0"/>
              <a:t>b[i]&lt;average </a:t>
            </a:r>
            <a:r>
              <a:rPr lang="en-US" sz="1200" b="1" dirty="0"/>
              <a:t>then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(i);</a:t>
            </a:r>
          </a:p>
          <a:p>
            <a:r>
              <a:rPr lang="en-US" sz="1200" dirty="0"/>
              <a:t>min:=b[1];</a:t>
            </a:r>
          </a:p>
          <a:p>
            <a:r>
              <a:rPr lang="en-US" sz="1200" dirty="0" err="1"/>
              <a:t>mathitis</a:t>
            </a:r>
            <a:r>
              <a:rPr lang="en-US" sz="1200" dirty="0"/>
              <a:t>:=1;</a:t>
            </a:r>
          </a:p>
          <a:p>
            <a:r>
              <a:rPr lang="pl-PL" sz="1200" b="1" dirty="0"/>
              <a:t>for </a:t>
            </a:r>
            <a:r>
              <a:rPr lang="pl-PL" sz="1200" dirty="0"/>
              <a:t>i:=2 </a:t>
            </a:r>
            <a:r>
              <a:rPr lang="pl-PL" sz="1200" b="1" dirty="0"/>
              <a:t>to </a:t>
            </a:r>
            <a:r>
              <a:rPr lang="pl-PL" sz="1200" dirty="0"/>
              <a:t>15 </a:t>
            </a:r>
            <a:r>
              <a:rPr lang="pl-PL" sz="1200" b="1" dirty="0"/>
              <a:t>do</a:t>
            </a:r>
          </a:p>
          <a:p>
            <a:r>
              <a:rPr lang="en-US" sz="1200" b="1" dirty="0"/>
              <a:t>if </a:t>
            </a:r>
            <a:r>
              <a:rPr lang="en-US" sz="1200" dirty="0"/>
              <a:t>b[i]&lt;min </a:t>
            </a:r>
            <a:r>
              <a:rPr lang="en-US" sz="1200" b="1" dirty="0"/>
              <a:t>then</a:t>
            </a:r>
          </a:p>
          <a:p>
            <a:r>
              <a:rPr lang="en-US" sz="1200" b="1" dirty="0"/>
              <a:t>begin </a:t>
            </a:r>
          </a:p>
          <a:p>
            <a:r>
              <a:rPr lang="en-US" sz="1200" dirty="0"/>
              <a:t>min:=b[i];</a:t>
            </a:r>
          </a:p>
          <a:p>
            <a:r>
              <a:rPr lang="en-US" sz="1200" dirty="0" err="1"/>
              <a:t>mathitis</a:t>
            </a:r>
            <a:r>
              <a:rPr lang="en-US" sz="1200" dirty="0"/>
              <a:t>:=i;</a:t>
            </a:r>
          </a:p>
          <a:p>
            <a:r>
              <a:rPr lang="en-US" sz="1200" b="1" dirty="0"/>
              <a:t>end</a:t>
            </a:r>
            <a:r>
              <a:rPr lang="en-US" sz="1200" dirty="0"/>
              <a:t>;</a:t>
            </a:r>
          </a:p>
          <a:p>
            <a:r>
              <a:rPr lang="en-US" sz="1200" b="1" dirty="0"/>
              <a:t>writeln</a:t>
            </a:r>
            <a:r>
              <a:rPr lang="en-US" sz="1200" dirty="0"/>
              <a:t>('</a:t>
            </a:r>
            <a:r>
              <a:rPr lang="en-US" sz="1200" dirty="0" err="1"/>
              <a:t>Elaxistos</a:t>
            </a:r>
            <a:r>
              <a:rPr lang="en-US" sz="1200" dirty="0"/>
              <a:t> </a:t>
            </a:r>
            <a:r>
              <a:rPr lang="en-US" sz="1200" dirty="0" err="1"/>
              <a:t>bathmos</a:t>
            </a:r>
            <a:r>
              <a:rPr lang="en-US" sz="1200" dirty="0"/>
              <a:t>: ',min:0:0, ' </a:t>
            </a:r>
            <a:r>
              <a:rPr lang="en-US" sz="1200" dirty="0" err="1"/>
              <a:t>Antistoixos</a:t>
            </a:r>
            <a:r>
              <a:rPr lang="en-US" sz="1200" dirty="0"/>
              <a:t> </a:t>
            </a:r>
            <a:r>
              <a:rPr lang="en-US" sz="1200" dirty="0" err="1"/>
              <a:t>mathitis</a:t>
            </a:r>
            <a:r>
              <a:rPr lang="en-US" sz="1200" dirty="0"/>
              <a:t>: ',</a:t>
            </a:r>
            <a:r>
              <a:rPr lang="en-US" sz="1200" dirty="0" err="1"/>
              <a:t>mathitis</a:t>
            </a:r>
            <a:r>
              <a:rPr lang="en-US" sz="1200" dirty="0"/>
              <a:t>)</a:t>
            </a:r>
          </a:p>
          <a:p>
            <a:r>
              <a:rPr lang="en-US" sz="1200" b="1" dirty="0"/>
              <a:t>end.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375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3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 smtClean="0"/>
              <a:t>Ασκήσεις </a:t>
            </a:r>
            <a:r>
              <a:rPr lang="el-GR" sz="2800" dirty="0"/>
              <a:t>Επανάληψης </a:t>
            </a:r>
            <a:r>
              <a:rPr lang="el-GR" sz="2800" dirty="0" smtClean="0"/>
              <a:t>Γ’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Ασκήσεις</a:t>
            </a:r>
            <a:r>
              <a:rPr lang="en-US" baseline="-25000" dirty="0" smtClean="0"/>
              <a:t>14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499"/>
            <a:ext cx="3394720" cy="42677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Να γίνει πρόγραμμα με το οποίο  ο χρήστης να δίνει τα στοιχεία δύο δισδιάστατων πινάκων</a:t>
            </a:r>
            <a:r>
              <a:rPr lang="en-US" sz="2000" dirty="0"/>
              <a:t> </a:t>
            </a:r>
            <a:r>
              <a:rPr lang="el-GR" sz="2000" dirty="0"/>
              <a:t>με </a:t>
            </a:r>
            <a:r>
              <a:rPr lang="en-US" sz="2000" dirty="0"/>
              <a:t>n </a:t>
            </a:r>
            <a:r>
              <a:rPr lang="el-GR" sz="2000" dirty="0"/>
              <a:t>γραμμές και </a:t>
            </a:r>
            <a:r>
              <a:rPr lang="en-US" sz="2000" dirty="0"/>
              <a:t>m </a:t>
            </a:r>
            <a:r>
              <a:rPr lang="el-GR" sz="2000" dirty="0"/>
              <a:t>στήλες και να υπολογίζει το άθροισμά τους. Το </a:t>
            </a:r>
            <a:r>
              <a:rPr lang="en-US" sz="2000" dirty="0"/>
              <a:t>n </a:t>
            </a:r>
            <a:r>
              <a:rPr lang="el-GR" sz="2000" dirty="0"/>
              <a:t>και το </a:t>
            </a:r>
            <a:r>
              <a:rPr lang="en-US" sz="2000" dirty="0"/>
              <a:t>m </a:t>
            </a:r>
            <a:r>
              <a:rPr lang="el-GR" sz="2000" dirty="0"/>
              <a:t>θα πρέπει να τα δίνει ο χρήστης και να παίρνει τιμές μέχρι 40</a:t>
            </a:r>
            <a:endParaRPr lang="el-GR" sz="2000" b="1" dirty="0"/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3707904" y="337220"/>
            <a:ext cx="5257801" cy="53777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dirty="0" smtClean="0"/>
              <a:t>program ask8</a:t>
            </a:r>
            <a:r>
              <a:rPr lang="el-GR" sz="1050" b="1" dirty="0" smtClean="0"/>
              <a:t>5</a:t>
            </a:r>
            <a:r>
              <a:rPr lang="en-US" sz="1050" dirty="0" smtClean="0"/>
              <a:t>(</a:t>
            </a:r>
            <a:r>
              <a:rPr lang="en-US" sz="1050" dirty="0" err="1" smtClean="0"/>
              <a:t>input,output</a:t>
            </a:r>
            <a:r>
              <a:rPr lang="en-US" sz="1050" dirty="0"/>
              <a:t>);</a:t>
            </a:r>
          </a:p>
          <a:p>
            <a:r>
              <a:rPr lang="en-US" sz="1050" b="1" dirty="0" err="1"/>
              <a:t>const</a:t>
            </a:r>
            <a:r>
              <a:rPr lang="en-US" sz="1050" b="1" dirty="0"/>
              <a:t> </a:t>
            </a:r>
            <a:r>
              <a:rPr lang="en-US" sz="1050" dirty="0"/>
              <a:t>max=40;</a:t>
            </a:r>
          </a:p>
          <a:p>
            <a:r>
              <a:rPr lang="en-US" sz="1050" b="1" dirty="0"/>
              <a:t>var </a:t>
            </a:r>
            <a:r>
              <a:rPr lang="en-US" sz="1050" dirty="0" err="1"/>
              <a:t>a,b,c:</a:t>
            </a:r>
            <a:r>
              <a:rPr lang="en-US" sz="1050" b="1" dirty="0" err="1"/>
              <a:t>array</a:t>
            </a:r>
            <a:r>
              <a:rPr lang="en-US" sz="1050" b="1" dirty="0"/>
              <a:t> </a:t>
            </a:r>
            <a:r>
              <a:rPr lang="en-US" sz="1050" dirty="0"/>
              <a:t>[1..max,1..max]</a:t>
            </a:r>
            <a:r>
              <a:rPr lang="en-US" sz="1050" b="1" dirty="0"/>
              <a:t>of integer</a:t>
            </a:r>
            <a:r>
              <a:rPr lang="en-US" sz="1050" dirty="0"/>
              <a:t>;</a:t>
            </a:r>
          </a:p>
          <a:p>
            <a:r>
              <a:rPr lang="en-US" sz="1050" dirty="0" err="1"/>
              <a:t>i,j,m,n:</a:t>
            </a:r>
            <a:r>
              <a:rPr lang="en-US" sz="1050" b="1" dirty="0" err="1"/>
              <a:t>integer</a:t>
            </a:r>
            <a:r>
              <a:rPr lang="en-US" sz="1050" dirty="0"/>
              <a:t>;</a:t>
            </a:r>
          </a:p>
          <a:p>
            <a:r>
              <a:rPr lang="en-US" sz="1050" b="1" dirty="0"/>
              <a:t>begin</a:t>
            </a:r>
          </a:p>
          <a:p>
            <a:r>
              <a:rPr lang="en-US" sz="1050" b="1" dirty="0"/>
              <a:t>writeln</a:t>
            </a:r>
            <a:r>
              <a:rPr lang="en-US" sz="1050" dirty="0"/>
              <a:t>('</a:t>
            </a:r>
            <a:r>
              <a:rPr lang="en-US" sz="1050" dirty="0" err="1"/>
              <a:t>Dwse</a:t>
            </a:r>
            <a:r>
              <a:rPr lang="en-US" sz="1050" dirty="0"/>
              <a:t> to </a:t>
            </a:r>
            <a:r>
              <a:rPr lang="en-US" sz="1050" dirty="0" err="1"/>
              <a:t>plhthos</a:t>
            </a:r>
            <a:r>
              <a:rPr lang="en-US" sz="1050" dirty="0"/>
              <a:t> </a:t>
            </a:r>
            <a:r>
              <a:rPr lang="en-US" sz="1050" dirty="0" err="1"/>
              <a:t>twn</a:t>
            </a:r>
            <a:r>
              <a:rPr lang="en-US" sz="1050" dirty="0"/>
              <a:t> </a:t>
            </a:r>
            <a:r>
              <a:rPr lang="en-US" sz="1050" dirty="0" err="1"/>
              <a:t>grammwn</a:t>
            </a:r>
            <a:r>
              <a:rPr lang="en-US" sz="1050" dirty="0"/>
              <a:t> </a:t>
            </a:r>
            <a:r>
              <a:rPr lang="en-US" sz="1050" dirty="0" err="1"/>
              <a:t>kai</a:t>
            </a:r>
            <a:r>
              <a:rPr lang="en-US" sz="1050" dirty="0"/>
              <a:t> </a:t>
            </a:r>
            <a:r>
              <a:rPr lang="en-US" sz="1050" dirty="0" err="1"/>
              <a:t>twn</a:t>
            </a:r>
            <a:r>
              <a:rPr lang="en-US" sz="1050" dirty="0"/>
              <a:t> </a:t>
            </a:r>
            <a:r>
              <a:rPr lang="en-US" sz="1050" dirty="0" err="1"/>
              <a:t>sthlwn</a:t>
            </a:r>
            <a:r>
              <a:rPr lang="en-US" sz="1050" dirty="0"/>
              <a:t> toy </a:t>
            </a:r>
            <a:r>
              <a:rPr lang="en-US" sz="1050" dirty="0" err="1"/>
              <a:t>pinaka</a:t>
            </a:r>
            <a:r>
              <a:rPr lang="en-US" sz="1050" dirty="0"/>
              <a:t>: ');</a:t>
            </a:r>
          </a:p>
          <a:p>
            <a:r>
              <a:rPr lang="en-US" sz="1050" b="1" dirty="0" err="1"/>
              <a:t>readln</a:t>
            </a:r>
            <a:r>
              <a:rPr lang="en-US" sz="1050" dirty="0"/>
              <a:t>(</a:t>
            </a:r>
            <a:r>
              <a:rPr lang="en-US" sz="1050" dirty="0" err="1"/>
              <a:t>m,n</a:t>
            </a:r>
            <a:r>
              <a:rPr lang="en-US" sz="1050" dirty="0"/>
              <a:t>);</a:t>
            </a:r>
          </a:p>
          <a:p>
            <a:r>
              <a:rPr lang="en-US" sz="1050" b="1" dirty="0"/>
              <a:t>while</a:t>
            </a:r>
            <a:r>
              <a:rPr lang="en-US" sz="1050" dirty="0"/>
              <a:t>(m&lt;=0)</a:t>
            </a:r>
            <a:r>
              <a:rPr lang="en-US" sz="1050" b="1" dirty="0"/>
              <a:t>or</a:t>
            </a:r>
            <a:r>
              <a:rPr lang="en-US" sz="1050" dirty="0"/>
              <a:t>(m&gt;max)</a:t>
            </a:r>
            <a:r>
              <a:rPr lang="en-US" sz="1050" b="1" dirty="0"/>
              <a:t>or</a:t>
            </a:r>
            <a:r>
              <a:rPr lang="en-US" sz="1050" dirty="0"/>
              <a:t>(n&lt;=0)</a:t>
            </a:r>
            <a:r>
              <a:rPr lang="en-US" sz="1050" b="1" dirty="0"/>
              <a:t>or</a:t>
            </a:r>
            <a:r>
              <a:rPr lang="en-US" sz="1050" dirty="0"/>
              <a:t>(n&gt;max) </a:t>
            </a:r>
            <a:r>
              <a:rPr lang="en-US" sz="1050" b="1" dirty="0"/>
              <a:t>do </a:t>
            </a:r>
          </a:p>
          <a:p>
            <a:r>
              <a:rPr lang="en-US" sz="1050" b="1" dirty="0"/>
              <a:t>	begin </a:t>
            </a:r>
          </a:p>
          <a:p>
            <a:r>
              <a:rPr lang="en-US" sz="1050" b="1" dirty="0"/>
              <a:t>	writeln</a:t>
            </a:r>
            <a:r>
              <a:rPr lang="en-US" sz="1050" dirty="0"/>
              <a:t>('</a:t>
            </a:r>
            <a:r>
              <a:rPr lang="en-US" sz="1050" dirty="0" err="1"/>
              <a:t>Mh</a:t>
            </a:r>
            <a:r>
              <a:rPr lang="en-US" sz="1050" dirty="0"/>
              <a:t> </a:t>
            </a:r>
            <a:r>
              <a:rPr lang="en-US" sz="1050" dirty="0" err="1"/>
              <a:t>apodekta</a:t>
            </a:r>
            <a:r>
              <a:rPr lang="en-US" sz="1050" dirty="0"/>
              <a:t> </a:t>
            </a:r>
            <a:r>
              <a:rPr lang="en-US" sz="1050" dirty="0" err="1"/>
              <a:t>dedomena</a:t>
            </a:r>
            <a:r>
              <a:rPr lang="en-US" sz="1050" dirty="0"/>
              <a:t> ');</a:t>
            </a:r>
          </a:p>
          <a:p>
            <a:r>
              <a:rPr lang="en-US" sz="1050" dirty="0"/>
              <a:t>	</a:t>
            </a:r>
            <a:r>
              <a:rPr lang="en-US" sz="1050" b="1" dirty="0" err="1"/>
              <a:t>readln</a:t>
            </a:r>
            <a:r>
              <a:rPr lang="en-US" sz="1050" dirty="0"/>
              <a:t>(</a:t>
            </a:r>
            <a:r>
              <a:rPr lang="en-US" sz="1050" dirty="0" err="1"/>
              <a:t>m,n</a:t>
            </a:r>
            <a:r>
              <a:rPr lang="en-US" sz="1050" dirty="0"/>
              <a:t>);   </a:t>
            </a:r>
          </a:p>
          <a:p>
            <a:r>
              <a:rPr lang="en-US" sz="1050" dirty="0"/>
              <a:t>	</a:t>
            </a:r>
            <a:r>
              <a:rPr lang="en-US" sz="1050" b="1" dirty="0"/>
              <a:t>end</a:t>
            </a:r>
            <a:r>
              <a:rPr lang="en-US" sz="1050" dirty="0"/>
              <a:t>;</a:t>
            </a:r>
          </a:p>
          <a:p>
            <a:r>
              <a:rPr lang="en-US" sz="1050" b="1" dirty="0"/>
              <a:t>writeln</a:t>
            </a:r>
            <a:r>
              <a:rPr lang="en-US" sz="1050" dirty="0"/>
              <a:t>('</a:t>
            </a:r>
            <a:r>
              <a:rPr lang="en-US" sz="1050" dirty="0" err="1"/>
              <a:t>Dwse</a:t>
            </a:r>
            <a:r>
              <a:rPr lang="en-US" sz="1050" dirty="0"/>
              <a:t> ta </a:t>
            </a:r>
            <a:r>
              <a:rPr lang="en-US" sz="1050" dirty="0" err="1"/>
              <a:t>stoixeia</a:t>
            </a:r>
            <a:r>
              <a:rPr lang="en-US" sz="1050" dirty="0"/>
              <a:t> </a:t>
            </a:r>
            <a:r>
              <a:rPr lang="en-US" sz="1050" dirty="0" err="1"/>
              <a:t>tou</a:t>
            </a:r>
            <a:r>
              <a:rPr lang="en-US" sz="1050" dirty="0"/>
              <a:t> 1ou </a:t>
            </a:r>
            <a:r>
              <a:rPr lang="en-US" sz="1050" dirty="0" err="1"/>
              <a:t>pinaka</a:t>
            </a:r>
            <a:r>
              <a:rPr lang="en-US" sz="1050" dirty="0"/>
              <a:t>: ');</a:t>
            </a:r>
          </a:p>
          <a:p>
            <a:r>
              <a:rPr lang="pt-BR" sz="1050" b="1" dirty="0"/>
              <a:t>for </a:t>
            </a:r>
            <a:r>
              <a:rPr lang="pt-BR" sz="1050" dirty="0"/>
              <a:t>i:=1 </a:t>
            </a:r>
            <a:r>
              <a:rPr lang="pt-BR" sz="1050" b="1" dirty="0"/>
              <a:t>to </a:t>
            </a:r>
            <a:r>
              <a:rPr lang="pt-BR" sz="1050" dirty="0"/>
              <a:t>n </a:t>
            </a:r>
            <a:r>
              <a:rPr lang="pt-BR" sz="1050" b="1" dirty="0"/>
              <a:t>do</a:t>
            </a:r>
          </a:p>
          <a:p>
            <a:r>
              <a:rPr lang="pl-PL" sz="1050" b="1" dirty="0"/>
              <a:t>	for </a:t>
            </a:r>
            <a:r>
              <a:rPr lang="pl-PL" sz="1050" dirty="0"/>
              <a:t>j:=1 </a:t>
            </a:r>
            <a:r>
              <a:rPr lang="pl-PL" sz="1050" b="1" dirty="0"/>
              <a:t>to </a:t>
            </a:r>
            <a:r>
              <a:rPr lang="pl-PL" sz="1050" dirty="0"/>
              <a:t>m </a:t>
            </a:r>
            <a:r>
              <a:rPr lang="pl-PL" sz="1050" b="1" dirty="0"/>
              <a:t>do</a:t>
            </a:r>
          </a:p>
          <a:p>
            <a:r>
              <a:rPr lang="en-US" sz="1050" b="1" dirty="0"/>
              <a:t>	</a:t>
            </a:r>
            <a:r>
              <a:rPr lang="en-US" sz="1050" b="1" dirty="0" err="1"/>
              <a:t>readln</a:t>
            </a:r>
            <a:r>
              <a:rPr lang="en-US" sz="1050" dirty="0"/>
              <a:t>(a[</a:t>
            </a:r>
            <a:r>
              <a:rPr lang="en-US" sz="1050" dirty="0" err="1"/>
              <a:t>i,j</a:t>
            </a:r>
            <a:r>
              <a:rPr lang="en-US" sz="1050" dirty="0"/>
              <a:t>]);</a:t>
            </a:r>
          </a:p>
          <a:p>
            <a:r>
              <a:rPr lang="en-US" sz="1050" b="1" dirty="0"/>
              <a:t>writeln</a:t>
            </a:r>
            <a:r>
              <a:rPr lang="en-US" sz="1050" dirty="0"/>
              <a:t>('</a:t>
            </a:r>
            <a:r>
              <a:rPr lang="en-US" sz="1050" dirty="0" err="1"/>
              <a:t>Dwse</a:t>
            </a:r>
            <a:r>
              <a:rPr lang="en-US" sz="1050" dirty="0"/>
              <a:t> ta </a:t>
            </a:r>
            <a:r>
              <a:rPr lang="en-US" sz="1050" dirty="0" err="1"/>
              <a:t>stoixeia</a:t>
            </a:r>
            <a:r>
              <a:rPr lang="en-US" sz="1050" dirty="0"/>
              <a:t> </a:t>
            </a:r>
            <a:r>
              <a:rPr lang="en-US" sz="1050" dirty="0" err="1"/>
              <a:t>tou</a:t>
            </a:r>
            <a:r>
              <a:rPr lang="en-US" sz="1050" dirty="0"/>
              <a:t> 2ou </a:t>
            </a:r>
            <a:r>
              <a:rPr lang="en-US" sz="1050" dirty="0" err="1"/>
              <a:t>pinaka</a:t>
            </a:r>
            <a:r>
              <a:rPr lang="en-US" sz="1050" dirty="0"/>
              <a:t>: ');</a:t>
            </a:r>
          </a:p>
          <a:p>
            <a:r>
              <a:rPr lang="pt-BR" sz="1050" b="1" dirty="0"/>
              <a:t>for </a:t>
            </a:r>
            <a:r>
              <a:rPr lang="pt-BR" sz="1050" dirty="0"/>
              <a:t>i:=1 </a:t>
            </a:r>
            <a:r>
              <a:rPr lang="pt-BR" sz="1050" b="1" dirty="0"/>
              <a:t>to </a:t>
            </a:r>
            <a:r>
              <a:rPr lang="pt-BR" sz="1050" dirty="0"/>
              <a:t>n </a:t>
            </a:r>
            <a:r>
              <a:rPr lang="pt-BR" sz="1050" b="1" dirty="0"/>
              <a:t>do</a:t>
            </a:r>
          </a:p>
          <a:p>
            <a:r>
              <a:rPr lang="pl-PL" sz="1050" b="1" dirty="0"/>
              <a:t>	for </a:t>
            </a:r>
            <a:r>
              <a:rPr lang="pl-PL" sz="1050" dirty="0"/>
              <a:t>j:=1 </a:t>
            </a:r>
            <a:r>
              <a:rPr lang="pl-PL" sz="1050" b="1" dirty="0"/>
              <a:t>to </a:t>
            </a:r>
            <a:r>
              <a:rPr lang="pl-PL" sz="1050" dirty="0"/>
              <a:t>m </a:t>
            </a:r>
            <a:r>
              <a:rPr lang="pl-PL" sz="1050" b="1" dirty="0"/>
              <a:t>do</a:t>
            </a:r>
          </a:p>
          <a:p>
            <a:r>
              <a:rPr lang="en-US" sz="1050" b="1" dirty="0"/>
              <a:t>	</a:t>
            </a:r>
            <a:r>
              <a:rPr lang="en-US" sz="1050" b="1" dirty="0" err="1"/>
              <a:t>readln</a:t>
            </a:r>
            <a:r>
              <a:rPr lang="en-US" sz="1050" dirty="0"/>
              <a:t>(b[</a:t>
            </a:r>
            <a:r>
              <a:rPr lang="en-US" sz="1050" dirty="0" err="1"/>
              <a:t>i,j</a:t>
            </a:r>
            <a:r>
              <a:rPr lang="en-US" sz="1050" dirty="0"/>
              <a:t>]);</a:t>
            </a:r>
          </a:p>
          <a:p>
            <a:r>
              <a:rPr lang="pt-BR" sz="1050" b="1" dirty="0"/>
              <a:t>for </a:t>
            </a:r>
            <a:r>
              <a:rPr lang="pt-BR" sz="1050" dirty="0"/>
              <a:t>i:=1 </a:t>
            </a:r>
            <a:r>
              <a:rPr lang="pt-BR" sz="1050" b="1" dirty="0"/>
              <a:t>to </a:t>
            </a:r>
            <a:r>
              <a:rPr lang="pt-BR" sz="1050" dirty="0"/>
              <a:t>n </a:t>
            </a:r>
            <a:r>
              <a:rPr lang="pt-BR" sz="1050" b="1" dirty="0"/>
              <a:t>do</a:t>
            </a:r>
          </a:p>
          <a:p>
            <a:r>
              <a:rPr lang="pl-PL" sz="1050" b="1" dirty="0"/>
              <a:t>	for </a:t>
            </a:r>
            <a:r>
              <a:rPr lang="pl-PL" sz="1050" dirty="0"/>
              <a:t>j:=1 </a:t>
            </a:r>
            <a:r>
              <a:rPr lang="pl-PL" sz="1050" b="1" dirty="0"/>
              <a:t>to </a:t>
            </a:r>
            <a:r>
              <a:rPr lang="pl-PL" sz="1050" dirty="0"/>
              <a:t>m </a:t>
            </a:r>
            <a:r>
              <a:rPr lang="pl-PL" sz="1050" b="1" dirty="0"/>
              <a:t>do</a:t>
            </a:r>
          </a:p>
          <a:p>
            <a:r>
              <a:rPr lang="en-US" sz="1050" b="1" dirty="0"/>
              <a:t>	</a:t>
            </a:r>
            <a:r>
              <a:rPr lang="en-US" sz="1050" dirty="0"/>
              <a:t>c[</a:t>
            </a:r>
            <a:r>
              <a:rPr lang="en-US" sz="1050" dirty="0" err="1"/>
              <a:t>i,j</a:t>
            </a:r>
            <a:r>
              <a:rPr lang="en-US" sz="1050" dirty="0"/>
              <a:t>]:=a[</a:t>
            </a:r>
            <a:r>
              <a:rPr lang="en-US" sz="1050" dirty="0" err="1"/>
              <a:t>i,j</a:t>
            </a:r>
            <a:r>
              <a:rPr lang="en-US" sz="1050" dirty="0"/>
              <a:t>]+b[</a:t>
            </a:r>
            <a:r>
              <a:rPr lang="en-US" sz="1050" dirty="0" err="1"/>
              <a:t>i,j</a:t>
            </a:r>
            <a:r>
              <a:rPr lang="en-US" sz="1050" dirty="0"/>
              <a:t>];</a:t>
            </a:r>
          </a:p>
          <a:p>
            <a:r>
              <a:rPr lang="fi-FI" sz="1050" b="1" dirty="0"/>
              <a:t>writeln</a:t>
            </a:r>
            <a:r>
              <a:rPr lang="fi-FI" sz="1050" dirty="0"/>
              <a:t>('Ta stoixeia tou telikou pinaka: ');</a:t>
            </a:r>
          </a:p>
          <a:p>
            <a:r>
              <a:rPr lang="pt-BR" sz="1050" b="1" dirty="0"/>
              <a:t>for </a:t>
            </a:r>
            <a:r>
              <a:rPr lang="pt-BR" sz="1050" dirty="0"/>
              <a:t>i:=1 </a:t>
            </a:r>
            <a:r>
              <a:rPr lang="pt-BR" sz="1050" b="1" dirty="0"/>
              <a:t>to </a:t>
            </a:r>
            <a:r>
              <a:rPr lang="pt-BR" sz="1050" dirty="0"/>
              <a:t>n </a:t>
            </a:r>
            <a:r>
              <a:rPr lang="pt-BR" sz="1050" b="1" dirty="0"/>
              <a:t>do</a:t>
            </a:r>
          </a:p>
          <a:p>
            <a:r>
              <a:rPr lang="en-US" sz="1050" b="1" dirty="0"/>
              <a:t>	begin</a:t>
            </a:r>
          </a:p>
          <a:p>
            <a:r>
              <a:rPr lang="pl-PL" sz="1050" b="1" dirty="0"/>
              <a:t>	for </a:t>
            </a:r>
            <a:r>
              <a:rPr lang="pl-PL" sz="1050" dirty="0"/>
              <a:t>j:=1 </a:t>
            </a:r>
            <a:r>
              <a:rPr lang="pl-PL" sz="1050" b="1" dirty="0"/>
              <a:t>to </a:t>
            </a:r>
            <a:r>
              <a:rPr lang="pl-PL" sz="1050" dirty="0"/>
              <a:t>m </a:t>
            </a:r>
            <a:r>
              <a:rPr lang="pl-PL" sz="1050" b="1" dirty="0"/>
              <a:t>do</a:t>
            </a:r>
          </a:p>
          <a:p>
            <a:r>
              <a:rPr lang="en-US" sz="1050" b="1" dirty="0"/>
              <a:t>	write</a:t>
            </a:r>
            <a:r>
              <a:rPr lang="en-US" sz="1050" dirty="0"/>
              <a:t>(c[</a:t>
            </a:r>
            <a:r>
              <a:rPr lang="en-US" sz="1050" dirty="0" err="1"/>
              <a:t>i,j</a:t>
            </a:r>
            <a:r>
              <a:rPr lang="en-US" sz="1050" dirty="0"/>
              <a:t>]);</a:t>
            </a:r>
          </a:p>
          <a:p>
            <a:r>
              <a:rPr lang="en-US" sz="1050" dirty="0"/>
              <a:t>	writeln;</a:t>
            </a:r>
          </a:p>
          <a:p>
            <a:r>
              <a:rPr lang="en-US" sz="1050" dirty="0"/>
              <a:t>	</a:t>
            </a:r>
            <a:r>
              <a:rPr lang="en-US" sz="1050" b="1" dirty="0"/>
              <a:t>end</a:t>
            </a:r>
          </a:p>
          <a:p>
            <a:r>
              <a:rPr lang="en-US" sz="1050" b="1" dirty="0"/>
              <a:t>end.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8614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Ασκήσεις Επανάληψης </a:t>
            </a:r>
            <a:r>
              <a:rPr lang="el-GR" dirty="0" smtClean="0"/>
              <a:t>Γ’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Να παρουσιαστούν οι λύσεις κάποιων ενδεικτικών ασκήσεων επανάληψης, που αφορούν τις Ενότητες 7-10</a:t>
            </a:r>
            <a:endParaRPr lang="el-GR" sz="2800" dirty="0"/>
          </a:p>
          <a:p>
            <a:pPr marL="0"/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 smtClean="0"/>
              <a:t>Ασκήσεις Επανάληψης στις Ενότητες 7-10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Λύσεις ασκήσεων</a:t>
            </a:r>
          </a:p>
          <a:p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l-GR" baseline="-25000" dirty="0" smtClean="0"/>
              <a:t>1/14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2890664" cy="37716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dirty="0"/>
              <a:t>Ορίστε μια διαδικασία η οποία θα δέχεται σαν όρισμα ένα αλφαριθμητικό και θα το εμφανίζει στην οθόνη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9" name="6 - Διάγραμμα ροής: Έξοδος σε εκτυπωτή"/>
          <p:cNvSpPr/>
          <p:nvPr/>
        </p:nvSpPr>
        <p:spPr>
          <a:xfrm>
            <a:off x="3491880" y="1333500"/>
            <a:ext cx="4824536" cy="418829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/>
              <a:t>program </a:t>
            </a:r>
            <a:r>
              <a:rPr lang="en-US" dirty="0"/>
              <a:t>ask1;</a:t>
            </a:r>
          </a:p>
          <a:p>
            <a:r>
              <a:rPr lang="en-US" b="1" dirty="0"/>
              <a:t>var </a:t>
            </a:r>
            <a:r>
              <a:rPr lang="en-US" dirty="0" err="1"/>
              <a:t>that:</a:t>
            </a:r>
            <a:r>
              <a:rPr lang="en-US" b="1" dirty="0" err="1"/>
              <a:t>string</a:t>
            </a:r>
            <a:r>
              <a:rPr lang="en-US" dirty="0"/>
              <a:t>;</a:t>
            </a:r>
          </a:p>
          <a:p>
            <a:r>
              <a:rPr lang="en-US" b="1" dirty="0"/>
              <a:t>procedure </a:t>
            </a:r>
            <a:r>
              <a:rPr lang="en-US" b="1" dirty="0" err="1"/>
              <a:t>printthat</a:t>
            </a:r>
            <a:r>
              <a:rPr lang="en-US" dirty="0"/>
              <a:t>(</a:t>
            </a:r>
            <a:r>
              <a:rPr lang="en-US" dirty="0" err="1"/>
              <a:t>what:</a:t>
            </a:r>
            <a:r>
              <a:rPr lang="en-US" b="1" dirty="0" err="1"/>
              <a:t>string</a:t>
            </a:r>
            <a:r>
              <a:rPr lang="en-US" dirty="0"/>
              <a:t>);</a:t>
            </a:r>
          </a:p>
          <a:p>
            <a:r>
              <a:rPr lang="en-US" b="1" dirty="0"/>
              <a:t>begin</a:t>
            </a:r>
          </a:p>
          <a:p>
            <a:r>
              <a:rPr lang="en-US" b="1" dirty="0"/>
              <a:t>     writeln</a:t>
            </a:r>
            <a:r>
              <a:rPr lang="en-US" dirty="0"/>
              <a:t>(what);				</a:t>
            </a:r>
          </a:p>
          <a:p>
            <a:r>
              <a:rPr lang="en-US" b="1" dirty="0"/>
              <a:t>end</a:t>
            </a:r>
            <a:r>
              <a:rPr lang="en-US" dirty="0"/>
              <a:t>;			</a:t>
            </a:r>
          </a:p>
          <a:p>
            <a:r>
              <a:rPr lang="en-US" b="1" dirty="0"/>
              <a:t>begin</a:t>
            </a:r>
          </a:p>
          <a:p>
            <a:r>
              <a:rPr lang="en-US" dirty="0"/>
              <a:t>that:='';</a:t>
            </a:r>
          </a:p>
          <a:p>
            <a:r>
              <a:rPr lang="en-US" b="1" dirty="0"/>
              <a:t>writeln</a:t>
            </a:r>
            <a:r>
              <a:rPr lang="en-US" dirty="0"/>
              <a:t>('</a:t>
            </a:r>
            <a:r>
              <a:rPr lang="en-US" dirty="0" err="1"/>
              <a:t>dwse</a:t>
            </a:r>
            <a:r>
              <a:rPr lang="en-US" dirty="0"/>
              <a:t> </a:t>
            </a:r>
            <a:r>
              <a:rPr lang="en-US" dirty="0" err="1"/>
              <a:t>sthn</a:t>
            </a:r>
            <a:r>
              <a:rPr lang="en-US" dirty="0"/>
              <a:t> </a:t>
            </a:r>
            <a:r>
              <a:rPr lang="en-US" dirty="0" err="1"/>
              <a:t>othoni</a:t>
            </a:r>
            <a:r>
              <a:rPr lang="en-US" dirty="0"/>
              <a:t> 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alfarithmhtiko</a:t>
            </a:r>
            <a:r>
              <a:rPr lang="en-US" dirty="0"/>
              <a:t>: ');</a:t>
            </a:r>
          </a:p>
          <a:p>
            <a:r>
              <a:rPr lang="en-US" b="1" dirty="0"/>
              <a:t>readln</a:t>
            </a:r>
            <a:r>
              <a:rPr lang="en-US" dirty="0"/>
              <a:t>(that);</a:t>
            </a:r>
          </a:p>
          <a:p>
            <a:r>
              <a:rPr lang="en-US" b="1" dirty="0" err="1"/>
              <a:t>printthat</a:t>
            </a:r>
            <a:r>
              <a:rPr lang="en-US" dirty="0"/>
              <a:t>(that);</a:t>
            </a:r>
          </a:p>
          <a:p>
            <a:r>
              <a:rPr lang="en-US" b="1" dirty="0"/>
              <a:t>end.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59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2890664" cy="377163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l-GR" sz="2400" dirty="0"/>
              <a:t>Ορίστε μια διαδικασία η οποία θα δέχεται 4 ορίσματα οι οποίες και θα είναι οι επιλογές ενός μενού επιλογών. Έπειτα καλέστε την δύο φορές με διαφορετικά ορίσματα μέσα από το πρόγραμμά σας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6" name="6 - Διάγραμμα ροής: Έξοδος σε εκτυπωτή"/>
          <p:cNvSpPr/>
          <p:nvPr/>
        </p:nvSpPr>
        <p:spPr>
          <a:xfrm>
            <a:off x="3491880" y="1410758"/>
            <a:ext cx="5194920" cy="419047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sz="1600" b="1" dirty="0"/>
              <a:t>program</a:t>
            </a:r>
            <a:r>
              <a:rPr lang="en-US" sz="1600" dirty="0"/>
              <a:t> ask2;</a:t>
            </a:r>
          </a:p>
          <a:p>
            <a:pPr marL="0" lvl="1"/>
            <a:r>
              <a:rPr lang="en-US" sz="1600" b="1" dirty="0"/>
              <a:t>var</a:t>
            </a:r>
            <a:r>
              <a:rPr lang="en-US" sz="1600" dirty="0"/>
              <a:t> </a:t>
            </a:r>
            <a:r>
              <a:rPr lang="en-US" sz="1600" dirty="0" err="1"/>
              <a:t>first,second,third,fouth:string</a:t>
            </a:r>
            <a:r>
              <a:rPr lang="en-US" sz="1600" dirty="0"/>
              <a:t>;</a:t>
            </a:r>
          </a:p>
          <a:p>
            <a:pPr marL="0" lvl="1"/>
            <a:r>
              <a:rPr lang="en-US" sz="1600" b="1" dirty="0"/>
              <a:t>procedure </a:t>
            </a:r>
            <a:r>
              <a:rPr lang="en-US" sz="1600" dirty="0" err="1"/>
              <a:t>printmenu</a:t>
            </a:r>
            <a:r>
              <a:rPr lang="en-US" sz="1600" dirty="0"/>
              <a:t>(line1,line2,line3,line4:string);</a:t>
            </a:r>
          </a:p>
          <a:p>
            <a:pPr marL="0" lvl="1"/>
            <a:r>
              <a:rPr lang="en-US" sz="1600" b="1" dirty="0"/>
              <a:t>begin</a:t>
            </a:r>
          </a:p>
          <a:p>
            <a:pPr marL="0" lvl="1"/>
            <a:r>
              <a:rPr lang="en-US" sz="1600" dirty="0"/>
              <a:t>writeln(line1);</a:t>
            </a:r>
          </a:p>
          <a:p>
            <a:pPr marL="0" lvl="1"/>
            <a:r>
              <a:rPr lang="en-US" sz="1600" dirty="0"/>
              <a:t>writeln(line2);</a:t>
            </a:r>
          </a:p>
          <a:p>
            <a:pPr marL="0" lvl="1"/>
            <a:r>
              <a:rPr lang="en-US" sz="1600" dirty="0"/>
              <a:t>writeln(line3);</a:t>
            </a:r>
          </a:p>
          <a:p>
            <a:pPr marL="0" lvl="1"/>
            <a:r>
              <a:rPr lang="en-US" sz="1600" dirty="0"/>
              <a:t>writeln(line4);</a:t>
            </a:r>
          </a:p>
          <a:p>
            <a:pPr marL="0" lvl="1"/>
            <a:r>
              <a:rPr lang="en-US" sz="1600" b="1" dirty="0"/>
              <a:t>end;</a:t>
            </a:r>
          </a:p>
          <a:p>
            <a:pPr marL="0" lvl="1"/>
            <a:r>
              <a:rPr lang="en-US" sz="1600" b="1" dirty="0"/>
              <a:t>begin</a:t>
            </a:r>
          </a:p>
          <a:p>
            <a:pPr marL="0" lvl="1"/>
            <a:r>
              <a:rPr lang="en-US" sz="1600" dirty="0" err="1"/>
              <a:t>printmenu</a:t>
            </a:r>
            <a:r>
              <a:rPr lang="en-US" sz="1600" dirty="0"/>
              <a:t>('1/Eisagwgh','2/</a:t>
            </a:r>
            <a:r>
              <a:rPr lang="en-US" sz="1600" dirty="0" err="1"/>
              <a:t>Diagrafh</a:t>
            </a:r>
            <a:r>
              <a:rPr lang="en-US" sz="1600" dirty="0" smtClean="0"/>
              <a:t>',</a:t>
            </a:r>
            <a:r>
              <a:rPr lang="el-GR" sz="1600" dirty="0" smtClean="0"/>
              <a:t> </a:t>
            </a:r>
            <a:r>
              <a:rPr lang="en-US" sz="1600" dirty="0" smtClean="0"/>
              <a:t>'3/Dior8wsh</a:t>
            </a:r>
            <a:r>
              <a:rPr lang="en-US" sz="1600" dirty="0"/>
              <a:t>','4/</a:t>
            </a:r>
            <a:r>
              <a:rPr lang="en-US" sz="1600" dirty="0" err="1"/>
              <a:t>Eksodos</a:t>
            </a:r>
            <a:r>
              <a:rPr lang="en-US" sz="1600" dirty="0"/>
              <a:t>');</a:t>
            </a:r>
          </a:p>
          <a:p>
            <a:pPr marL="0" lvl="1"/>
            <a:r>
              <a:rPr lang="en-US" sz="1600" dirty="0" err="1"/>
              <a:t>printmenu</a:t>
            </a:r>
            <a:r>
              <a:rPr lang="en-US" sz="1600" dirty="0"/>
              <a:t>('1/Panw','2/</a:t>
            </a:r>
            <a:r>
              <a:rPr lang="en-US" sz="1600" dirty="0" err="1"/>
              <a:t>Katw</a:t>
            </a:r>
            <a:r>
              <a:rPr lang="en-US" sz="1600" dirty="0" smtClean="0"/>
              <a:t>',</a:t>
            </a:r>
            <a:r>
              <a:rPr lang="el-GR" sz="1600" dirty="0" smtClean="0"/>
              <a:t> </a:t>
            </a:r>
            <a:r>
              <a:rPr lang="en-US" sz="1600" dirty="0" smtClean="0"/>
              <a:t>'3/Deksia</a:t>
            </a:r>
            <a:r>
              <a:rPr lang="en-US" sz="1600" dirty="0"/>
              <a:t>','4/</a:t>
            </a:r>
            <a:r>
              <a:rPr lang="en-US" sz="1600" dirty="0" err="1"/>
              <a:t>Aristera</a:t>
            </a:r>
            <a:r>
              <a:rPr lang="en-US" sz="1600" dirty="0"/>
              <a:t>');</a:t>
            </a:r>
          </a:p>
          <a:p>
            <a:pPr marL="0" lvl="1"/>
            <a:r>
              <a:rPr lang="en-US" sz="1600" dirty="0"/>
              <a:t>end.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556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r>
              <a:rPr lang="en-US" baseline="-25000" dirty="0" smtClean="0"/>
              <a:t>3</a:t>
            </a:r>
            <a:r>
              <a:rPr lang="el-GR" baseline="-25000" dirty="0" smtClean="0"/>
              <a:t>/14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2890664" cy="37716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l-GR" sz="2400" dirty="0"/>
              <a:t>Ορίστε μια διαδικασία η οποία θα εμφανίζει στην οθόνη ένα τρίγωνο αστεριών και θα δέχεται σαν όρισμα τον αριθμό των αστεριών. Π.χ. </a:t>
            </a:r>
          </a:p>
          <a:p>
            <a:pPr marL="0" lvl="0" indent="0">
              <a:buNone/>
            </a:pPr>
            <a:r>
              <a:rPr lang="el-GR" sz="1600" dirty="0"/>
              <a:t>*</a:t>
            </a:r>
          </a:p>
          <a:p>
            <a:pPr marL="0" lvl="0" indent="0">
              <a:buNone/>
            </a:pPr>
            <a:r>
              <a:rPr lang="el-GR" sz="1600" dirty="0"/>
              <a:t>**</a:t>
            </a:r>
          </a:p>
          <a:p>
            <a:pPr marL="0" lvl="0" indent="0">
              <a:buNone/>
            </a:pPr>
            <a:r>
              <a:rPr lang="el-GR" sz="1600" dirty="0"/>
              <a:t>***</a:t>
            </a:r>
          </a:p>
          <a:p>
            <a:pPr marL="0" lvl="0" indent="0">
              <a:buNone/>
            </a:pPr>
            <a:r>
              <a:rPr lang="el-GR" sz="1600" dirty="0"/>
              <a:t>****</a:t>
            </a:r>
          </a:p>
          <a:p>
            <a:pPr marL="0" lvl="0" indent="0">
              <a:buNone/>
            </a:pPr>
            <a:r>
              <a:rPr lang="el-GR" sz="1600" dirty="0"/>
              <a:t>*****</a:t>
            </a:r>
          </a:p>
          <a:p>
            <a:endParaRPr lang="el-GR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3491880" y="1070400"/>
            <a:ext cx="4752528" cy="46446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/>
              <a:t>program </a:t>
            </a:r>
            <a:r>
              <a:rPr lang="en-US" sz="1600" dirty="0"/>
              <a:t>ask3;</a:t>
            </a:r>
          </a:p>
          <a:p>
            <a:r>
              <a:rPr lang="en-US" sz="1600" b="1" dirty="0"/>
              <a:t>var </a:t>
            </a:r>
            <a:r>
              <a:rPr lang="en-US" sz="1600" dirty="0" err="1"/>
              <a:t>maxnumber:</a:t>
            </a:r>
            <a:r>
              <a:rPr lang="en-US" sz="1600" b="1" dirty="0" err="1"/>
              <a:t>integer</a:t>
            </a:r>
            <a:r>
              <a:rPr lang="en-US" sz="1600" dirty="0"/>
              <a:t>;</a:t>
            </a:r>
          </a:p>
          <a:p>
            <a:r>
              <a:rPr lang="en-US" sz="1600" b="1" dirty="0"/>
              <a:t>procedure </a:t>
            </a:r>
            <a:r>
              <a:rPr lang="en-US" sz="1600" b="1" dirty="0" err="1"/>
              <a:t>printstars</a:t>
            </a:r>
            <a:r>
              <a:rPr lang="en-US" sz="1600" dirty="0"/>
              <a:t>(</a:t>
            </a:r>
            <a:r>
              <a:rPr lang="en-US" sz="1600" dirty="0" err="1"/>
              <a:t>maxtimes:</a:t>
            </a:r>
            <a:r>
              <a:rPr lang="en-US" sz="1600" b="1" dirty="0" err="1"/>
              <a:t>integer</a:t>
            </a:r>
            <a:r>
              <a:rPr lang="en-US" sz="1600" dirty="0"/>
              <a:t>);</a:t>
            </a:r>
          </a:p>
          <a:p>
            <a:r>
              <a:rPr lang="en-US" sz="1600" b="1" dirty="0"/>
              <a:t>var </a:t>
            </a:r>
            <a:r>
              <a:rPr lang="en-US" sz="1600" dirty="0"/>
              <a:t>i1,i2:</a:t>
            </a:r>
            <a:r>
              <a:rPr lang="en-US" sz="1600" b="1" dirty="0"/>
              <a:t>integer</a:t>
            </a:r>
            <a:r>
              <a:rPr lang="en-US" sz="1600" dirty="0"/>
              <a:t>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b="1" dirty="0"/>
              <a:t>for </a:t>
            </a:r>
            <a:r>
              <a:rPr lang="en-US" sz="1600" dirty="0"/>
              <a:t>i1:=1 </a:t>
            </a:r>
            <a:r>
              <a:rPr lang="en-US" sz="1600" b="1" dirty="0"/>
              <a:t>to </a:t>
            </a:r>
            <a:r>
              <a:rPr lang="en-US" sz="1600" dirty="0" err="1"/>
              <a:t>maxtimes</a:t>
            </a:r>
            <a:r>
              <a:rPr lang="en-US" sz="1600" dirty="0"/>
              <a:t> </a:t>
            </a:r>
            <a:r>
              <a:rPr lang="en-US" sz="1600" b="1" dirty="0"/>
              <a:t>do</a:t>
            </a:r>
          </a:p>
          <a:p>
            <a:r>
              <a:rPr lang="en-US" sz="1600" b="1" dirty="0"/>
              <a:t>begin </a:t>
            </a:r>
          </a:p>
          <a:p>
            <a:r>
              <a:rPr lang="pl-PL" sz="1600" b="1" dirty="0"/>
              <a:t>for </a:t>
            </a:r>
            <a:r>
              <a:rPr lang="pl-PL" sz="1600" dirty="0"/>
              <a:t>i2:=1 </a:t>
            </a:r>
            <a:r>
              <a:rPr lang="pl-PL" sz="1600" b="1" dirty="0"/>
              <a:t>to </a:t>
            </a:r>
            <a:r>
              <a:rPr lang="pl-PL" sz="1600" dirty="0"/>
              <a:t>i1 </a:t>
            </a:r>
            <a:r>
              <a:rPr lang="pl-PL" sz="1600" b="1" dirty="0"/>
              <a:t>do </a:t>
            </a:r>
          </a:p>
          <a:p>
            <a:r>
              <a:rPr lang="en-US" sz="1600" b="1" dirty="0"/>
              <a:t>write</a:t>
            </a:r>
            <a:r>
              <a:rPr lang="en-US" sz="1600" dirty="0"/>
              <a:t>('*');</a:t>
            </a:r>
          </a:p>
          <a:p>
            <a:r>
              <a:rPr lang="en-US" sz="1600" dirty="0"/>
              <a:t>writeln</a:t>
            </a:r>
          </a:p>
          <a:p>
            <a:r>
              <a:rPr lang="en-US" sz="1600" b="1" dirty="0"/>
              <a:t>end</a:t>
            </a:r>
            <a:r>
              <a:rPr lang="en-US" sz="1600" dirty="0"/>
              <a:t>;</a:t>
            </a:r>
          </a:p>
          <a:p>
            <a:r>
              <a:rPr lang="en-US" sz="1600" b="1" dirty="0"/>
              <a:t>end</a:t>
            </a:r>
            <a:r>
              <a:rPr lang="en-US" sz="1600" dirty="0"/>
              <a:t>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dirty="0" err="1"/>
              <a:t>maxnumber</a:t>
            </a:r>
            <a:r>
              <a:rPr lang="en-US" sz="1600" dirty="0"/>
              <a:t>:=0;</a:t>
            </a:r>
          </a:p>
          <a:p>
            <a:r>
              <a:rPr lang="en-US" sz="1600" b="1" dirty="0"/>
              <a:t>writeln</a:t>
            </a:r>
            <a:r>
              <a:rPr lang="en-US" sz="1600" dirty="0"/>
              <a:t>('</a:t>
            </a:r>
            <a:r>
              <a:rPr lang="en-US" sz="1600" dirty="0" err="1"/>
              <a:t>dwse</a:t>
            </a:r>
            <a:r>
              <a:rPr lang="en-US" sz="1600" dirty="0"/>
              <a:t> to </a:t>
            </a:r>
            <a:r>
              <a:rPr lang="en-US" sz="1600" dirty="0" err="1"/>
              <a:t>megisto</a:t>
            </a:r>
            <a:r>
              <a:rPr lang="en-US" sz="1600" dirty="0"/>
              <a:t> </a:t>
            </a:r>
            <a:r>
              <a:rPr lang="en-US" sz="1600" dirty="0" err="1"/>
              <a:t>arithmo</a:t>
            </a:r>
            <a:r>
              <a:rPr lang="en-US" sz="1600" dirty="0"/>
              <a:t> </a:t>
            </a:r>
            <a:r>
              <a:rPr lang="en-US" sz="1600" dirty="0" err="1"/>
              <a:t>twn</a:t>
            </a:r>
            <a:r>
              <a:rPr lang="en-US" sz="1600" dirty="0"/>
              <a:t> </a:t>
            </a:r>
            <a:r>
              <a:rPr lang="en-US" sz="1600" dirty="0" err="1"/>
              <a:t>asteriwn</a:t>
            </a:r>
            <a:r>
              <a:rPr lang="en-US" sz="1600" dirty="0"/>
              <a:t>: ');</a:t>
            </a:r>
          </a:p>
          <a:p>
            <a:r>
              <a:rPr lang="en-US" sz="1600" b="1" dirty="0"/>
              <a:t>readln</a:t>
            </a:r>
            <a:r>
              <a:rPr lang="en-US" sz="1600" dirty="0"/>
              <a:t>(</a:t>
            </a:r>
            <a:r>
              <a:rPr lang="en-US" sz="1600" dirty="0" err="1"/>
              <a:t>maxnumber</a:t>
            </a:r>
            <a:r>
              <a:rPr lang="en-US" sz="1600" dirty="0"/>
              <a:t>);</a:t>
            </a:r>
          </a:p>
          <a:p>
            <a:r>
              <a:rPr lang="en-US" sz="1600" b="1" dirty="0" err="1"/>
              <a:t>printstars</a:t>
            </a:r>
            <a:r>
              <a:rPr lang="en-US" sz="1600" dirty="0"/>
              <a:t>(</a:t>
            </a:r>
            <a:r>
              <a:rPr lang="en-US" sz="1600" dirty="0" err="1"/>
              <a:t>maxnumber</a:t>
            </a:r>
            <a:r>
              <a:rPr lang="en-US" sz="1600" dirty="0"/>
              <a:t>)</a:t>
            </a:r>
          </a:p>
          <a:p>
            <a:r>
              <a:rPr lang="en-US" sz="1600" b="1" dirty="0"/>
              <a:t>end.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459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3618</TotalTime>
  <Words>1692</Words>
  <Application>Microsoft Office PowerPoint</Application>
  <PresentationFormat>Προβολή στην οθόνη (16:10)</PresentationFormat>
  <Paragraphs>446</Paragraphs>
  <Slides>25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Cambria Math</vt:lpstr>
      <vt:lpstr>Times New Roman</vt:lpstr>
      <vt:lpstr>Θέμα του Office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Ασκήσεις1/14</vt:lpstr>
      <vt:lpstr>Ασκήσεις2/14</vt:lpstr>
      <vt:lpstr>Ασκήσεις3/14</vt:lpstr>
      <vt:lpstr>Ασκήσεις3/14</vt:lpstr>
      <vt:lpstr>Ασκήσεις4/14</vt:lpstr>
      <vt:lpstr>Ασκήσεις5/14</vt:lpstr>
      <vt:lpstr>Ασκήσεις6/14</vt:lpstr>
      <vt:lpstr>Ασκήσεις8/14</vt:lpstr>
      <vt:lpstr>Ασκήσεις10/14</vt:lpstr>
      <vt:lpstr>Ασκήσεις11/14</vt:lpstr>
      <vt:lpstr>Ασκήσεις12/14</vt:lpstr>
      <vt:lpstr>Ασκήσεις12/14</vt:lpstr>
      <vt:lpstr>Ασκήσεις13/14</vt:lpstr>
      <vt:lpstr>Ασκήσεις14/14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269</cp:revision>
  <dcterms:created xsi:type="dcterms:W3CDTF">2012-09-06T09:03:05Z</dcterms:created>
  <dcterms:modified xsi:type="dcterms:W3CDTF">2015-05-07T14:36:31Z</dcterms:modified>
</cp:coreProperties>
</file>