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61" r:id="rId6"/>
    <p:sldId id="307" r:id="rId7"/>
    <p:sldId id="301" r:id="rId8"/>
    <p:sldId id="306" r:id="rId9"/>
    <p:sldId id="311" r:id="rId10"/>
    <p:sldId id="310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3400" b="1" dirty="0" smtClean="0"/>
              <a:t>Ενσώματα Πάγια</a:t>
            </a:r>
            <a:endParaRPr lang="el-GR" sz="3400" b="1" dirty="0" smtClean="0"/>
          </a:p>
          <a:p>
            <a:r>
              <a:rPr lang="el-GR" sz="2800" dirty="0" smtClean="0"/>
              <a:t> Χύτης </a:t>
            </a:r>
            <a:r>
              <a:rPr lang="el-GR" sz="2800" dirty="0" smtClean="0"/>
              <a:t>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Αυτά </a:t>
            </a:r>
            <a:r>
              <a:rPr lang="el-GR" sz="2600" b="1" dirty="0" smtClean="0"/>
              <a:t>τα επενδυτικά πάγια, πρέπει να αποτιμούνται κάθε χρόνο</a:t>
            </a:r>
            <a:r>
              <a:rPr lang="el-GR" sz="2600" dirty="0" smtClean="0"/>
              <a:t> και οι διαφορές αποτίμησης, θετικές ή αρνητικές μεταφέρονται κατευθείαν στα αποτελέσματα.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Πρέπει να σημειωθεί ότι και για τις δύο κατηγορίες παγίων υπάρχουν και οι δύο δυνατότητες για τη διαφορά αναπροσαρμογής, δηλαδή να μεταφέρεται σε αποθεματικό ή στα αποτελέσματα.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Στην πράξη για τα λειτουργικά μεταφέρεται στο αποθεματικό, ενώ για τα επενδυτικά στα αποτελέσματα</a:t>
            </a:r>
          </a:p>
          <a:p>
            <a:pPr algn="just"/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7:</a:t>
            </a:r>
            <a:r>
              <a:rPr lang="el-GR" sz="2800" dirty="0" smtClean="0"/>
              <a:t>Ενσώματα Πάγια 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τα </a:t>
            </a:r>
            <a:r>
              <a:rPr lang="el-GR" dirty="0" smtClean="0"/>
              <a:t>ενσώματα πάγια </a:t>
            </a:r>
            <a:r>
              <a:rPr lang="el-GR" dirty="0" smtClean="0"/>
              <a:t>και πως αυτά καταχωρούνται σύμφωνα με τα ΔΛΠ και τα ΕΛΠ.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l-GR" sz="2600" b="1" dirty="0" smtClean="0"/>
              <a:t>Με τα ΕΛΠ οι αποσβέσεις καθορίζονταν από τη φορολογική νομοθεσία ή σαν ένα ποσοστό ή μέσα στα πλαίσια δύο ποσοστών.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b="1" dirty="0" smtClean="0"/>
              <a:t>Με τα ΔΛΠ η ωφέλιμη διάρκεια ζωής των παγίων ορίζεται από τη διοίκηση και ανακοινώνεται μέσω των </a:t>
            </a:r>
            <a:r>
              <a:rPr lang="en-US" sz="2600" b="1" dirty="0" smtClean="0"/>
              <a:t>Notes.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Στην πράξη με τις ρυθμίσεις των ΔΛΠ οι ετήσιες αποσβέσεις είναι μικρότερες από τις αντίστοιχες με τα ΕΛΠ αλλά φυσικά διαρκούν μεγαλύτερο διάστημα.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Σε τελική ανάλυση αποσβένεται και στις δύο περιπτώσεις το σύνολο της αξίας των παγίων</a:t>
            </a:r>
          </a:p>
          <a:p>
            <a:pPr algn="just"/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b="1" dirty="0" smtClean="0"/>
              <a:t>Με τα ΕΛΠ, αναπροσαρμογές αξίας των παγίων, γίνονταν κάθε 4 χρόνια </a:t>
            </a:r>
            <a:r>
              <a:rPr lang="el-GR" sz="2600" dirty="0" smtClean="0"/>
              <a:t>για τα γήπεδα και τα κτίρια μόνο, με βάση συντελεστές που καθόριζε ο νόμος</a:t>
            </a:r>
          </a:p>
          <a:p>
            <a:pPr algn="just">
              <a:defRPr/>
            </a:pPr>
            <a:r>
              <a:rPr lang="el-GR" sz="2600" b="1" dirty="0" smtClean="0"/>
              <a:t>Με τα ΔΛΠ αναπροσαρμογές όλων των παγίων, μπορούν να γίνονται κάθε χρόνο, με βάση έκθεση εκτίμησης</a:t>
            </a:r>
            <a:r>
              <a:rPr lang="el-GR" sz="2600" dirty="0" smtClean="0"/>
              <a:t> από επαγγελματία εκτιμητή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Η ρύθμιση αυτή έχει τεράστιες συνέπειες σε ότι αφορά τις αξίες των παγίων που εμφανίζονται.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b="1" dirty="0" smtClean="0"/>
              <a:t>Με βάση τα ΕΛΠ </a:t>
            </a:r>
            <a:r>
              <a:rPr lang="el-GR" sz="2600" dirty="0" smtClean="0"/>
              <a:t>η διαφορά αναπροσαρμογής της αξίας των  παγίων, μεταφέρονταν στην καθαρή θέση και μετά υποχρεωτικά κεφαλαιοποιούνταν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b="1" dirty="0" smtClean="0"/>
              <a:t>Με βάση τα ΔΛΠ</a:t>
            </a:r>
            <a:r>
              <a:rPr lang="el-GR" sz="2600" dirty="0" smtClean="0"/>
              <a:t> η διαφορά αναπροσαρμογής, αν είναι θετική μεταφέρεται σε αποθεματικό, αν είναι αρνητική συμψηφίζεται με προηγούμενο αποθεματικό αν υπάρχει ή στο βαθμό που υπάρχει και η διαφορά μεταφέρεται στα αποτελέσματα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Ενσώματα πάγια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dirty="0" smtClean="0"/>
              <a:t>Με βάση τα ΕΛΠ υπήρχε </a:t>
            </a:r>
            <a:r>
              <a:rPr lang="el-GR" sz="2600" b="1" dirty="0" smtClean="0"/>
              <a:t>διάκριση σε πάγια «εντός» και « εκτός» εκμετάλλευσης</a:t>
            </a:r>
            <a:r>
              <a:rPr lang="el-GR" sz="2600" dirty="0" smtClean="0"/>
              <a:t>, που πρακτικά όμως δεν αποτελούσε σημαντική διάκριση.</a:t>
            </a:r>
          </a:p>
          <a:p>
            <a:pPr algn="just">
              <a:defRPr/>
            </a:pPr>
            <a:r>
              <a:rPr lang="el-GR" sz="2600" dirty="0" smtClean="0"/>
              <a:t>Με βάση τα ΔΛΠ τα πάγια διακρίνονται σε </a:t>
            </a:r>
            <a:r>
              <a:rPr lang="el-GR" sz="2600" b="1" dirty="0" smtClean="0"/>
              <a:t>«Λειτουργικά» και «Επενδυτικά».</a:t>
            </a:r>
          </a:p>
          <a:p>
            <a:pPr algn="just">
              <a:defRPr/>
            </a:pPr>
            <a:r>
              <a:rPr lang="el-GR" sz="2600" b="1" dirty="0" smtClean="0"/>
              <a:t>Σαν επενδυτικά </a:t>
            </a:r>
            <a:r>
              <a:rPr lang="el-GR" sz="2600" dirty="0" smtClean="0"/>
              <a:t>ορίζονται εκείνα τα πάγια που δεν χρησιμοποιούνται για το κύριο αντικείμενο της εταιρίας ή ενοικιάζονται σε τρίτους.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1362</TotalTime>
  <Words>834</Words>
  <Application>Microsoft Office PowerPoint</Application>
  <PresentationFormat>Προβολή στην οθόνη (16:10)</PresentationFormat>
  <Paragraphs>94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Ενσώματα πάγια</vt:lpstr>
      <vt:lpstr>Ενσώματα πάγια</vt:lpstr>
      <vt:lpstr>Ενσώματα πάγια</vt:lpstr>
      <vt:lpstr>Ενσώματα πάγια</vt:lpstr>
      <vt:lpstr>Ενσώματα πάγια</vt:lpstr>
      <vt:lpstr>Βιβλιογραφία</vt:lpstr>
      <vt:lpstr>Σημείωμα Αναφοράς</vt:lpstr>
      <vt:lpstr>Σημείωμα Αδειοδότησης</vt:lpstr>
      <vt:lpstr>Διαφάνεια 14</vt:lpstr>
      <vt:lpstr>Διαφάνεια 15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184</cp:revision>
  <dcterms:created xsi:type="dcterms:W3CDTF">2012-09-06T09:03:05Z</dcterms:created>
  <dcterms:modified xsi:type="dcterms:W3CDTF">2015-11-08T16:34:58Z</dcterms:modified>
</cp:coreProperties>
</file>