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5" r:id="rId2"/>
    <p:sldId id="289" r:id="rId3"/>
    <p:sldId id="257" r:id="rId4"/>
    <p:sldId id="259" r:id="rId5"/>
    <p:sldId id="261" r:id="rId6"/>
    <p:sldId id="262" r:id="rId7"/>
    <p:sldId id="264" r:id="rId8"/>
    <p:sldId id="296" r:id="rId9"/>
    <p:sldId id="297" r:id="rId10"/>
    <p:sldId id="303" r:id="rId11"/>
    <p:sldId id="304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77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84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3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Συχνές </a:t>
            </a:r>
            <a:r>
              <a:rPr lang="el-GR" sz="1000" b="0" dirty="0" err="1" smtClean="0">
                <a:solidFill>
                  <a:schemeClr val="bg1"/>
                </a:solidFill>
              </a:rPr>
              <a:t>ακοολογικές</a:t>
            </a:r>
            <a:r>
              <a:rPr lang="el-GR" sz="1000" b="0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παθήσεις</a:t>
            </a:r>
            <a:r>
              <a:rPr lang="en-US" sz="1000" b="0" baseline="0" dirty="0" smtClean="0">
                <a:solidFill>
                  <a:schemeClr val="bg1"/>
                </a:solidFill>
              </a:rPr>
              <a:t> (</a:t>
            </a:r>
            <a:r>
              <a:rPr lang="el-GR" sz="1000" b="0" baseline="0" dirty="0" smtClean="0">
                <a:solidFill>
                  <a:schemeClr val="bg1"/>
                </a:solidFill>
              </a:rPr>
              <a:t>Μέρος Α’)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b="0" dirty="0" smtClean="0">
                <a:solidFill>
                  <a:schemeClr val="bg1"/>
                </a:solidFill>
              </a:rPr>
              <a:t>Συχνές </a:t>
            </a:r>
            <a:r>
              <a:rPr lang="el-GR" sz="1000" b="0" dirty="0" err="1" smtClean="0">
                <a:solidFill>
                  <a:schemeClr val="bg1"/>
                </a:solidFill>
              </a:rPr>
              <a:t>ακοολογικές</a:t>
            </a:r>
            <a:r>
              <a:rPr lang="el-GR" sz="1000" b="0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παθήσεις (Μέρος Α’)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10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Συχνές </a:t>
            </a:r>
            <a:r>
              <a:rPr lang="el-GR" sz="2800" b="1" dirty="0" err="1"/>
              <a:t>ακοολογικές</a:t>
            </a:r>
            <a:r>
              <a:rPr lang="el-GR" sz="2800" b="1" dirty="0"/>
              <a:t> παθήσεις (Μέρος Α’)</a:t>
            </a:r>
            <a:endParaRPr lang="el-GR" sz="2800" dirty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990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</a:t>
            </a:r>
            <a:r>
              <a:rPr lang="el-GR" sz="1400" dirty="0" smtClean="0"/>
              <a:t>. </a:t>
            </a:r>
            <a:r>
              <a:rPr lang="el-GR" sz="1400" dirty="0"/>
              <a:t>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 smtClean="0"/>
              <a:t>Broken Hill Publishers </a:t>
            </a:r>
            <a:r>
              <a:rPr lang="en-US" sz="1400" dirty="0"/>
              <a:t>LTD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</a:t>
            </a:r>
            <a:r>
              <a:rPr lang="el-GR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48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smtClean="0">
                <a:solidFill>
                  <a:schemeClr val="bg1"/>
                </a:solidFill>
              </a:rPr>
              <a:t>10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23874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10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10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Συχνές </a:t>
            </a:r>
            <a:r>
              <a:rPr lang="el-GR" sz="2800" dirty="0" err="1" smtClean="0"/>
              <a:t>ακοολογικές</a:t>
            </a:r>
            <a:r>
              <a:rPr lang="el-GR" sz="2800" dirty="0" smtClean="0"/>
              <a:t> </a:t>
            </a:r>
            <a:r>
              <a:rPr lang="el-GR" sz="2800" dirty="0" smtClean="0"/>
              <a:t>παθήσεις (Μέρος Α’)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3627" y="505697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010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smtClean="0"/>
              <a:t>Εξοικείωση με τις </a:t>
            </a:r>
            <a:r>
              <a:rPr lang="el-GR" sz="2800" dirty="0" smtClean="0"/>
              <a:t>κυριότερες </a:t>
            </a:r>
            <a:r>
              <a:rPr lang="el-GR" sz="2800" dirty="0" err="1" smtClean="0"/>
              <a:t>ακοολογικές</a:t>
            </a:r>
            <a:r>
              <a:rPr lang="el-GR" sz="2800" dirty="0" smtClean="0"/>
              <a:t> παθήσεις που σχετίζονται με τη </a:t>
            </a:r>
            <a:r>
              <a:rPr lang="el-GR" sz="2800" dirty="0" err="1" smtClean="0"/>
              <a:t>λογοπαθολογία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Ακουομετρία καθαρών τόνων</a:t>
            </a:r>
          </a:p>
          <a:p>
            <a:pPr lvl="1"/>
            <a:r>
              <a:rPr lang="el-GR" sz="2400" dirty="0" smtClean="0"/>
              <a:t>Ωτοσκλήρυνση</a:t>
            </a:r>
          </a:p>
          <a:p>
            <a:pPr lvl="1"/>
            <a:r>
              <a:rPr lang="el-GR" sz="2400" dirty="0" smtClean="0"/>
              <a:t>Νόσος </a:t>
            </a:r>
            <a:r>
              <a:rPr lang="en-US" sz="2400" dirty="0" smtClean="0"/>
              <a:t>Meniere</a:t>
            </a:r>
            <a:endParaRPr lang="el-GR" sz="2400" dirty="0" smtClean="0"/>
          </a:p>
          <a:p>
            <a:pPr lvl="1"/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Ακουομετρία καθαρών τόνων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Ωτοσκλήρυνση, αριστερά πριν, δεξιά μετά 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Ακουομετρία καθαρών τόνων</a:t>
            </a:r>
            <a:endParaRPr lang="en-US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295636" y="1182000"/>
            <a:ext cx="6552728" cy="2899636"/>
            <a:chOff x="624" y="1344"/>
            <a:chExt cx="5280" cy="2338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44"/>
              <a:ext cx="5280" cy="2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872" y="1344"/>
              <a:ext cx="52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8F8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464" y="1344"/>
              <a:ext cx="4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8F8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968" y="1392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8F8F8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22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r>
              <a:rPr lang="en-US" dirty="0" smtClean="0"/>
              <a:t>Meniere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Ακουομετρία καθαρών </a:t>
            </a:r>
            <a:r>
              <a:rPr lang="el-GR" dirty="0" smtClean="0"/>
              <a:t>τόνων (2)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47933"/>
            <a:ext cx="5588024" cy="3172998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01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1300</TotalTime>
  <Words>537</Words>
  <Application>Microsoft Office PowerPoint</Application>
  <PresentationFormat>Προβολή στην οθόνη (16:10)</PresentationFormat>
  <Paragraphs>89</Paragraphs>
  <Slides>16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Ακουομετρία καθαρών τόνων</vt:lpstr>
      <vt:lpstr>Ακουομετρία καθαρών τόνων</vt:lpstr>
      <vt:lpstr>Ακουομετρία καθαρών τόνων (2)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295</cp:revision>
  <dcterms:created xsi:type="dcterms:W3CDTF">2012-09-06T09:03:05Z</dcterms:created>
  <dcterms:modified xsi:type="dcterms:W3CDTF">2015-11-22T19:14:01Z</dcterms:modified>
</cp:coreProperties>
</file>