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6" r:id="rId3"/>
    <p:sldId id="422" r:id="rId4"/>
    <p:sldId id="559" r:id="rId5"/>
    <p:sldId id="551" r:id="rId6"/>
    <p:sldId id="549" r:id="rId7"/>
    <p:sldId id="538" r:id="rId8"/>
    <p:sldId id="536" r:id="rId9"/>
    <p:sldId id="532" r:id="rId10"/>
    <p:sldId id="484" r:id="rId11"/>
  </p:sldIdLst>
  <p:sldSz cx="9144000" cy="6858000" type="screen4x3"/>
  <p:notesSz cx="6819900" cy="9931400"/>
  <p:custDataLst>
    <p:tags r:id="rId14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79464" autoAdjust="0"/>
  </p:normalViewPr>
  <p:slideViewPr>
    <p:cSldViewPr>
      <p:cViewPr varScale="1">
        <p:scale>
          <a:sx n="92" d="100"/>
          <a:sy n="92" d="100"/>
        </p:scale>
        <p:origin x="20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39C4B-D38B-4650-A070-D8D1551DDE1F}" type="datetimeFigureOut">
              <a:rPr lang="el-GR"/>
              <a:pPr>
                <a:defRPr/>
              </a:pPr>
              <a:t>31/10/2014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BD5BEC-DF20-4789-91C0-F90EE320C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541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41CF8-EF2F-4CE5-903A-E603488AE39D}" type="datetimeFigureOut">
              <a:rPr lang="el-GR"/>
              <a:pPr>
                <a:defRPr/>
              </a:pPr>
              <a:t>31/10/2014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D06594-15AB-444D-BCAA-C7093E73FE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499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12E50-B175-4F12-AB41-B8C4B0B2A19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2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134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F954E-E079-47CB-914C-FD35D912AF95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679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>
                <a:solidFill>
                  <a:prstClr val="black"/>
                </a:solidFill>
              </a:rPr>
              <a:pPr/>
              <a:t>4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17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384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431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059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F5451-E5B7-4C18-B88B-A8749E986B86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4986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1B8-1F05-4022-8D87-A74DE5F953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A581-2B6A-4AF1-99D6-E0C2D2A88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52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AD3192C6-9D12-480F-BE93-21292CB1081E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9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" name="50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36C0-ED0C-4234-8C4A-3ACC85AFBEC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232949E2-321F-45D2-8F66-B57FF39E06D6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 sz="2800" baseline="0"/>
            </a:lvl1pPr>
            <a:lvl2pPr>
              <a:spcBef>
                <a:spcPts val="1200"/>
              </a:spcBef>
              <a:buClr>
                <a:srgbClr val="0089D0"/>
              </a:buClr>
              <a:defRPr sz="2400" baseline="0"/>
            </a:lvl2pPr>
            <a:lvl3pPr>
              <a:spcBef>
                <a:spcPts val="1200"/>
              </a:spcBef>
              <a:buClr>
                <a:srgbClr val="0089D0"/>
              </a:buClr>
              <a:defRPr sz="2000" baseline="0"/>
            </a:lvl3pPr>
            <a:lvl4pPr>
              <a:spcBef>
                <a:spcPts val="1200"/>
              </a:spcBef>
              <a:buClr>
                <a:srgbClr val="0089D0"/>
              </a:buClr>
              <a:defRPr sz="1800" baseline="0"/>
            </a:lvl4pPr>
            <a:lvl5pPr>
              <a:spcBef>
                <a:spcPts val="1200"/>
              </a:spcBef>
              <a:buClr>
                <a:srgbClr val="0089D0"/>
              </a:buClr>
              <a:defRPr sz="1600" baseline="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6631-8AF5-4265-9412-C49A3FE3D9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97A-2B31-4EB4-86F2-A0024EC69E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2797-AACB-482A-B767-97936A7A58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31A0-85BF-4D03-A28C-2755192979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0834-5D8D-48F6-A396-3836A59644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BC5-D6A5-4971-8658-CD57D396B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189-24C0-44B8-8F5E-FB25A90A55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FE4E18A-23EA-48A6-9403-068825C18D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5" r:id="rId2"/>
    <p:sldLayoutId id="214748411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6" r:id="rId12"/>
    <p:sldLayoutId id="2147484117" r:id="rId13"/>
    <p:sldLayoutId id="21474841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mstudio.org/" TargetMode="External"/><Relationship Id="rId2" Type="http://schemas.openxmlformats.org/officeDocument/2006/relationships/hyperlink" Target="http://screencast.gunet.gr/screencast/about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9446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Ανοικτά Ακαδημαϊκά Μαθήματα στο ΤΕΙ Ηπείρου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 </a:t>
            </a:r>
            <a:r>
              <a:rPr lang="el-GR" sz="2400" b="1" dirty="0"/>
              <a:t>Παρουσίαση </a:t>
            </a:r>
            <a:r>
              <a:rPr lang="el-GR" sz="2400" b="1" dirty="0" smtClean="0"/>
              <a:t>Προγράμματος</a:t>
            </a:r>
            <a:endParaRPr lang="el-GR" sz="2400" b="1" dirty="0">
              <a:solidFill>
                <a:srgbClr val="0089D0"/>
              </a:solidFill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Νικόλαος Κύργιος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ΤΕΙ Ηπείρου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Ιωάννινα, Οκτώβριος 2014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Ομάδα 6"/>
          <p:cNvGrpSpPr/>
          <p:nvPr/>
        </p:nvGrpSpPr>
        <p:grpSpPr>
          <a:xfrm>
            <a:off x="2915816" y="5733256"/>
            <a:ext cx="864096" cy="792088"/>
            <a:chOff x="2627784" y="5733256"/>
            <a:chExt cx="864096" cy="792088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/>
                <a:t>ΤΕΙ ΗΠΕΙΡΟΥ</a:t>
              </a:r>
              <a:endParaRPr lang="en-GB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789362"/>
            <a:ext cx="7772400" cy="1943894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>ευχαριστώ για την προσοχή σας!</a:t>
            </a:r>
            <a: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/>
            </a:r>
            <a:b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</a:b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Νικόλαος Κύργιος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ΤΕΙ Ηπείρου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Ιωάννινα, Οκτώβριος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459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Ομάδα 4"/>
          <p:cNvGrpSpPr/>
          <p:nvPr/>
        </p:nvGrpSpPr>
        <p:grpSpPr>
          <a:xfrm>
            <a:off x="2987824" y="5733256"/>
            <a:ext cx="864096" cy="792088"/>
            <a:chOff x="2627784" y="5733256"/>
            <a:chExt cx="864096" cy="7920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/>
                <a:t>ΤΕΙ ΗΠΕΙΡΟΥ</a:t>
              </a:r>
              <a:endParaRPr lang="en-GB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r>
              <a:rPr lang="en-US" altLang="el-GR" sz="2400" dirty="0" smtClean="0"/>
              <a:t>Creative Commons. 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83568" y="40770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Η αναφορά στην Παρουσίαση αυτή να γίνεται ως εξής:</a:t>
            </a:r>
          </a:p>
          <a:p>
            <a:r>
              <a:rPr lang="el-GR" altLang="el-GR" dirty="0" smtClean="0">
                <a:latin typeface="Calibri" pitchFamily="34" charset="0"/>
              </a:rPr>
              <a:t>Κύργιος, Ν. (2014), «Ανοικτά Ακαδημαϊκά Μαθήματα στο ΤΕΙ Ηπε</a:t>
            </a:r>
            <a:r>
              <a:rPr lang="el-GR" altLang="el-GR" dirty="0">
                <a:latin typeface="Calibri" pitchFamily="34" charset="0"/>
              </a:rPr>
              <a:t>ίρου- Παρουσίαση </a:t>
            </a:r>
            <a:r>
              <a:rPr lang="el-GR" altLang="el-GR" dirty="0" smtClean="0">
                <a:latin typeface="Calibri" pitchFamily="34" charset="0"/>
              </a:rPr>
              <a:t>Προγράμματος», «Ανοικτά Ακαδημαϊκά Μαθήματα στο ΤΕΙ Ηπείρου», Ημερίδα ενημέρωσης 31.10.2014</a:t>
            </a:r>
            <a:endParaRPr lang="en-US" alt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Προδιαγραφές μαθήματων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ΑΨΜ</a:t>
            </a: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>
            <a:off x="828462" y="3332536"/>
            <a:ext cx="3046730" cy="3047198"/>
          </a:xfrm>
          <a:custGeom>
            <a:avLst/>
            <a:gdLst>
              <a:gd name="T0" fmla="*/ 2153 w 4798"/>
              <a:gd name="T1" fmla="*/ 12 h 4800"/>
              <a:gd name="T2" fmla="*/ 1685 w 4798"/>
              <a:gd name="T3" fmla="*/ 107 h 4800"/>
              <a:gd name="T4" fmla="*/ 1255 w 4798"/>
              <a:gd name="T5" fmla="*/ 290 h 4800"/>
              <a:gd name="T6" fmla="*/ 872 w 4798"/>
              <a:gd name="T7" fmla="*/ 547 h 4800"/>
              <a:gd name="T8" fmla="*/ 547 w 4798"/>
              <a:gd name="T9" fmla="*/ 872 h 4800"/>
              <a:gd name="T10" fmla="*/ 290 w 4798"/>
              <a:gd name="T11" fmla="*/ 1256 h 4800"/>
              <a:gd name="T12" fmla="*/ 107 w 4798"/>
              <a:gd name="T13" fmla="*/ 1686 h 4800"/>
              <a:gd name="T14" fmla="*/ 12 w 4798"/>
              <a:gd name="T15" fmla="*/ 2155 h 4800"/>
              <a:gd name="T16" fmla="*/ 12 w 4798"/>
              <a:gd name="T17" fmla="*/ 2645 h 4800"/>
              <a:gd name="T18" fmla="*/ 107 w 4798"/>
              <a:gd name="T19" fmla="*/ 3113 h 4800"/>
              <a:gd name="T20" fmla="*/ 290 w 4798"/>
              <a:gd name="T21" fmla="*/ 3543 h 4800"/>
              <a:gd name="T22" fmla="*/ 547 w 4798"/>
              <a:gd name="T23" fmla="*/ 3926 h 4800"/>
              <a:gd name="T24" fmla="*/ 872 w 4798"/>
              <a:gd name="T25" fmla="*/ 4251 h 4800"/>
              <a:gd name="T26" fmla="*/ 1255 w 4798"/>
              <a:gd name="T27" fmla="*/ 4510 h 4800"/>
              <a:gd name="T28" fmla="*/ 1685 w 4798"/>
              <a:gd name="T29" fmla="*/ 4692 h 4800"/>
              <a:gd name="T30" fmla="*/ 2153 w 4798"/>
              <a:gd name="T31" fmla="*/ 4787 h 4800"/>
              <a:gd name="T32" fmla="*/ 2643 w 4798"/>
              <a:gd name="T33" fmla="*/ 4787 h 4800"/>
              <a:gd name="T34" fmla="*/ 3112 w 4798"/>
              <a:gd name="T35" fmla="*/ 4692 h 4800"/>
              <a:gd name="T36" fmla="*/ 3542 w 4798"/>
              <a:gd name="T37" fmla="*/ 4510 h 4800"/>
              <a:gd name="T38" fmla="*/ 3926 w 4798"/>
              <a:gd name="T39" fmla="*/ 4251 h 4800"/>
              <a:gd name="T40" fmla="*/ 4251 w 4798"/>
              <a:gd name="T41" fmla="*/ 3926 h 4800"/>
              <a:gd name="T42" fmla="*/ 4508 w 4798"/>
              <a:gd name="T43" fmla="*/ 3543 h 4800"/>
              <a:gd name="T44" fmla="*/ 4691 w 4798"/>
              <a:gd name="T45" fmla="*/ 3113 h 4800"/>
              <a:gd name="T46" fmla="*/ 4786 w 4798"/>
              <a:gd name="T47" fmla="*/ 2645 h 4800"/>
              <a:gd name="T48" fmla="*/ 4786 w 4798"/>
              <a:gd name="T49" fmla="*/ 2155 h 4800"/>
              <a:gd name="T50" fmla="*/ 4691 w 4798"/>
              <a:gd name="T51" fmla="*/ 1686 h 4800"/>
              <a:gd name="T52" fmla="*/ 4508 w 4798"/>
              <a:gd name="T53" fmla="*/ 1256 h 4800"/>
              <a:gd name="T54" fmla="*/ 4251 w 4798"/>
              <a:gd name="T55" fmla="*/ 872 h 4800"/>
              <a:gd name="T56" fmla="*/ 3926 w 4798"/>
              <a:gd name="T57" fmla="*/ 547 h 4800"/>
              <a:gd name="T58" fmla="*/ 3542 w 4798"/>
              <a:gd name="T59" fmla="*/ 290 h 4800"/>
              <a:gd name="T60" fmla="*/ 3112 w 4798"/>
              <a:gd name="T61" fmla="*/ 107 h 4800"/>
              <a:gd name="T62" fmla="*/ 2643 w 4798"/>
              <a:gd name="T63" fmla="*/ 12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8" h="4800">
                <a:moveTo>
                  <a:pt x="2398" y="0"/>
                </a:moveTo>
                <a:lnTo>
                  <a:pt x="2153" y="12"/>
                </a:lnTo>
                <a:lnTo>
                  <a:pt x="1915" y="48"/>
                </a:lnTo>
                <a:lnTo>
                  <a:pt x="1685" y="107"/>
                </a:lnTo>
                <a:lnTo>
                  <a:pt x="1465" y="188"/>
                </a:lnTo>
                <a:lnTo>
                  <a:pt x="1255" y="290"/>
                </a:lnTo>
                <a:lnTo>
                  <a:pt x="1057" y="410"/>
                </a:lnTo>
                <a:lnTo>
                  <a:pt x="872" y="547"/>
                </a:lnTo>
                <a:lnTo>
                  <a:pt x="702" y="702"/>
                </a:lnTo>
                <a:lnTo>
                  <a:pt x="547" y="872"/>
                </a:lnTo>
                <a:lnTo>
                  <a:pt x="410" y="1057"/>
                </a:lnTo>
                <a:lnTo>
                  <a:pt x="290" y="1256"/>
                </a:lnTo>
                <a:lnTo>
                  <a:pt x="188" y="1465"/>
                </a:lnTo>
                <a:lnTo>
                  <a:pt x="107" y="1686"/>
                </a:lnTo>
                <a:lnTo>
                  <a:pt x="48" y="1916"/>
                </a:lnTo>
                <a:lnTo>
                  <a:pt x="12" y="2155"/>
                </a:lnTo>
                <a:lnTo>
                  <a:pt x="0" y="2400"/>
                </a:lnTo>
                <a:lnTo>
                  <a:pt x="12" y="2645"/>
                </a:lnTo>
                <a:lnTo>
                  <a:pt x="48" y="2883"/>
                </a:lnTo>
                <a:lnTo>
                  <a:pt x="107" y="3113"/>
                </a:lnTo>
                <a:lnTo>
                  <a:pt x="188" y="3333"/>
                </a:lnTo>
                <a:lnTo>
                  <a:pt x="290" y="3543"/>
                </a:lnTo>
                <a:lnTo>
                  <a:pt x="410" y="3741"/>
                </a:lnTo>
                <a:lnTo>
                  <a:pt x="547" y="3926"/>
                </a:lnTo>
                <a:lnTo>
                  <a:pt x="702" y="4096"/>
                </a:lnTo>
                <a:lnTo>
                  <a:pt x="872" y="4251"/>
                </a:lnTo>
                <a:lnTo>
                  <a:pt x="1057" y="4390"/>
                </a:lnTo>
                <a:lnTo>
                  <a:pt x="1255" y="4510"/>
                </a:lnTo>
                <a:lnTo>
                  <a:pt x="1465" y="4611"/>
                </a:lnTo>
                <a:lnTo>
                  <a:pt x="1685" y="4692"/>
                </a:lnTo>
                <a:lnTo>
                  <a:pt x="1915" y="4751"/>
                </a:lnTo>
                <a:lnTo>
                  <a:pt x="2153" y="4787"/>
                </a:lnTo>
                <a:lnTo>
                  <a:pt x="2398" y="4800"/>
                </a:lnTo>
                <a:lnTo>
                  <a:pt x="2643" y="4787"/>
                </a:lnTo>
                <a:lnTo>
                  <a:pt x="2882" y="4751"/>
                </a:lnTo>
                <a:lnTo>
                  <a:pt x="3112" y="4692"/>
                </a:lnTo>
                <a:lnTo>
                  <a:pt x="3333" y="4611"/>
                </a:lnTo>
                <a:lnTo>
                  <a:pt x="3542" y="4510"/>
                </a:lnTo>
                <a:lnTo>
                  <a:pt x="3741" y="4390"/>
                </a:lnTo>
                <a:lnTo>
                  <a:pt x="3926" y="4251"/>
                </a:lnTo>
                <a:lnTo>
                  <a:pt x="4096" y="4096"/>
                </a:lnTo>
                <a:lnTo>
                  <a:pt x="4251" y="3926"/>
                </a:lnTo>
                <a:lnTo>
                  <a:pt x="4388" y="3741"/>
                </a:lnTo>
                <a:lnTo>
                  <a:pt x="4508" y="3543"/>
                </a:lnTo>
                <a:lnTo>
                  <a:pt x="4610" y="3333"/>
                </a:lnTo>
                <a:lnTo>
                  <a:pt x="4691" y="3113"/>
                </a:lnTo>
                <a:lnTo>
                  <a:pt x="4750" y="2883"/>
                </a:lnTo>
                <a:lnTo>
                  <a:pt x="4786" y="2645"/>
                </a:lnTo>
                <a:lnTo>
                  <a:pt x="4798" y="2400"/>
                </a:lnTo>
                <a:lnTo>
                  <a:pt x="4786" y="2155"/>
                </a:lnTo>
                <a:lnTo>
                  <a:pt x="4750" y="1916"/>
                </a:lnTo>
                <a:lnTo>
                  <a:pt x="4691" y="1686"/>
                </a:lnTo>
                <a:lnTo>
                  <a:pt x="4610" y="1465"/>
                </a:lnTo>
                <a:lnTo>
                  <a:pt x="4508" y="1256"/>
                </a:lnTo>
                <a:lnTo>
                  <a:pt x="4388" y="1057"/>
                </a:lnTo>
                <a:lnTo>
                  <a:pt x="4251" y="872"/>
                </a:lnTo>
                <a:lnTo>
                  <a:pt x="4096" y="702"/>
                </a:lnTo>
                <a:lnTo>
                  <a:pt x="3926" y="547"/>
                </a:lnTo>
                <a:lnTo>
                  <a:pt x="3741" y="410"/>
                </a:lnTo>
                <a:lnTo>
                  <a:pt x="3542" y="290"/>
                </a:lnTo>
                <a:lnTo>
                  <a:pt x="3333" y="188"/>
                </a:lnTo>
                <a:lnTo>
                  <a:pt x="3112" y="107"/>
                </a:lnTo>
                <a:lnTo>
                  <a:pt x="2882" y="48"/>
                </a:lnTo>
                <a:lnTo>
                  <a:pt x="2643" y="12"/>
                </a:lnTo>
                <a:lnTo>
                  <a:pt x="2398" y="0"/>
                </a:lnTo>
              </a:path>
            </a:pathLst>
          </a:custGeom>
          <a:solidFill>
            <a:srgbClr val="C2C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Freeform 4"/>
          <p:cNvSpPr>
            <a:spLocks/>
          </p:cNvSpPr>
          <p:nvPr/>
        </p:nvSpPr>
        <p:spPr bwMode="auto">
          <a:xfrm>
            <a:off x="828462" y="3332536"/>
            <a:ext cx="3046730" cy="3047198"/>
          </a:xfrm>
          <a:custGeom>
            <a:avLst/>
            <a:gdLst>
              <a:gd name="T0" fmla="*/ 12 w 4798"/>
              <a:gd name="T1" fmla="*/ 2155 h 4800"/>
              <a:gd name="T2" fmla="*/ 107 w 4798"/>
              <a:gd name="T3" fmla="*/ 1686 h 4800"/>
              <a:gd name="T4" fmla="*/ 290 w 4798"/>
              <a:gd name="T5" fmla="*/ 1256 h 4800"/>
              <a:gd name="T6" fmla="*/ 547 w 4798"/>
              <a:gd name="T7" fmla="*/ 872 h 4800"/>
              <a:gd name="T8" fmla="*/ 872 w 4798"/>
              <a:gd name="T9" fmla="*/ 547 h 4800"/>
              <a:gd name="T10" fmla="*/ 1255 w 4798"/>
              <a:gd name="T11" fmla="*/ 290 h 4800"/>
              <a:gd name="T12" fmla="*/ 1685 w 4798"/>
              <a:gd name="T13" fmla="*/ 107 h 4800"/>
              <a:gd name="T14" fmla="*/ 2153 w 4798"/>
              <a:gd name="T15" fmla="*/ 12 h 4800"/>
              <a:gd name="T16" fmla="*/ 2398 w 4798"/>
              <a:gd name="T17" fmla="*/ 0 h 4800"/>
              <a:gd name="T18" fmla="*/ 2882 w 4798"/>
              <a:gd name="T19" fmla="*/ 48 h 4800"/>
              <a:gd name="T20" fmla="*/ 3333 w 4798"/>
              <a:gd name="T21" fmla="*/ 188 h 4800"/>
              <a:gd name="T22" fmla="*/ 3741 w 4798"/>
              <a:gd name="T23" fmla="*/ 410 h 4800"/>
              <a:gd name="T24" fmla="*/ 4096 w 4798"/>
              <a:gd name="T25" fmla="*/ 702 h 4800"/>
              <a:gd name="T26" fmla="*/ 4388 w 4798"/>
              <a:gd name="T27" fmla="*/ 1057 h 4800"/>
              <a:gd name="T28" fmla="*/ 4610 w 4798"/>
              <a:gd name="T29" fmla="*/ 1465 h 4800"/>
              <a:gd name="T30" fmla="*/ 4750 w 4798"/>
              <a:gd name="T31" fmla="*/ 1916 h 4800"/>
              <a:gd name="T32" fmla="*/ 4798 w 4798"/>
              <a:gd name="T33" fmla="*/ 2400 h 4800"/>
              <a:gd name="T34" fmla="*/ 4786 w 4798"/>
              <a:gd name="T35" fmla="*/ 2645 h 4800"/>
              <a:gd name="T36" fmla="*/ 4691 w 4798"/>
              <a:gd name="T37" fmla="*/ 3113 h 4800"/>
              <a:gd name="T38" fmla="*/ 4508 w 4798"/>
              <a:gd name="T39" fmla="*/ 3543 h 4800"/>
              <a:gd name="T40" fmla="*/ 4251 w 4798"/>
              <a:gd name="T41" fmla="*/ 3926 h 4800"/>
              <a:gd name="T42" fmla="*/ 3926 w 4798"/>
              <a:gd name="T43" fmla="*/ 4251 h 4800"/>
              <a:gd name="T44" fmla="*/ 3542 w 4798"/>
              <a:gd name="T45" fmla="*/ 4510 h 4800"/>
              <a:gd name="T46" fmla="*/ 3112 w 4798"/>
              <a:gd name="T47" fmla="*/ 4692 h 4800"/>
              <a:gd name="T48" fmla="*/ 2643 w 4798"/>
              <a:gd name="T49" fmla="*/ 4787 h 4800"/>
              <a:gd name="T50" fmla="*/ 2398 w 4798"/>
              <a:gd name="T51" fmla="*/ 4800 h 4800"/>
              <a:gd name="T52" fmla="*/ 1915 w 4798"/>
              <a:gd name="T53" fmla="*/ 4751 h 4800"/>
              <a:gd name="T54" fmla="*/ 1465 w 4798"/>
              <a:gd name="T55" fmla="*/ 4611 h 4800"/>
              <a:gd name="T56" fmla="*/ 1057 w 4798"/>
              <a:gd name="T57" fmla="*/ 4390 h 4800"/>
              <a:gd name="T58" fmla="*/ 702 w 4798"/>
              <a:gd name="T59" fmla="*/ 4096 h 4800"/>
              <a:gd name="T60" fmla="*/ 410 w 4798"/>
              <a:gd name="T61" fmla="*/ 3741 h 4800"/>
              <a:gd name="T62" fmla="*/ 188 w 4798"/>
              <a:gd name="T63" fmla="*/ 3333 h 4800"/>
              <a:gd name="T64" fmla="*/ 48 w 4798"/>
              <a:gd name="T65" fmla="*/ 2883 h 4800"/>
              <a:gd name="T66" fmla="*/ 0 w 4798"/>
              <a:gd name="T67" fmla="*/ 2400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8" h="4800">
                <a:moveTo>
                  <a:pt x="0" y="2400"/>
                </a:moveTo>
                <a:lnTo>
                  <a:pt x="12" y="2155"/>
                </a:lnTo>
                <a:lnTo>
                  <a:pt x="48" y="1916"/>
                </a:lnTo>
                <a:lnTo>
                  <a:pt x="107" y="1686"/>
                </a:lnTo>
                <a:lnTo>
                  <a:pt x="188" y="1465"/>
                </a:lnTo>
                <a:lnTo>
                  <a:pt x="290" y="1256"/>
                </a:lnTo>
                <a:lnTo>
                  <a:pt x="410" y="1057"/>
                </a:lnTo>
                <a:lnTo>
                  <a:pt x="547" y="872"/>
                </a:lnTo>
                <a:lnTo>
                  <a:pt x="702" y="702"/>
                </a:lnTo>
                <a:lnTo>
                  <a:pt x="872" y="547"/>
                </a:lnTo>
                <a:lnTo>
                  <a:pt x="1057" y="410"/>
                </a:lnTo>
                <a:lnTo>
                  <a:pt x="1255" y="290"/>
                </a:lnTo>
                <a:lnTo>
                  <a:pt x="1465" y="188"/>
                </a:lnTo>
                <a:lnTo>
                  <a:pt x="1685" y="107"/>
                </a:lnTo>
                <a:lnTo>
                  <a:pt x="1915" y="48"/>
                </a:lnTo>
                <a:lnTo>
                  <a:pt x="2153" y="12"/>
                </a:lnTo>
                <a:lnTo>
                  <a:pt x="2398" y="0"/>
                </a:lnTo>
                <a:lnTo>
                  <a:pt x="2398" y="0"/>
                </a:lnTo>
                <a:lnTo>
                  <a:pt x="2643" y="12"/>
                </a:lnTo>
                <a:lnTo>
                  <a:pt x="2882" y="48"/>
                </a:lnTo>
                <a:lnTo>
                  <a:pt x="3112" y="107"/>
                </a:lnTo>
                <a:lnTo>
                  <a:pt x="3333" y="188"/>
                </a:lnTo>
                <a:lnTo>
                  <a:pt x="3542" y="290"/>
                </a:lnTo>
                <a:lnTo>
                  <a:pt x="3741" y="410"/>
                </a:lnTo>
                <a:lnTo>
                  <a:pt x="3926" y="547"/>
                </a:lnTo>
                <a:lnTo>
                  <a:pt x="4096" y="702"/>
                </a:lnTo>
                <a:lnTo>
                  <a:pt x="4251" y="872"/>
                </a:lnTo>
                <a:lnTo>
                  <a:pt x="4388" y="1057"/>
                </a:lnTo>
                <a:lnTo>
                  <a:pt x="4508" y="1256"/>
                </a:lnTo>
                <a:lnTo>
                  <a:pt x="4610" y="1465"/>
                </a:lnTo>
                <a:lnTo>
                  <a:pt x="4691" y="1686"/>
                </a:lnTo>
                <a:lnTo>
                  <a:pt x="4750" y="1916"/>
                </a:lnTo>
                <a:lnTo>
                  <a:pt x="4786" y="2155"/>
                </a:lnTo>
                <a:lnTo>
                  <a:pt x="4798" y="2400"/>
                </a:lnTo>
                <a:lnTo>
                  <a:pt x="4798" y="2400"/>
                </a:lnTo>
                <a:lnTo>
                  <a:pt x="4786" y="2645"/>
                </a:lnTo>
                <a:lnTo>
                  <a:pt x="4750" y="2883"/>
                </a:lnTo>
                <a:lnTo>
                  <a:pt x="4691" y="3113"/>
                </a:lnTo>
                <a:lnTo>
                  <a:pt x="4610" y="3333"/>
                </a:lnTo>
                <a:lnTo>
                  <a:pt x="4508" y="3543"/>
                </a:lnTo>
                <a:lnTo>
                  <a:pt x="4388" y="3741"/>
                </a:lnTo>
                <a:lnTo>
                  <a:pt x="4251" y="3926"/>
                </a:lnTo>
                <a:lnTo>
                  <a:pt x="4096" y="4096"/>
                </a:lnTo>
                <a:lnTo>
                  <a:pt x="3926" y="4251"/>
                </a:lnTo>
                <a:lnTo>
                  <a:pt x="3741" y="4390"/>
                </a:lnTo>
                <a:lnTo>
                  <a:pt x="3542" y="4510"/>
                </a:lnTo>
                <a:lnTo>
                  <a:pt x="3333" y="4611"/>
                </a:lnTo>
                <a:lnTo>
                  <a:pt x="3112" y="4692"/>
                </a:lnTo>
                <a:lnTo>
                  <a:pt x="2882" y="4751"/>
                </a:lnTo>
                <a:lnTo>
                  <a:pt x="2643" y="4787"/>
                </a:lnTo>
                <a:lnTo>
                  <a:pt x="2398" y="4800"/>
                </a:lnTo>
                <a:lnTo>
                  <a:pt x="2398" y="4800"/>
                </a:lnTo>
                <a:lnTo>
                  <a:pt x="2153" y="4787"/>
                </a:lnTo>
                <a:lnTo>
                  <a:pt x="1915" y="4751"/>
                </a:lnTo>
                <a:lnTo>
                  <a:pt x="1685" y="4692"/>
                </a:lnTo>
                <a:lnTo>
                  <a:pt x="1465" y="4611"/>
                </a:lnTo>
                <a:lnTo>
                  <a:pt x="1255" y="4510"/>
                </a:lnTo>
                <a:lnTo>
                  <a:pt x="1057" y="4390"/>
                </a:lnTo>
                <a:lnTo>
                  <a:pt x="872" y="4251"/>
                </a:lnTo>
                <a:lnTo>
                  <a:pt x="702" y="4096"/>
                </a:lnTo>
                <a:lnTo>
                  <a:pt x="547" y="3926"/>
                </a:lnTo>
                <a:lnTo>
                  <a:pt x="410" y="3741"/>
                </a:lnTo>
                <a:lnTo>
                  <a:pt x="290" y="3543"/>
                </a:lnTo>
                <a:lnTo>
                  <a:pt x="188" y="3333"/>
                </a:lnTo>
                <a:lnTo>
                  <a:pt x="107" y="3113"/>
                </a:lnTo>
                <a:lnTo>
                  <a:pt x="48" y="2883"/>
                </a:lnTo>
                <a:lnTo>
                  <a:pt x="12" y="2645"/>
                </a:lnTo>
                <a:lnTo>
                  <a:pt x="0" y="2400"/>
                </a:lnTo>
                <a:lnTo>
                  <a:pt x="0" y="240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6" name="Freeform 5"/>
          <p:cNvSpPr>
            <a:spLocks noChangeArrowheads="1"/>
          </p:cNvSpPr>
          <p:nvPr/>
        </p:nvSpPr>
        <p:spPr bwMode="auto">
          <a:xfrm>
            <a:off x="1260262" y="3756604"/>
            <a:ext cx="2183130" cy="2198427"/>
          </a:xfrm>
          <a:custGeom>
            <a:avLst/>
            <a:gdLst>
              <a:gd name="T0" fmla="*/ 1542 w 3438"/>
              <a:gd name="T1" fmla="*/ 8 h 3463"/>
              <a:gd name="T2" fmla="*/ 1207 w 3438"/>
              <a:gd name="T3" fmla="*/ 77 h 3463"/>
              <a:gd name="T4" fmla="*/ 900 w 3438"/>
              <a:gd name="T5" fmla="*/ 208 h 3463"/>
              <a:gd name="T6" fmla="*/ 626 w 3438"/>
              <a:gd name="T7" fmla="*/ 395 h 3463"/>
              <a:gd name="T8" fmla="*/ 392 w 3438"/>
              <a:gd name="T9" fmla="*/ 630 h 3463"/>
              <a:gd name="T10" fmla="*/ 207 w 3438"/>
              <a:gd name="T11" fmla="*/ 906 h 3463"/>
              <a:gd name="T12" fmla="*/ 77 w 3438"/>
              <a:gd name="T13" fmla="*/ 1217 h 3463"/>
              <a:gd name="T14" fmla="*/ 8 w 3438"/>
              <a:gd name="T15" fmla="*/ 1555 h 3463"/>
              <a:gd name="T16" fmla="*/ 8 w 3438"/>
              <a:gd name="T17" fmla="*/ 1910 h 3463"/>
              <a:gd name="T18" fmla="*/ 77 w 3438"/>
              <a:gd name="T19" fmla="*/ 2247 h 3463"/>
              <a:gd name="T20" fmla="*/ 207 w 3438"/>
              <a:gd name="T21" fmla="*/ 2557 h 3463"/>
              <a:gd name="T22" fmla="*/ 392 w 3438"/>
              <a:gd name="T23" fmla="*/ 2833 h 3463"/>
              <a:gd name="T24" fmla="*/ 626 w 3438"/>
              <a:gd name="T25" fmla="*/ 3068 h 3463"/>
              <a:gd name="T26" fmla="*/ 900 w 3438"/>
              <a:gd name="T27" fmla="*/ 3255 h 3463"/>
              <a:gd name="T28" fmla="*/ 1207 w 3438"/>
              <a:gd name="T29" fmla="*/ 3386 h 3463"/>
              <a:gd name="T30" fmla="*/ 1542 w 3438"/>
              <a:gd name="T31" fmla="*/ 3455 h 3463"/>
              <a:gd name="T32" fmla="*/ 1895 w 3438"/>
              <a:gd name="T33" fmla="*/ 3455 h 3463"/>
              <a:gd name="T34" fmla="*/ 2230 w 3438"/>
              <a:gd name="T35" fmla="*/ 3386 h 3463"/>
              <a:gd name="T36" fmla="*/ 2538 w 3438"/>
              <a:gd name="T37" fmla="*/ 3255 h 3463"/>
              <a:gd name="T38" fmla="*/ 2812 w 3438"/>
              <a:gd name="T39" fmla="*/ 3068 h 3463"/>
              <a:gd name="T40" fmla="*/ 3046 w 3438"/>
              <a:gd name="T41" fmla="*/ 2833 h 3463"/>
              <a:gd name="T42" fmla="*/ 3231 w 3438"/>
              <a:gd name="T43" fmla="*/ 2557 h 3463"/>
              <a:gd name="T44" fmla="*/ 3361 w 3438"/>
              <a:gd name="T45" fmla="*/ 2247 h 3463"/>
              <a:gd name="T46" fmla="*/ 3430 w 3438"/>
              <a:gd name="T47" fmla="*/ 1910 h 3463"/>
              <a:gd name="T48" fmla="*/ 3430 w 3438"/>
              <a:gd name="T49" fmla="*/ 1555 h 3463"/>
              <a:gd name="T50" fmla="*/ 3361 w 3438"/>
              <a:gd name="T51" fmla="*/ 1217 h 3463"/>
              <a:gd name="T52" fmla="*/ 3231 w 3438"/>
              <a:gd name="T53" fmla="*/ 906 h 3463"/>
              <a:gd name="T54" fmla="*/ 3046 w 3438"/>
              <a:gd name="T55" fmla="*/ 630 h 3463"/>
              <a:gd name="T56" fmla="*/ 2812 w 3438"/>
              <a:gd name="T57" fmla="*/ 395 h 3463"/>
              <a:gd name="T58" fmla="*/ 2538 w 3438"/>
              <a:gd name="T59" fmla="*/ 208 h 3463"/>
              <a:gd name="T60" fmla="*/ 2230 w 3438"/>
              <a:gd name="T61" fmla="*/ 77 h 3463"/>
              <a:gd name="T62" fmla="*/ 1895 w 3438"/>
              <a:gd name="T63" fmla="*/ 8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38" h="3463">
                <a:moveTo>
                  <a:pt x="1718" y="0"/>
                </a:moveTo>
                <a:lnTo>
                  <a:pt x="1542" y="8"/>
                </a:lnTo>
                <a:lnTo>
                  <a:pt x="1372" y="35"/>
                </a:lnTo>
                <a:lnTo>
                  <a:pt x="1207" y="77"/>
                </a:lnTo>
                <a:lnTo>
                  <a:pt x="1050" y="136"/>
                </a:lnTo>
                <a:lnTo>
                  <a:pt x="900" y="208"/>
                </a:lnTo>
                <a:lnTo>
                  <a:pt x="757" y="296"/>
                </a:lnTo>
                <a:lnTo>
                  <a:pt x="626" y="395"/>
                </a:lnTo>
                <a:lnTo>
                  <a:pt x="503" y="507"/>
                </a:lnTo>
                <a:lnTo>
                  <a:pt x="392" y="630"/>
                </a:lnTo>
                <a:lnTo>
                  <a:pt x="293" y="763"/>
                </a:lnTo>
                <a:lnTo>
                  <a:pt x="207" y="906"/>
                </a:lnTo>
                <a:lnTo>
                  <a:pt x="135" y="1057"/>
                </a:lnTo>
                <a:lnTo>
                  <a:pt x="77" y="1217"/>
                </a:lnTo>
                <a:lnTo>
                  <a:pt x="35" y="1383"/>
                </a:lnTo>
                <a:lnTo>
                  <a:pt x="8" y="1555"/>
                </a:lnTo>
                <a:lnTo>
                  <a:pt x="0" y="1732"/>
                </a:lnTo>
                <a:lnTo>
                  <a:pt x="8" y="1910"/>
                </a:lnTo>
                <a:lnTo>
                  <a:pt x="35" y="2081"/>
                </a:lnTo>
                <a:lnTo>
                  <a:pt x="77" y="2247"/>
                </a:lnTo>
                <a:lnTo>
                  <a:pt x="135" y="2406"/>
                </a:lnTo>
                <a:lnTo>
                  <a:pt x="207" y="2557"/>
                </a:lnTo>
                <a:lnTo>
                  <a:pt x="293" y="2700"/>
                </a:lnTo>
                <a:lnTo>
                  <a:pt x="392" y="2833"/>
                </a:lnTo>
                <a:lnTo>
                  <a:pt x="503" y="2956"/>
                </a:lnTo>
                <a:lnTo>
                  <a:pt x="626" y="3068"/>
                </a:lnTo>
                <a:lnTo>
                  <a:pt x="757" y="3167"/>
                </a:lnTo>
                <a:lnTo>
                  <a:pt x="900" y="3255"/>
                </a:lnTo>
                <a:lnTo>
                  <a:pt x="1050" y="3327"/>
                </a:lnTo>
                <a:lnTo>
                  <a:pt x="1207" y="3386"/>
                </a:lnTo>
                <a:lnTo>
                  <a:pt x="1372" y="3428"/>
                </a:lnTo>
                <a:lnTo>
                  <a:pt x="1542" y="3455"/>
                </a:lnTo>
                <a:lnTo>
                  <a:pt x="1718" y="3463"/>
                </a:lnTo>
                <a:lnTo>
                  <a:pt x="1895" y="3455"/>
                </a:lnTo>
                <a:lnTo>
                  <a:pt x="2065" y="3428"/>
                </a:lnTo>
                <a:lnTo>
                  <a:pt x="2230" y="3386"/>
                </a:lnTo>
                <a:lnTo>
                  <a:pt x="2388" y="3327"/>
                </a:lnTo>
                <a:lnTo>
                  <a:pt x="2538" y="3255"/>
                </a:lnTo>
                <a:lnTo>
                  <a:pt x="2680" y="3167"/>
                </a:lnTo>
                <a:lnTo>
                  <a:pt x="2812" y="3068"/>
                </a:lnTo>
                <a:lnTo>
                  <a:pt x="2935" y="2956"/>
                </a:lnTo>
                <a:lnTo>
                  <a:pt x="3046" y="2833"/>
                </a:lnTo>
                <a:lnTo>
                  <a:pt x="3145" y="2700"/>
                </a:lnTo>
                <a:lnTo>
                  <a:pt x="3231" y="2557"/>
                </a:lnTo>
                <a:lnTo>
                  <a:pt x="3303" y="2406"/>
                </a:lnTo>
                <a:lnTo>
                  <a:pt x="3361" y="2247"/>
                </a:lnTo>
                <a:lnTo>
                  <a:pt x="3403" y="2081"/>
                </a:lnTo>
                <a:lnTo>
                  <a:pt x="3430" y="1910"/>
                </a:lnTo>
                <a:lnTo>
                  <a:pt x="3438" y="1732"/>
                </a:lnTo>
                <a:lnTo>
                  <a:pt x="3430" y="1555"/>
                </a:lnTo>
                <a:lnTo>
                  <a:pt x="3403" y="1383"/>
                </a:lnTo>
                <a:lnTo>
                  <a:pt x="3361" y="1217"/>
                </a:lnTo>
                <a:lnTo>
                  <a:pt x="3303" y="1057"/>
                </a:lnTo>
                <a:lnTo>
                  <a:pt x="3231" y="906"/>
                </a:lnTo>
                <a:lnTo>
                  <a:pt x="3145" y="763"/>
                </a:lnTo>
                <a:lnTo>
                  <a:pt x="3046" y="630"/>
                </a:lnTo>
                <a:lnTo>
                  <a:pt x="2935" y="507"/>
                </a:lnTo>
                <a:lnTo>
                  <a:pt x="2812" y="395"/>
                </a:lnTo>
                <a:lnTo>
                  <a:pt x="2680" y="296"/>
                </a:lnTo>
                <a:lnTo>
                  <a:pt x="2538" y="208"/>
                </a:lnTo>
                <a:lnTo>
                  <a:pt x="2388" y="136"/>
                </a:lnTo>
                <a:lnTo>
                  <a:pt x="2230" y="77"/>
                </a:lnTo>
                <a:lnTo>
                  <a:pt x="2065" y="35"/>
                </a:lnTo>
                <a:lnTo>
                  <a:pt x="1895" y="8"/>
                </a:lnTo>
                <a:lnTo>
                  <a:pt x="1718" y="0"/>
                </a:lnTo>
              </a:path>
            </a:pathLst>
          </a:custGeom>
          <a:solidFill>
            <a:srgbClr val="87A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260262" y="3756604"/>
            <a:ext cx="2183130" cy="2198427"/>
          </a:xfrm>
          <a:custGeom>
            <a:avLst/>
            <a:gdLst>
              <a:gd name="T0" fmla="*/ 8 w 3438"/>
              <a:gd name="T1" fmla="*/ 1555 h 3463"/>
              <a:gd name="T2" fmla="*/ 77 w 3438"/>
              <a:gd name="T3" fmla="*/ 1217 h 3463"/>
              <a:gd name="T4" fmla="*/ 207 w 3438"/>
              <a:gd name="T5" fmla="*/ 906 h 3463"/>
              <a:gd name="T6" fmla="*/ 392 w 3438"/>
              <a:gd name="T7" fmla="*/ 630 h 3463"/>
              <a:gd name="T8" fmla="*/ 626 w 3438"/>
              <a:gd name="T9" fmla="*/ 395 h 3463"/>
              <a:gd name="T10" fmla="*/ 900 w 3438"/>
              <a:gd name="T11" fmla="*/ 208 h 3463"/>
              <a:gd name="T12" fmla="*/ 1207 w 3438"/>
              <a:gd name="T13" fmla="*/ 77 h 3463"/>
              <a:gd name="T14" fmla="*/ 1542 w 3438"/>
              <a:gd name="T15" fmla="*/ 8 h 3463"/>
              <a:gd name="T16" fmla="*/ 1718 w 3438"/>
              <a:gd name="T17" fmla="*/ 0 h 3463"/>
              <a:gd name="T18" fmla="*/ 2065 w 3438"/>
              <a:gd name="T19" fmla="*/ 35 h 3463"/>
              <a:gd name="T20" fmla="*/ 2388 w 3438"/>
              <a:gd name="T21" fmla="*/ 136 h 3463"/>
              <a:gd name="T22" fmla="*/ 2680 w 3438"/>
              <a:gd name="T23" fmla="*/ 296 h 3463"/>
              <a:gd name="T24" fmla="*/ 2935 w 3438"/>
              <a:gd name="T25" fmla="*/ 507 h 3463"/>
              <a:gd name="T26" fmla="*/ 3145 w 3438"/>
              <a:gd name="T27" fmla="*/ 763 h 3463"/>
              <a:gd name="T28" fmla="*/ 3303 w 3438"/>
              <a:gd name="T29" fmla="*/ 1057 h 3463"/>
              <a:gd name="T30" fmla="*/ 3403 w 3438"/>
              <a:gd name="T31" fmla="*/ 1383 h 3463"/>
              <a:gd name="T32" fmla="*/ 3438 w 3438"/>
              <a:gd name="T33" fmla="*/ 1732 h 3463"/>
              <a:gd name="T34" fmla="*/ 3430 w 3438"/>
              <a:gd name="T35" fmla="*/ 1910 h 3463"/>
              <a:gd name="T36" fmla="*/ 3361 w 3438"/>
              <a:gd name="T37" fmla="*/ 2247 h 3463"/>
              <a:gd name="T38" fmla="*/ 3231 w 3438"/>
              <a:gd name="T39" fmla="*/ 2557 h 3463"/>
              <a:gd name="T40" fmla="*/ 3046 w 3438"/>
              <a:gd name="T41" fmla="*/ 2833 h 3463"/>
              <a:gd name="T42" fmla="*/ 2812 w 3438"/>
              <a:gd name="T43" fmla="*/ 3068 h 3463"/>
              <a:gd name="T44" fmla="*/ 2538 w 3438"/>
              <a:gd name="T45" fmla="*/ 3255 h 3463"/>
              <a:gd name="T46" fmla="*/ 2230 w 3438"/>
              <a:gd name="T47" fmla="*/ 3386 h 3463"/>
              <a:gd name="T48" fmla="*/ 1895 w 3438"/>
              <a:gd name="T49" fmla="*/ 3455 h 3463"/>
              <a:gd name="T50" fmla="*/ 1718 w 3438"/>
              <a:gd name="T51" fmla="*/ 3463 h 3463"/>
              <a:gd name="T52" fmla="*/ 1372 w 3438"/>
              <a:gd name="T53" fmla="*/ 3428 h 3463"/>
              <a:gd name="T54" fmla="*/ 1050 w 3438"/>
              <a:gd name="T55" fmla="*/ 3327 h 3463"/>
              <a:gd name="T56" fmla="*/ 757 w 3438"/>
              <a:gd name="T57" fmla="*/ 3167 h 3463"/>
              <a:gd name="T58" fmla="*/ 503 w 3438"/>
              <a:gd name="T59" fmla="*/ 2956 h 3463"/>
              <a:gd name="T60" fmla="*/ 293 w 3438"/>
              <a:gd name="T61" fmla="*/ 2700 h 3463"/>
              <a:gd name="T62" fmla="*/ 135 w 3438"/>
              <a:gd name="T63" fmla="*/ 2406 h 3463"/>
              <a:gd name="T64" fmla="*/ 35 w 3438"/>
              <a:gd name="T65" fmla="*/ 2081 h 3463"/>
              <a:gd name="T66" fmla="*/ 0 w 3438"/>
              <a:gd name="T67" fmla="*/ 1732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38" h="3463">
                <a:moveTo>
                  <a:pt x="0" y="1732"/>
                </a:moveTo>
                <a:lnTo>
                  <a:pt x="8" y="1555"/>
                </a:lnTo>
                <a:lnTo>
                  <a:pt x="35" y="1383"/>
                </a:lnTo>
                <a:lnTo>
                  <a:pt x="77" y="1217"/>
                </a:lnTo>
                <a:lnTo>
                  <a:pt x="135" y="1057"/>
                </a:lnTo>
                <a:lnTo>
                  <a:pt x="207" y="906"/>
                </a:lnTo>
                <a:lnTo>
                  <a:pt x="293" y="763"/>
                </a:lnTo>
                <a:lnTo>
                  <a:pt x="392" y="630"/>
                </a:lnTo>
                <a:lnTo>
                  <a:pt x="503" y="507"/>
                </a:lnTo>
                <a:lnTo>
                  <a:pt x="626" y="395"/>
                </a:lnTo>
                <a:lnTo>
                  <a:pt x="757" y="296"/>
                </a:lnTo>
                <a:lnTo>
                  <a:pt x="900" y="208"/>
                </a:lnTo>
                <a:lnTo>
                  <a:pt x="1050" y="136"/>
                </a:lnTo>
                <a:lnTo>
                  <a:pt x="1207" y="77"/>
                </a:lnTo>
                <a:lnTo>
                  <a:pt x="1372" y="35"/>
                </a:lnTo>
                <a:lnTo>
                  <a:pt x="1542" y="8"/>
                </a:lnTo>
                <a:lnTo>
                  <a:pt x="1718" y="0"/>
                </a:lnTo>
                <a:lnTo>
                  <a:pt x="1718" y="0"/>
                </a:lnTo>
                <a:lnTo>
                  <a:pt x="1895" y="8"/>
                </a:lnTo>
                <a:lnTo>
                  <a:pt x="2065" y="35"/>
                </a:lnTo>
                <a:lnTo>
                  <a:pt x="2230" y="77"/>
                </a:lnTo>
                <a:lnTo>
                  <a:pt x="2388" y="136"/>
                </a:lnTo>
                <a:lnTo>
                  <a:pt x="2538" y="208"/>
                </a:lnTo>
                <a:lnTo>
                  <a:pt x="2680" y="296"/>
                </a:lnTo>
                <a:lnTo>
                  <a:pt x="2812" y="395"/>
                </a:lnTo>
                <a:lnTo>
                  <a:pt x="2935" y="507"/>
                </a:lnTo>
                <a:lnTo>
                  <a:pt x="3046" y="630"/>
                </a:lnTo>
                <a:lnTo>
                  <a:pt x="3145" y="763"/>
                </a:lnTo>
                <a:lnTo>
                  <a:pt x="3231" y="906"/>
                </a:lnTo>
                <a:lnTo>
                  <a:pt x="3303" y="1057"/>
                </a:lnTo>
                <a:lnTo>
                  <a:pt x="3361" y="1217"/>
                </a:lnTo>
                <a:lnTo>
                  <a:pt x="3403" y="1383"/>
                </a:lnTo>
                <a:lnTo>
                  <a:pt x="3430" y="1555"/>
                </a:lnTo>
                <a:lnTo>
                  <a:pt x="3438" y="1732"/>
                </a:lnTo>
                <a:lnTo>
                  <a:pt x="3438" y="1732"/>
                </a:lnTo>
                <a:lnTo>
                  <a:pt x="3430" y="1910"/>
                </a:lnTo>
                <a:lnTo>
                  <a:pt x="3403" y="2081"/>
                </a:lnTo>
                <a:lnTo>
                  <a:pt x="3361" y="2247"/>
                </a:lnTo>
                <a:lnTo>
                  <a:pt x="3303" y="2406"/>
                </a:lnTo>
                <a:lnTo>
                  <a:pt x="3231" y="2557"/>
                </a:lnTo>
                <a:lnTo>
                  <a:pt x="3145" y="2700"/>
                </a:lnTo>
                <a:lnTo>
                  <a:pt x="3046" y="2833"/>
                </a:lnTo>
                <a:lnTo>
                  <a:pt x="2935" y="2956"/>
                </a:lnTo>
                <a:lnTo>
                  <a:pt x="2812" y="3068"/>
                </a:lnTo>
                <a:lnTo>
                  <a:pt x="2680" y="3167"/>
                </a:lnTo>
                <a:lnTo>
                  <a:pt x="2538" y="3255"/>
                </a:lnTo>
                <a:lnTo>
                  <a:pt x="2388" y="3327"/>
                </a:lnTo>
                <a:lnTo>
                  <a:pt x="2230" y="3386"/>
                </a:lnTo>
                <a:lnTo>
                  <a:pt x="2065" y="3428"/>
                </a:lnTo>
                <a:lnTo>
                  <a:pt x="1895" y="3455"/>
                </a:lnTo>
                <a:lnTo>
                  <a:pt x="1718" y="3463"/>
                </a:lnTo>
                <a:lnTo>
                  <a:pt x="1718" y="3463"/>
                </a:lnTo>
                <a:lnTo>
                  <a:pt x="1542" y="3455"/>
                </a:lnTo>
                <a:lnTo>
                  <a:pt x="1372" y="3428"/>
                </a:lnTo>
                <a:lnTo>
                  <a:pt x="1207" y="3386"/>
                </a:lnTo>
                <a:lnTo>
                  <a:pt x="1050" y="3327"/>
                </a:lnTo>
                <a:lnTo>
                  <a:pt x="900" y="3255"/>
                </a:lnTo>
                <a:lnTo>
                  <a:pt x="757" y="3167"/>
                </a:lnTo>
                <a:lnTo>
                  <a:pt x="626" y="3068"/>
                </a:lnTo>
                <a:lnTo>
                  <a:pt x="503" y="2956"/>
                </a:lnTo>
                <a:lnTo>
                  <a:pt x="392" y="2833"/>
                </a:lnTo>
                <a:lnTo>
                  <a:pt x="293" y="2700"/>
                </a:lnTo>
                <a:lnTo>
                  <a:pt x="207" y="2557"/>
                </a:lnTo>
                <a:lnTo>
                  <a:pt x="135" y="2406"/>
                </a:lnTo>
                <a:lnTo>
                  <a:pt x="77" y="2247"/>
                </a:lnTo>
                <a:lnTo>
                  <a:pt x="35" y="2081"/>
                </a:lnTo>
                <a:lnTo>
                  <a:pt x="8" y="1910"/>
                </a:lnTo>
                <a:lnTo>
                  <a:pt x="0" y="1732"/>
                </a:lnTo>
                <a:lnTo>
                  <a:pt x="0" y="173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8" name="Freeform 7"/>
          <p:cNvSpPr>
            <a:spLocks noChangeArrowheads="1"/>
          </p:cNvSpPr>
          <p:nvPr/>
        </p:nvSpPr>
        <p:spPr bwMode="auto">
          <a:xfrm>
            <a:off x="1619672" y="4116555"/>
            <a:ext cx="1464310" cy="1479161"/>
          </a:xfrm>
          <a:custGeom>
            <a:avLst/>
            <a:gdLst>
              <a:gd name="T0" fmla="*/ 1035 w 2306"/>
              <a:gd name="T1" fmla="*/ 6 h 2330"/>
              <a:gd name="T2" fmla="*/ 810 w 2306"/>
              <a:gd name="T3" fmla="*/ 52 h 2330"/>
              <a:gd name="T4" fmla="*/ 603 w 2306"/>
              <a:gd name="T5" fmla="*/ 140 h 2330"/>
              <a:gd name="T6" fmla="*/ 420 w 2306"/>
              <a:gd name="T7" fmla="*/ 266 h 2330"/>
              <a:gd name="T8" fmla="*/ 263 w 2306"/>
              <a:gd name="T9" fmla="*/ 423 h 2330"/>
              <a:gd name="T10" fmla="*/ 138 w 2306"/>
              <a:gd name="T11" fmla="*/ 610 h 2330"/>
              <a:gd name="T12" fmla="*/ 51 w 2306"/>
              <a:gd name="T13" fmla="*/ 818 h 2330"/>
              <a:gd name="T14" fmla="*/ 6 w 2306"/>
              <a:gd name="T15" fmla="*/ 1046 h 2330"/>
              <a:gd name="T16" fmla="*/ 6 w 2306"/>
              <a:gd name="T17" fmla="*/ 1283 h 2330"/>
              <a:gd name="T18" fmla="*/ 51 w 2306"/>
              <a:gd name="T19" fmla="*/ 1511 h 2330"/>
              <a:gd name="T20" fmla="*/ 138 w 2306"/>
              <a:gd name="T21" fmla="*/ 1720 h 2330"/>
              <a:gd name="T22" fmla="*/ 263 w 2306"/>
              <a:gd name="T23" fmla="*/ 1906 h 2330"/>
              <a:gd name="T24" fmla="*/ 420 w 2306"/>
              <a:gd name="T25" fmla="*/ 2063 h 2330"/>
              <a:gd name="T26" fmla="*/ 603 w 2306"/>
              <a:gd name="T27" fmla="*/ 2188 h 2330"/>
              <a:gd name="T28" fmla="*/ 810 w 2306"/>
              <a:gd name="T29" fmla="*/ 2277 h 2330"/>
              <a:gd name="T30" fmla="*/ 1035 w 2306"/>
              <a:gd name="T31" fmla="*/ 2323 h 2330"/>
              <a:gd name="T32" fmla="*/ 1270 w 2306"/>
              <a:gd name="T33" fmla="*/ 2323 h 2330"/>
              <a:gd name="T34" fmla="*/ 1496 w 2306"/>
              <a:gd name="T35" fmla="*/ 2277 h 2330"/>
              <a:gd name="T36" fmla="*/ 1702 w 2306"/>
              <a:gd name="T37" fmla="*/ 2188 h 2330"/>
              <a:gd name="T38" fmla="*/ 1886 w 2306"/>
              <a:gd name="T39" fmla="*/ 2063 h 2330"/>
              <a:gd name="T40" fmla="*/ 2042 w 2306"/>
              <a:gd name="T41" fmla="*/ 1906 h 2330"/>
              <a:gd name="T42" fmla="*/ 2167 w 2306"/>
              <a:gd name="T43" fmla="*/ 1720 h 2330"/>
              <a:gd name="T44" fmla="*/ 2255 w 2306"/>
              <a:gd name="T45" fmla="*/ 1511 h 2330"/>
              <a:gd name="T46" fmla="*/ 2300 w 2306"/>
              <a:gd name="T47" fmla="*/ 1283 h 2330"/>
              <a:gd name="T48" fmla="*/ 2300 w 2306"/>
              <a:gd name="T49" fmla="*/ 1046 h 2330"/>
              <a:gd name="T50" fmla="*/ 2255 w 2306"/>
              <a:gd name="T51" fmla="*/ 818 h 2330"/>
              <a:gd name="T52" fmla="*/ 2167 w 2306"/>
              <a:gd name="T53" fmla="*/ 610 h 2330"/>
              <a:gd name="T54" fmla="*/ 2042 w 2306"/>
              <a:gd name="T55" fmla="*/ 423 h 2330"/>
              <a:gd name="T56" fmla="*/ 1886 w 2306"/>
              <a:gd name="T57" fmla="*/ 266 h 2330"/>
              <a:gd name="T58" fmla="*/ 1702 w 2306"/>
              <a:gd name="T59" fmla="*/ 140 h 2330"/>
              <a:gd name="T60" fmla="*/ 1496 w 2306"/>
              <a:gd name="T61" fmla="*/ 52 h 2330"/>
              <a:gd name="T62" fmla="*/ 1270 w 2306"/>
              <a:gd name="T63" fmla="*/ 6 h 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06" h="2330">
                <a:moveTo>
                  <a:pt x="1152" y="0"/>
                </a:moveTo>
                <a:lnTo>
                  <a:pt x="1035" y="6"/>
                </a:lnTo>
                <a:lnTo>
                  <a:pt x="920" y="23"/>
                </a:lnTo>
                <a:lnTo>
                  <a:pt x="810" y="52"/>
                </a:lnTo>
                <a:lnTo>
                  <a:pt x="703" y="91"/>
                </a:lnTo>
                <a:lnTo>
                  <a:pt x="603" y="140"/>
                </a:lnTo>
                <a:lnTo>
                  <a:pt x="508" y="198"/>
                </a:lnTo>
                <a:lnTo>
                  <a:pt x="420" y="266"/>
                </a:lnTo>
                <a:lnTo>
                  <a:pt x="337" y="341"/>
                </a:lnTo>
                <a:lnTo>
                  <a:pt x="263" y="423"/>
                </a:lnTo>
                <a:lnTo>
                  <a:pt x="197" y="513"/>
                </a:lnTo>
                <a:lnTo>
                  <a:pt x="138" y="610"/>
                </a:lnTo>
                <a:lnTo>
                  <a:pt x="90" y="711"/>
                </a:lnTo>
                <a:lnTo>
                  <a:pt x="51" y="818"/>
                </a:lnTo>
                <a:lnTo>
                  <a:pt x="23" y="930"/>
                </a:lnTo>
                <a:lnTo>
                  <a:pt x="6" y="1046"/>
                </a:lnTo>
                <a:lnTo>
                  <a:pt x="0" y="1165"/>
                </a:lnTo>
                <a:lnTo>
                  <a:pt x="6" y="1283"/>
                </a:lnTo>
                <a:lnTo>
                  <a:pt x="23" y="1400"/>
                </a:lnTo>
                <a:lnTo>
                  <a:pt x="51" y="1511"/>
                </a:lnTo>
                <a:lnTo>
                  <a:pt x="90" y="1617"/>
                </a:lnTo>
                <a:lnTo>
                  <a:pt x="138" y="1720"/>
                </a:lnTo>
                <a:lnTo>
                  <a:pt x="197" y="1816"/>
                </a:lnTo>
                <a:lnTo>
                  <a:pt x="263" y="1906"/>
                </a:lnTo>
                <a:lnTo>
                  <a:pt x="337" y="1988"/>
                </a:lnTo>
                <a:lnTo>
                  <a:pt x="420" y="2063"/>
                </a:lnTo>
                <a:lnTo>
                  <a:pt x="508" y="2131"/>
                </a:lnTo>
                <a:lnTo>
                  <a:pt x="603" y="2188"/>
                </a:lnTo>
                <a:lnTo>
                  <a:pt x="703" y="2238"/>
                </a:lnTo>
                <a:lnTo>
                  <a:pt x="810" y="2277"/>
                </a:lnTo>
                <a:lnTo>
                  <a:pt x="920" y="2306"/>
                </a:lnTo>
                <a:lnTo>
                  <a:pt x="1035" y="2323"/>
                </a:lnTo>
                <a:lnTo>
                  <a:pt x="1152" y="2330"/>
                </a:lnTo>
                <a:lnTo>
                  <a:pt x="1270" y="2323"/>
                </a:lnTo>
                <a:lnTo>
                  <a:pt x="1385" y="2306"/>
                </a:lnTo>
                <a:lnTo>
                  <a:pt x="1496" y="2277"/>
                </a:lnTo>
                <a:lnTo>
                  <a:pt x="1601" y="2238"/>
                </a:lnTo>
                <a:lnTo>
                  <a:pt x="1702" y="2188"/>
                </a:lnTo>
                <a:lnTo>
                  <a:pt x="1797" y="2131"/>
                </a:lnTo>
                <a:lnTo>
                  <a:pt x="1886" y="2063"/>
                </a:lnTo>
                <a:lnTo>
                  <a:pt x="1968" y="1988"/>
                </a:lnTo>
                <a:lnTo>
                  <a:pt x="2042" y="1906"/>
                </a:lnTo>
                <a:lnTo>
                  <a:pt x="2108" y="1816"/>
                </a:lnTo>
                <a:lnTo>
                  <a:pt x="2167" y="1720"/>
                </a:lnTo>
                <a:lnTo>
                  <a:pt x="2216" y="1617"/>
                </a:lnTo>
                <a:lnTo>
                  <a:pt x="2255" y="1511"/>
                </a:lnTo>
                <a:lnTo>
                  <a:pt x="2282" y="1400"/>
                </a:lnTo>
                <a:lnTo>
                  <a:pt x="2300" y="1283"/>
                </a:lnTo>
                <a:lnTo>
                  <a:pt x="2306" y="1165"/>
                </a:lnTo>
                <a:lnTo>
                  <a:pt x="2300" y="1046"/>
                </a:lnTo>
                <a:lnTo>
                  <a:pt x="2282" y="930"/>
                </a:lnTo>
                <a:lnTo>
                  <a:pt x="2255" y="818"/>
                </a:lnTo>
                <a:lnTo>
                  <a:pt x="2216" y="711"/>
                </a:lnTo>
                <a:lnTo>
                  <a:pt x="2167" y="610"/>
                </a:lnTo>
                <a:lnTo>
                  <a:pt x="2108" y="513"/>
                </a:lnTo>
                <a:lnTo>
                  <a:pt x="2042" y="423"/>
                </a:lnTo>
                <a:lnTo>
                  <a:pt x="1968" y="341"/>
                </a:lnTo>
                <a:lnTo>
                  <a:pt x="1886" y="266"/>
                </a:lnTo>
                <a:lnTo>
                  <a:pt x="1797" y="198"/>
                </a:lnTo>
                <a:lnTo>
                  <a:pt x="1702" y="140"/>
                </a:lnTo>
                <a:lnTo>
                  <a:pt x="1601" y="91"/>
                </a:lnTo>
                <a:lnTo>
                  <a:pt x="1496" y="52"/>
                </a:lnTo>
                <a:lnTo>
                  <a:pt x="1385" y="23"/>
                </a:lnTo>
                <a:lnTo>
                  <a:pt x="1270" y="6"/>
                </a:lnTo>
                <a:lnTo>
                  <a:pt x="1152" y="0"/>
                </a:lnTo>
              </a:path>
            </a:pathLst>
          </a:custGeom>
          <a:solidFill>
            <a:srgbClr val="4A7A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1619672" y="4116555"/>
            <a:ext cx="1464310" cy="1479161"/>
          </a:xfrm>
          <a:custGeom>
            <a:avLst/>
            <a:gdLst>
              <a:gd name="T0" fmla="*/ 6 w 2306"/>
              <a:gd name="T1" fmla="*/ 1046 h 2330"/>
              <a:gd name="T2" fmla="*/ 51 w 2306"/>
              <a:gd name="T3" fmla="*/ 818 h 2330"/>
              <a:gd name="T4" fmla="*/ 138 w 2306"/>
              <a:gd name="T5" fmla="*/ 610 h 2330"/>
              <a:gd name="T6" fmla="*/ 263 w 2306"/>
              <a:gd name="T7" fmla="*/ 423 h 2330"/>
              <a:gd name="T8" fmla="*/ 420 w 2306"/>
              <a:gd name="T9" fmla="*/ 266 h 2330"/>
              <a:gd name="T10" fmla="*/ 603 w 2306"/>
              <a:gd name="T11" fmla="*/ 140 h 2330"/>
              <a:gd name="T12" fmla="*/ 810 w 2306"/>
              <a:gd name="T13" fmla="*/ 52 h 2330"/>
              <a:gd name="T14" fmla="*/ 1035 w 2306"/>
              <a:gd name="T15" fmla="*/ 6 h 2330"/>
              <a:gd name="T16" fmla="*/ 1152 w 2306"/>
              <a:gd name="T17" fmla="*/ 0 h 2330"/>
              <a:gd name="T18" fmla="*/ 1385 w 2306"/>
              <a:gd name="T19" fmla="*/ 23 h 2330"/>
              <a:gd name="T20" fmla="*/ 1601 w 2306"/>
              <a:gd name="T21" fmla="*/ 91 h 2330"/>
              <a:gd name="T22" fmla="*/ 1797 w 2306"/>
              <a:gd name="T23" fmla="*/ 198 h 2330"/>
              <a:gd name="T24" fmla="*/ 1968 w 2306"/>
              <a:gd name="T25" fmla="*/ 341 h 2330"/>
              <a:gd name="T26" fmla="*/ 2108 w 2306"/>
              <a:gd name="T27" fmla="*/ 513 h 2330"/>
              <a:gd name="T28" fmla="*/ 2216 w 2306"/>
              <a:gd name="T29" fmla="*/ 711 h 2330"/>
              <a:gd name="T30" fmla="*/ 2282 w 2306"/>
              <a:gd name="T31" fmla="*/ 930 h 2330"/>
              <a:gd name="T32" fmla="*/ 2306 w 2306"/>
              <a:gd name="T33" fmla="*/ 1165 h 2330"/>
              <a:gd name="T34" fmla="*/ 2300 w 2306"/>
              <a:gd name="T35" fmla="*/ 1283 h 2330"/>
              <a:gd name="T36" fmla="*/ 2255 w 2306"/>
              <a:gd name="T37" fmla="*/ 1511 h 2330"/>
              <a:gd name="T38" fmla="*/ 2167 w 2306"/>
              <a:gd name="T39" fmla="*/ 1720 h 2330"/>
              <a:gd name="T40" fmla="*/ 2042 w 2306"/>
              <a:gd name="T41" fmla="*/ 1906 h 2330"/>
              <a:gd name="T42" fmla="*/ 1886 w 2306"/>
              <a:gd name="T43" fmla="*/ 2063 h 2330"/>
              <a:gd name="T44" fmla="*/ 1702 w 2306"/>
              <a:gd name="T45" fmla="*/ 2188 h 2330"/>
              <a:gd name="T46" fmla="*/ 1496 w 2306"/>
              <a:gd name="T47" fmla="*/ 2277 h 2330"/>
              <a:gd name="T48" fmla="*/ 1270 w 2306"/>
              <a:gd name="T49" fmla="*/ 2323 h 2330"/>
              <a:gd name="T50" fmla="*/ 1152 w 2306"/>
              <a:gd name="T51" fmla="*/ 2330 h 2330"/>
              <a:gd name="T52" fmla="*/ 920 w 2306"/>
              <a:gd name="T53" fmla="*/ 2306 h 2330"/>
              <a:gd name="T54" fmla="*/ 703 w 2306"/>
              <a:gd name="T55" fmla="*/ 2238 h 2330"/>
              <a:gd name="T56" fmla="*/ 508 w 2306"/>
              <a:gd name="T57" fmla="*/ 2131 h 2330"/>
              <a:gd name="T58" fmla="*/ 337 w 2306"/>
              <a:gd name="T59" fmla="*/ 1988 h 2330"/>
              <a:gd name="T60" fmla="*/ 197 w 2306"/>
              <a:gd name="T61" fmla="*/ 1816 h 2330"/>
              <a:gd name="T62" fmla="*/ 90 w 2306"/>
              <a:gd name="T63" fmla="*/ 1617 h 2330"/>
              <a:gd name="T64" fmla="*/ 23 w 2306"/>
              <a:gd name="T65" fmla="*/ 1400 h 2330"/>
              <a:gd name="T66" fmla="*/ 0 w 2306"/>
              <a:gd name="T67" fmla="*/ 1165 h 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06" h="2330">
                <a:moveTo>
                  <a:pt x="0" y="1165"/>
                </a:moveTo>
                <a:lnTo>
                  <a:pt x="6" y="1046"/>
                </a:lnTo>
                <a:lnTo>
                  <a:pt x="23" y="930"/>
                </a:lnTo>
                <a:lnTo>
                  <a:pt x="51" y="818"/>
                </a:lnTo>
                <a:lnTo>
                  <a:pt x="90" y="711"/>
                </a:lnTo>
                <a:lnTo>
                  <a:pt x="138" y="610"/>
                </a:lnTo>
                <a:lnTo>
                  <a:pt x="197" y="513"/>
                </a:lnTo>
                <a:lnTo>
                  <a:pt x="263" y="423"/>
                </a:lnTo>
                <a:lnTo>
                  <a:pt x="337" y="341"/>
                </a:lnTo>
                <a:lnTo>
                  <a:pt x="420" y="266"/>
                </a:lnTo>
                <a:lnTo>
                  <a:pt x="508" y="198"/>
                </a:lnTo>
                <a:lnTo>
                  <a:pt x="603" y="140"/>
                </a:lnTo>
                <a:lnTo>
                  <a:pt x="703" y="91"/>
                </a:lnTo>
                <a:lnTo>
                  <a:pt x="810" y="52"/>
                </a:lnTo>
                <a:lnTo>
                  <a:pt x="920" y="23"/>
                </a:lnTo>
                <a:lnTo>
                  <a:pt x="1035" y="6"/>
                </a:lnTo>
                <a:lnTo>
                  <a:pt x="1152" y="0"/>
                </a:lnTo>
                <a:lnTo>
                  <a:pt x="1152" y="0"/>
                </a:lnTo>
                <a:lnTo>
                  <a:pt x="1270" y="6"/>
                </a:lnTo>
                <a:lnTo>
                  <a:pt x="1385" y="23"/>
                </a:lnTo>
                <a:lnTo>
                  <a:pt x="1496" y="52"/>
                </a:lnTo>
                <a:lnTo>
                  <a:pt x="1601" y="91"/>
                </a:lnTo>
                <a:lnTo>
                  <a:pt x="1702" y="140"/>
                </a:lnTo>
                <a:lnTo>
                  <a:pt x="1797" y="198"/>
                </a:lnTo>
                <a:lnTo>
                  <a:pt x="1886" y="266"/>
                </a:lnTo>
                <a:lnTo>
                  <a:pt x="1968" y="341"/>
                </a:lnTo>
                <a:lnTo>
                  <a:pt x="2042" y="423"/>
                </a:lnTo>
                <a:lnTo>
                  <a:pt x="2108" y="513"/>
                </a:lnTo>
                <a:lnTo>
                  <a:pt x="2167" y="610"/>
                </a:lnTo>
                <a:lnTo>
                  <a:pt x="2216" y="711"/>
                </a:lnTo>
                <a:lnTo>
                  <a:pt x="2255" y="818"/>
                </a:lnTo>
                <a:lnTo>
                  <a:pt x="2282" y="930"/>
                </a:lnTo>
                <a:lnTo>
                  <a:pt x="2300" y="1046"/>
                </a:lnTo>
                <a:lnTo>
                  <a:pt x="2306" y="1165"/>
                </a:lnTo>
                <a:lnTo>
                  <a:pt x="2306" y="1165"/>
                </a:lnTo>
                <a:lnTo>
                  <a:pt x="2300" y="1283"/>
                </a:lnTo>
                <a:lnTo>
                  <a:pt x="2282" y="1400"/>
                </a:lnTo>
                <a:lnTo>
                  <a:pt x="2255" y="1511"/>
                </a:lnTo>
                <a:lnTo>
                  <a:pt x="2216" y="1617"/>
                </a:lnTo>
                <a:lnTo>
                  <a:pt x="2167" y="1720"/>
                </a:lnTo>
                <a:lnTo>
                  <a:pt x="2108" y="1816"/>
                </a:lnTo>
                <a:lnTo>
                  <a:pt x="2042" y="1906"/>
                </a:lnTo>
                <a:lnTo>
                  <a:pt x="1968" y="1988"/>
                </a:lnTo>
                <a:lnTo>
                  <a:pt x="1886" y="2063"/>
                </a:lnTo>
                <a:lnTo>
                  <a:pt x="1797" y="2131"/>
                </a:lnTo>
                <a:lnTo>
                  <a:pt x="1702" y="2188"/>
                </a:lnTo>
                <a:lnTo>
                  <a:pt x="1601" y="2238"/>
                </a:lnTo>
                <a:lnTo>
                  <a:pt x="1496" y="2277"/>
                </a:lnTo>
                <a:lnTo>
                  <a:pt x="1385" y="2306"/>
                </a:lnTo>
                <a:lnTo>
                  <a:pt x="1270" y="2323"/>
                </a:lnTo>
                <a:lnTo>
                  <a:pt x="1152" y="2330"/>
                </a:lnTo>
                <a:lnTo>
                  <a:pt x="1152" y="2330"/>
                </a:lnTo>
                <a:lnTo>
                  <a:pt x="1035" y="2323"/>
                </a:lnTo>
                <a:lnTo>
                  <a:pt x="920" y="2306"/>
                </a:lnTo>
                <a:lnTo>
                  <a:pt x="810" y="2277"/>
                </a:lnTo>
                <a:lnTo>
                  <a:pt x="703" y="2238"/>
                </a:lnTo>
                <a:lnTo>
                  <a:pt x="603" y="2188"/>
                </a:lnTo>
                <a:lnTo>
                  <a:pt x="508" y="2131"/>
                </a:lnTo>
                <a:lnTo>
                  <a:pt x="420" y="2063"/>
                </a:lnTo>
                <a:lnTo>
                  <a:pt x="337" y="1988"/>
                </a:lnTo>
                <a:lnTo>
                  <a:pt x="263" y="1906"/>
                </a:lnTo>
                <a:lnTo>
                  <a:pt x="197" y="1816"/>
                </a:lnTo>
                <a:lnTo>
                  <a:pt x="138" y="1720"/>
                </a:lnTo>
                <a:lnTo>
                  <a:pt x="90" y="1617"/>
                </a:lnTo>
                <a:lnTo>
                  <a:pt x="51" y="1511"/>
                </a:lnTo>
                <a:lnTo>
                  <a:pt x="23" y="1400"/>
                </a:lnTo>
                <a:lnTo>
                  <a:pt x="6" y="1283"/>
                </a:lnTo>
                <a:lnTo>
                  <a:pt x="0" y="1165"/>
                </a:lnTo>
                <a:lnTo>
                  <a:pt x="0" y="116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002827" y="2761821"/>
            <a:ext cx="381000" cy="0"/>
          </a:xfrm>
          <a:custGeom>
            <a:avLst/>
            <a:gdLst>
              <a:gd name="T0" fmla="*/ 0 w 600"/>
              <a:gd name="T1" fmla="*/ 0 h 21600"/>
              <a:gd name="T2" fmla="*/ 600 w 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0" h="21600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2351827" y="2761821"/>
            <a:ext cx="1649095" cy="2094314"/>
          </a:xfrm>
          <a:custGeom>
            <a:avLst/>
            <a:gdLst>
              <a:gd name="T0" fmla="*/ 2597 w 2597"/>
              <a:gd name="T1" fmla="*/ 0 h 3299"/>
              <a:gd name="T2" fmla="*/ 0 w 2597"/>
              <a:gd name="T3" fmla="*/ 3299 h 32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97" h="3299">
                <a:moveTo>
                  <a:pt x="2597" y="0"/>
                </a:moveTo>
                <a:lnTo>
                  <a:pt x="0" y="3299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4002827" y="3650587"/>
            <a:ext cx="381000" cy="0"/>
          </a:xfrm>
          <a:custGeom>
            <a:avLst/>
            <a:gdLst>
              <a:gd name="T0" fmla="*/ 0 w 600"/>
              <a:gd name="T1" fmla="*/ 0 h 21600"/>
              <a:gd name="T2" fmla="*/ 600 w 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0" h="21600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3210982" y="3641699"/>
            <a:ext cx="813435" cy="1129368"/>
          </a:xfrm>
          <a:custGeom>
            <a:avLst/>
            <a:gdLst>
              <a:gd name="T0" fmla="*/ 1281 w 1281"/>
              <a:gd name="T1" fmla="*/ 0 h 1779"/>
              <a:gd name="T2" fmla="*/ 0 w 1281"/>
              <a:gd name="T3" fmla="*/ 1779 h 17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1" h="1779">
                <a:moveTo>
                  <a:pt x="1281" y="0"/>
                </a:moveTo>
                <a:lnTo>
                  <a:pt x="0" y="1779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4002827" y="4539353"/>
            <a:ext cx="381000" cy="0"/>
          </a:xfrm>
          <a:custGeom>
            <a:avLst/>
            <a:gdLst>
              <a:gd name="T0" fmla="*/ 0 w 600"/>
              <a:gd name="T1" fmla="*/ 0 h 21600"/>
              <a:gd name="T2" fmla="*/ 600 w 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0" h="21600">
                <a:moveTo>
                  <a:pt x="0" y="0"/>
                </a:moveTo>
                <a:lnTo>
                  <a:pt x="600" y="0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477047" y="4534909"/>
            <a:ext cx="527685" cy="869721"/>
          </a:xfrm>
          <a:custGeom>
            <a:avLst/>
            <a:gdLst>
              <a:gd name="T0" fmla="*/ 831 w 831"/>
              <a:gd name="T1" fmla="*/ 0 h 1370"/>
              <a:gd name="T2" fmla="*/ 0 w 831"/>
              <a:gd name="T3" fmla="*/ 1370 h 13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1" h="1370">
                <a:moveTo>
                  <a:pt x="831" y="0"/>
                </a:moveTo>
                <a:lnTo>
                  <a:pt x="0" y="1370"/>
                </a:lnTo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572" y="2761821"/>
            <a:ext cx="3582332" cy="3487814"/>
          </a:xfrm>
          <a:prstGeom prst="rect">
            <a:avLst/>
          </a:prstGeom>
          <a:solidFill>
            <a:srgbClr val="CFE2E7">
              <a:lumMod val="90000"/>
            </a:srgbClr>
          </a:solidFill>
          <a:ln>
            <a:solidFill>
              <a:srgbClr val="CFE2E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R="797560" defTabSz="45720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dirty="0" smtClean="0">
                <a:solidFill>
                  <a:srgbClr val="31B4E6">
                    <a:lumMod val="75000"/>
                  </a:srgb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Α-</a:t>
            </a:r>
          </a:p>
          <a:p>
            <a:pPr marR="797560" defTabSz="45720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Περ</a:t>
            </a:r>
            <a:r>
              <a:rPr lang="el-GR" sz="1600" kern="0" spc="-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ραφή </a:t>
            </a:r>
            <a:r>
              <a:rPr lang="el-GR" sz="1600" kern="0" spc="-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θ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ή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600" kern="0" spc="-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</a:p>
          <a:p>
            <a:pPr marR="797560" defTabSz="45720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spc="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Εισαγωγή 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λέ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ξ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ις κλειδιών και β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σι</a:t>
            </a:r>
            <a:r>
              <a:rPr lang="el-GR" sz="1600" kern="0" spc="-5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οί</a:t>
            </a:r>
            <a:r>
              <a:rPr lang="el-GR" sz="1600" kern="0" spc="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ό</a:t>
            </a:r>
            <a:r>
              <a:rPr lang="el-GR" sz="1600" kern="0" spc="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ρ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οι</a:t>
            </a:r>
            <a:endParaRPr lang="en-US" sz="1600" kern="0" dirty="0" smtClean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69850" defTabSz="45720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οργάνω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η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0" spc="-4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υ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λ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</a:t>
            </a:r>
            <a:r>
              <a:rPr lang="el-GR" sz="1600" kern="0" spc="-5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ού σε θε</a:t>
            </a:r>
            <a:r>
              <a:rPr lang="el-GR" sz="1600" kern="0" spc="-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</a:t>
            </a:r>
            <a:r>
              <a:rPr lang="el-GR" sz="1600" kern="0" spc="-3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έ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ς</a:t>
            </a:r>
            <a:r>
              <a:rPr lang="el-GR" sz="1600" kern="0" spc="2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ενότ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η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ς με</a:t>
            </a:r>
            <a:r>
              <a:rPr lang="el-GR" sz="1600" kern="0" spc="28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σημ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ώ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ις,</a:t>
            </a:r>
            <a:r>
              <a:rPr lang="el-GR" sz="1600" kern="0" spc="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διαφ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ά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νει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ς, βι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β</a:t>
            </a:r>
            <a:r>
              <a:rPr lang="el-GR" sz="1600" kern="0" spc="-1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λ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ιο</a:t>
            </a:r>
            <a:r>
              <a:rPr lang="el-GR" sz="1600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ρα</a:t>
            </a:r>
            <a:r>
              <a:rPr lang="el-GR" sz="1600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φ</a:t>
            </a:r>
            <a:r>
              <a:rPr lang="el-GR" sz="16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ία </a:t>
            </a:r>
          </a:p>
          <a:p>
            <a:pPr marR="2009775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kern="0" dirty="0" smtClean="0">
                <a:solidFill>
                  <a:srgbClr val="31B4E6">
                    <a:lumMod val="75000"/>
                  </a:srgb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endParaRPr lang="en-US" sz="1600" b="1" kern="0" dirty="0" smtClean="0">
              <a:solidFill>
                <a:srgbClr val="31B4E6">
                  <a:lumMod val="75000"/>
                </a:srgbClr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2352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Pod</a:t>
            </a:r>
            <a:r>
              <a:rPr lang="en-US" sz="1600" b="1" kern="0" spc="-2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600" b="1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ts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en-US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Screencasts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δηλαδή 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b="1" kern="0" spc="-4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φ</a:t>
            </a:r>
            <a:r>
              <a:rPr lang="el-GR" sz="1600" b="1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ω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νήσεις</a:t>
            </a:r>
            <a:r>
              <a:rPr lang="el-GR" sz="1600" b="1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l-GR" sz="1600" b="1" kern="0" spc="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l-GR" sz="1600" b="1" kern="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διαφ</a:t>
            </a:r>
            <a:r>
              <a:rPr lang="el-GR" sz="1600" b="1" kern="0" spc="-1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ά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νει</a:t>
            </a:r>
            <a:r>
              <a:rPr lang="el-GR" sz="1600" b="1" kern="0" spc="-5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600" b="1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ς </a:t>
            </a:r>
          </a:p>
          <a:p>
            <a:pPr marR="22352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kern="0" dirty="0" smtClean="0">
                <a:solidFill>
                  <a:srgbClr val="31B4E6">
                    <a:lumMod val="75000"/>
                  </a:srgb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Α+</a:t>
            </a:r>
            <a:endParaRPr lang="en-US" sz="1600" kern="0" dirty="0" smtClean="0">
              <a:solidFill>
                <a:srgbClr val="31B4E6">
                  <a:lumMod val="75000"/>
                </a:srgbClr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l-GR" sz="1600" dirty="0">
                <a:latin typeface="+mn-lt"/>
              </a:rPr>
              <a:t>καταγεγραμμένες </a:t>
            </a:r>
            <a:r>
              <a:rPr lang="el-GR" sz="1600" dirty="0" smtClean="0">
                <a:latin typeface="+mn-lt"/>
              </a:rPr>
              <a:t>βίντεο-διαλέξεις </a:t>
            </a:r>
            <a:r>
              <a:rPr lang="el-GR" sz="1600" dirty="0">
                <a:latin typeface="+mn-lt"/>
              </a:rPr>
              <a:t>συνδυασμένες </a:t>
            </a:r>
            <a:r>
              <a:rPr lang="el-GR" sz="1600" dirty="0" smtClean="0">
                <a:latin typeface="+mn-lt"/>
              </a:rPr>
              <a:t>/ </a:t>
            </a:r>
            <a:r>
              <a:rPr lang="el-GR" sz="1600" dirty="0">
                <a:latin typeface="+mn-lt"/>
              </a:rPr>
              <a:t>συγχρονισμένες με διαφάνειες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8186" y="2577154"/>
            <a:ext cx="186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Α-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7973" y="3450532"/>
            <a:ext cx="186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7469" y="4370957"/>
            <a:ext cx="186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484" y="1623738"/>
            <a:ext cx="7212875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Υπάρχουν 3 κατηγορίες μαθημάτων: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9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σημαίνει ο </a:t>
            </a:r>
            <a:r>
              <a:rPr lang="el-GR" dirty="0"/>
              <a:t>ό</a:t>
            </a:r>
            <a:r>
              <a:rPr lang="el-GR" dirty="0" smtClean="0"/>
              <a:t>ρος </a:t>
            </a:r>
            <a:r>
              <a:rPr lang="en-US" dirty="0" smtClean="0"/>
              <a:t>Podcasting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όρος podcasting εμφανίστηκε για πρώτη φορά το 2004 και αναφέρεται </a:t>
            </a:r>
            <a:r>
              <a:rPr lang="el-GR" dirty="0" smtClean="0"/>
              <a:t>στην δυνατότητα δημιουργίας ηχητικών δημοσιεύσεων </a:t>
            </a:r>
            <a:r>
              <a:rPr lang="el-GR" dirty="0"/>
              <a:t>στο διαδίκτυο, υπό τη μορφή ψηφιακών αρχείων </a:t>
            </a:r>
            <a:r>
              <a:rPr lang="el-GR" dirty="0" smtClean="0"/>
              <a:t>ήχου</a:t>
            </a:r>
            <a:r>
              <a:rPr lang="en-US" dirty="0" smtClean="0"/>
              <a:t> (podcasts)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δημοσιεύσεις αυτές αναρτώνται </a:t>
            </a:r>
            <a:r>
              <a:rPr lang="el-GR" dirty="0" smtClean="0"/>
              <a:t>σταδιακά ως </a:t>
            </a:r>
            <a:r>
              <a:rPr lang="el-GR" dirty="0"/>
              <a:t>μια σειρά επεισοδίων, δημιουργώντας έτσι το αντίστοιχο κανάλι.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5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854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podcasting </a:t>
            </a:r>
            <a:r>
              <a:rPr lang="el-GR" dirty="0" smtClean="0"/>
              <a:t>στα Ανοιχτά Ψηφιακά Μαθήματα (ΑΨΜ)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ClrTx/>
              <a:buNone/>
              <a:defRPr/>
            </a:pPr>
            <a:r>
              <a:rPr lang="el-GR" b="1" dirty="0"/>
              <a:t>Είναι ουσιαστικά </a:t>
            </a:r>
            <a:r>
              <a:rPr lang="el-GR" b="1" dirty="0" smtClean="0"/>
              <a:t>η καταγραφή </a:t>
            </a:r>
            <a:r>
              <a:rPr lang="el-GR" b="1" dirty="0"/>
              <a:t>της οθόνης του υπολογιστή με </a:t>
            </a:r>
            <a:r>
              <a:rPr lang="el-GR" b="1" dirty="0" smtClean="0"/>
              <a:t>ταυτόχρονη ηχητική </a:t>
            </a:r>
            <a:r>
              <a:rPr lang="el-GR" b="1" dirty="0"/>
              <a:t>αφήγηση από τον διδάσκοντα</a:t>
            </a:r>
            <a:r>
              <a:rPr lang="el-GR" b="1" dirty="0" smtClean="0"/>
              <a:t>.</a:t>
            </a:r>
          </a:p>
          <a:p>
            <a:r>
              <a:rPr lang="el-GR" dirty="0" smtClean="0"/>
              <a:t>Η δημιουργία του υλικού γίνεται με τη χρήση ειδικού λογισμικού π.χ. </a:t>
            </a:r>
            <a:r>
              <a:rPr lang="en-US" dirty="0" err="1" smtClean="0"/>
              <a:t>Camtasia</a:t>
            </a:r>
            <a:r>
              <a:rPr lang="en-US" dirty="0" smtClean="0"/>
              <a:t>, </a:t>
            </a:r>
            <a:r>
              <a:rPr lang="en-US" dirty="0" err="1" smtClean="0"/>
              <a:t>Camstudio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αναπαραγωγή του υλικού γίνεται από όσα άτομα επιθυμούν χωρίς </a:t>
            </a:r>
            <a:r>
              <a:rPr lang="el-GR" dirty="0"/>
              <a:t>να απαιτείται οποιαδήποτε εγκατάσταση λογισμικού ή </a:t>
            </a:r>
            <a:r>
              <a:rPr lang="el-GR" dirty="0" smtClean="0"/>
              <a:t>διαδικασία εγγραφής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l-GR" dirty="0" smtClean="0"/>
              <a:t>τους </a:t>
            </a:r>
            <a:r>
              <a:rPr lang="el-GR" dirty="0"/>
              <a:t>προσωπικούς τους υπολογιστές ή τις κινητές συσκευές τους</a:t>
            </a:r>
            <a:r>
              <a:rPr lang="el-GR" dirty="0" smtClean="0"/>
              <a:t>.</a:t>
            </a:r>
            <a:endParaRPr lang="el-GR" b="1" dirty="0" smtClean="0"/>
          </a:p>
          <a:p>
            <a:pPr marL="0" indent="0">
              <a:spcBef>
                <a:spcPct val="30000"/>
              </a:spcBef>
              <a:buClrTx/>
              <a:buNone/>
              <a:defRPr/>
            </a:pPr>
            <a:r>
              <a:rPr lang="el-GR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είναι το </a:t>
            </a:r>
            <a:r>
              <a:rPr lang="en-US" dirty="0"/>
              <a:t>podcasting </a:t>
            </a:r>
            <a:r>
              <a:rPr lang="el-GR" dirty="0"/>
              <a:t>στα Ανοιχτά Ψηφιακά Μαθήματα (ΑΨΜ)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</a:t>
            </a:r>
            <a:r>
              <a:rPr lang="en-US" dirty="0"/>
              <a:t>Podcasts (</a:t>
            </a:r>
            <a:r>
              <a:rPr lang="el-GR" dirty="0"/>
              <a:t>ή Screencasts) παράγονται και διανέμονται ως αρχεία βίντεο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Πραγματοποιείται </a:t>
            </a:r>
            <a:r>
              <a:rPr lang="el-GR" dirty="0"/>
              <a:t>καταγραφή της παρουσίαση των διαφανειών μιας διάλεξης, αλλά και ότι άλλο θα μπορούσε να εμφανίζεται στην οθόνη του </a:t>
            </a:r>
            <a:r>
              <a:rPr lang="el-GR" dirty="0" smtClean="0"/>
              <a:t>υπολογιστή, </a:t>
            </a:r>
            <a:r>
              <a:rPr lang="el-GR" dirty="0"/>
              <a:t>όπως ένα </a:t>
            </a:r>
            <a:r>
              <a:rPr lang="el-GR" dirty="0" err="1"/>
              <a:t>website</a:t>
            </a:r>
            <a:r>
              <a:rPr lang="el-GR" dirty="0"/>
              <a:t>, μια εικόνα, ένα εργαλείο λογισμικού</a:t>
            </a:r>
            <a:r>
              <a:rPr lang="el-GR" dirty="0" smtClean="0"/>
              <a:t>,…</a:t>
            </a:r>
          </a:p>
          <a:p>
            <a:r>
              <a:rPr lang="el-GR" dirty="0" smtClean="0"/>
              <a:t>Το </a:t>
            </a:r>
            <a:r>
              <a:rPr lang="el-GR" dirty="0"/>
              <a:t>περιεχόμενο πάντα συνοδεύεται και συγχρονίζεται με τον ήχο της διάλεξης (η ομιλία του διδάσκοντα). </a:t>
            </a:r>
          </a:p>
          <a:p>
            <a:r>
              <a:rPr lang="el-GR" dirty="0"/>
              <a:t>Η ομιλία είναι επεξηγηματική και επεκτείνεται πέραν της απλής ανάγνωσης των περιεχομένων των διαφανειών.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520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ενός </a:t>
            </a:r>
            <a:r>
              <a:rPr lang="en-US" dirty="0" smtClean="0"/>
              <a:t>Podcast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5" y="1331417"/>
            <a:ext cx="2805473" cy="29257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31417"/>
            <a:ext cx="2700930" cy="2811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5" y="4412154"/>
            <a:ext cx="2805473" cy="2242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57125"/>
            <a:ext cx="2390686" cy="24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l-GR" sz="2000" dirty="0" smtClean="0">
              <a:latin typeface="Calibri" pitchFamily="34" charset="0"/>
            </a:endParaRPr>
          </a:p>
          <a:p>
            <a:r>
              <a:rPr lang="en-US" dirty="0" smtClean="0"/>
              <a:t>Screencasts: </a:t>
            </a:r>
            <a:r>
              <a:rPr lang="el-GR" dirty="0" smtClean="0"/>
              <a:t>Σχετικά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screencast.gunet.gr/screencast/about.php</a:t>
            </a:r>
            <a:endParaRPr lang="el-GR" dirty="0" smtClean="0"/>
          </a:p>
          <a:p>
            <a:r>
              <a:rPr lang="en-US" dirty="0" err="1" smtClean="0"/>
              <a:t>Camstudio</a:t>
            </a:r>
            <a:r>
              <a:rPr lang="en-US" dirty="0" smtClean="0"/>
              <a:t> -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://camstudio.org/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7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άδεια χρήσης&amp;quot;&quot;/&gt;&lt;property id=&quot;20307&quot; value=&quot;326&quot;/&gt;&lt;/object&gt;&lt;object type=&quot;3&quot; unique_id=&quot;10006&quot;&gt;&lt;property id=&quot;20148&quot; value=&quot;5&quot;/&gt;&lt;property id=&quot;20300&quot; value=&quot;Slide 3 - &amp;quot;χρηματοδότηση&amp;quot;&quot;/&gt;&lt;property id=&quot;20307&quot; value=&quot;422&quot;/&gt;&lt;/object&gt;&lt;object type=&quot;3&quot; unique_id=&quot;10016&quot;&gt;&lt;property id=&quot;20148&quot; value=&quot;5&quot;/&gt;&lt;property id=&quot;20300&quot; value=&quot;Slide 27&quot;/&gt;&lt;property id=&quot;20307&quot; value=&quot;484&quot;/&gt;&lt;/object&gt;&lt;object type=&quot;3&quot; unique_id=&quot;10173&quot;&gt;&lt;property id=&quot;20148&quot; value=&quot;5&quot;/&gt;&lt;property id=&quot;20300&quot; value=&quot;Slide 4 - &amp;quot;Περιεχόμενα&amp;quot;&quot;/&gt;&lt;property id=&quot;20307&quot; value=&quot;536&quot;/&gt;&lt;/object&gt;&lt;object type=&quot;3&quot; unique_id=&quot;10174&quot;&gt;&lt;property id=&quot;20148&quot; value=&quot;5&quot;/&gt;&lt;property id=&quot;20300&quot; value=&quot;Slide 5 - &amp;quot;Το έργο&amp;quot;&quot;/&gt;&lt;property id=&quot;20307&quot; value=&quot;534&quot;/&gt;&lt;/object&gt;&lt;object type=&quot;3&quot; unique_id=&quot;10175&quot;&gt;&lt;property id=&quot;20148&quot; value=&quot;5&quot;/&gt;&lt;property id=&quot;20300&quot; value=&quot;Slide 6 - &amp;quot;Τι είναι ανοιχτά  Ακαδημαϊκά μαθήματα&amp;quot;&quot;/&gt;&lt;property id=&quot;20307&quot; value=&quot;551&quot;/&gt;&lt;/object&gt;&lt;object type=&quot;3&quot; unique_id=&quot;10176&quot;&gt;&lt;property id=&quot;20148&quot; value=&quot;5&quot;/&gt;&lt;property id=&quot;20300&quot; value=&quot;Slide 8 - &amp;quot;Στόχοι του έργου&amp;quot;&quot;/&gt;&lt;property id=&quot;20307&quot; value=&quot;538&quot;/&gt;&lt;/object&gt;&lt;object type=&quot;3&quot; unique_id=&quot;10177&quot;&gt;&lt;property id=&quot;20148&quot; value=&quot;5&quot;/&gt;&lt;property id=&quot;20300&quot; value=&quot;Slide 9 - &amp;quot;Τι είναι Ανοιχτά Ψηφιακά Μαθήματα (ΑΨΜ)&amp;quot;&quot;/&gt;&lt;property id=&quot;20307&quot; value=&quot;549&quot;/&gt;&lt;/object&gt;&lt;object type=&quot;3&quot; unique_id=&quot;10178&quot;&gt;&lt;property id=&quot;20148&quot; value=&quot;5&quot;/&gt;&lt;property id=&quot;20300&quot; value=&quot;Slide 10 - &amp;quot;Περιεχόμενο ΑΨΜ&amp;quot;&quot;/&gt;&lt;property id=&quot;20307&quot; value=&quot;552&quot;/&gt;&lt;/object&gt;&lt;object type=&quot;3&quot; unique_id=&quot;10179&quot;&gt;&lt;property id=&quot;20148&quot; value=&quot;5&quot;/&gt;&lt;property id=&quot;20300&quot; value=&quot;Slide 11 - &amp;quot;Τι δεν είναι ΑΑΜ&amp;quot;&quot;/&gt;&lt;property id=&quot;20307&quot; value=&quot;550&quot;/&gt;&lt;/object&gt;&lt;object type=&quot;3&quot; unique_id=&quot;10180&quot;&gt;&lt;property id=&quot;20148&quot; value=&quot;5&quot;/&gt;&lt;property id=&quot;20300&quot; value=&quot;Slide 12 - &amp;quot;Εξαιρετικής σημασίας- επιχειρείται:&amp;quot;&quot;/&gt;&lt;property id=&quot;20307&quot; value=&quot;539&quot;/&gt;&lt;/object&gt;&lt;object type=&quot;3&quot; unique_id=&quot;10181&quot;&gt;&lt;property id=&quot;20148&quot; value=&quot;5&quot;/&gt;&lt;property id=&quot;20300&quot; value=&quot;Slide 14 - &amp;quot;Ποιος θα ωφεληθεί;&amp;quot;&quot;/&gt;&lt;property id=&quot;20307&quot; value=&quot;548&quot;/&gt;&lt;/object&gt;&lt;object type=&quot;3&quot; unique_id=&quot;10182&quot;&gt;&lt;property id=&quot;20148&quot; value=&quot;5&quot;/&gt;&lt;property id=&quot;20300&quot; value=&quot;Slide 15 - &amp;quot;Αναμενόμενα Αποτελέσματα – Ποιοί?&amp;quot;&quot;/&gt;&lt;property id=&quot;20307&quot; value=&quot;540&quot;/&gt;&lt;/object&gt;&lt;object type=&quot;3&quot; unique_id=&quot;10183&quot;&gt;&lt;property id=&quot;20148&quot; value=&quot;5&quot;/&gt;&lt;property id=&quot;20300&quot; value=&quot;Slide 16 - &amp;quot;Για τα μέλη ΕΠ:&amp;quot;&quot;/&gt;&lt;property id=&quot;20307&quot; value=&quot;541&quot;/&gt;&lt;/object&gt;&lt;object type=&quot;3&quot; unique_id=&quot;10184&quot;&gt;&lt;property id=&quot;20148&quot; value=&quot;5&quot;/&gt;&lt;property id=&quot;20300&quot; value=&quot;Slide 17 - &amp;quot;Για το ΤΕΙ Ηπείρου&amp;quot;&quot;/&gt;&lt;property id=&quot;20307&quot; value=&quot;542&quot;/&gt;&lt;/object&gt;&lt;object type=&quot;3&quot; unique_id=&quot;10185&quot;&gt;&lt;property id=&quot;20148&quot; value=&quot;5&quot;/&gt;&lt;property id=&quot;20300&quot; value=&quot;Slide 18 - &amp;quot;Το έργο σε Νούμερα - 1/2&amp;quot;&quot;/&gt;&lt;property id=&quot;20307&quot; value=&quot;543&quot;/&gt;&lt;/object&gt;&lt;object type=&quot;3&quot; unique_id=&quot;10186&quot;&gt;&lt;property id=&quot;20148&quot; value=&quot;5&quot;/&gt;&lt;property id=&quot;20300&quot; value=&quot;Slide 19 - &amp;quot;Το έργο σε Νούμερα - 1/2&amp;quot;&quot;/&gt;&lt;property id=&quot;20307&quot; value=&quot;544&quot;/&gt;&lt;/object&gt;&lt;object type=&quot;3&quot; unique_id=&quot;10187&quot;&gt;&lt;property id=&quot;20148&quot; value=&quot;5&quot;/&gt;&lt;property id=&quot;20300&quot; value=&quot;Slide 21 - &amp;quot;Πρόοδος έργου – υποέργο 2&amp;quot;&quot;/&gt;&lt;property id=&quot;20307&quot; value=&quot;545&quot;/&gt;&lt;/object&gt;&lt;object type=&quot;3&quot; unique_id=&quot;10188&quot;&gt;&lt;property id=&quot;20148&quot; value=&quot;5&quot;/&gt;&lt;property id=&quot;20300&quot; value=&quot;Slide 22 - &amp;quot;Πρόοδος έργου – υποέργο 1&amp;quot;&quot;/&gt;&lt;property id=&quot;20307&quot; value=&quot;546&quot;/&gt;&lt;/object&gt;&lt;object type=&quot;3&quot; unique_id=&quot;10189&quot;&gt;&lt;property id=&quot;20148&quot; value=&quot;5&quot;/&gt;&lt;property id=&quot;20300&quot; value=&quot;Slide 24 - &amp;quot;Προγραμματισμός δραστηριοτήτων&amp;quot;&quot;/&gt;&lt;property id=&quot;20307&quot; value=&quot;547&quot;/&gt;&lt;/object&gt;&lt;object type=&quot;3&quot; unique_id=&quot;10190&quot;&gt;&lt;property id=&quot;20148&quot; value=&quot;5&quot;/&gt;&lt;property id=&quot;20300&quot; value=&quot;Slide 26 - &amp;quot;Βιβλιογραφία&amp;quot;&quot;/&gt;&lt;property id=&quot;20307&quot; value=&quot;532&quot;/&gt;&lt;/object&gt;&lt;object type=&quot;3&quot; unique_id=&quot;10272&quot;&gt;&lt;property id=&quot;20148&quot; value=&quot;5&quot;/&gt;&lt;property id=&quot;20300&quot; value=&quot;Slide 25 - &amp;quot;Τα επόμενα βήματα (Χειμερινό/Εαρινό 2014-2015)&amp;quot;&quot;/&gt;&lt;property id=&quot;20307&quot; value=&quot;553&quot;/&gt;&lt;/object&gt;&lt;object type=&quot;3&quot; unique_id=&quot;10598&quot;&gt;&lt;property id=&quot;20148&quot; value=&quot;5&quot;/&gt;&lt;property id=&quot;20300&quot; value=&quot;Slide 7 - &amp;quot;Στόχοι του έργου&amp;quot;&quot;/&gt;&lt;property id=&quot;20307&quot; value=&quot;554&quot;/&gt;&lt;/object&gt;&lt;object type=&quot;3&quot; unique_id=&quot;10599&quot;&gt;&lt;property id=&quot;20148&quot; value=&quot;5&quot;/&gt;&lt;property id=&quot;20300&quot; value=&quot;Slide 13 - &amp;quot;Αναμενόμενα Οφέλη&amp;quot;&quot;/&gt;&lt;property id=&quot;20307&quot; value=&quot;556&quot;/&gt;&lt;/object&gt;&lt;object type=&quot;3&quot; unique_id=&quot;10600&quot;&gt;&lt;property id=&quot;20148&quot; value=&quot;5&quot;/&gt;&lt;property id=&quot;20300&quot; value=&quot;Slide 20 - &amp;quot;Πρόοδος του έργου&amp;quot;&quot;/&gt;&lt;property id=&quot;20307&quot; value=&quot;555&quot;/&gt;&lt;/object&gt;&lt;object type=&quot;3&quot; unique_id=&quot;10601&quot;&gt;&lt;property id=&quot;20148&quot; value=&quot;5&quot;/&gt;&lt;property id=&quot;20300&quot; value=&quot;Slide 23 - &amp;quot;Προγραμματισμός Δραστηριοτήτων&amp;#x0D;&amp;#x0A;&amp;quot;&quot;/&gt;&lt;property id=&quot;20307&quot; value=&quot;5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388</Words>
  <Application>Microsoft Office PowerPoint</Application>
  <PresentationFormat>Προβολή στην οθόνη (4:3)</PresentationFormat>
  <Paragraphs>53</Paragraphs>
  <Slides>10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Century Gothic</vt:lpstr>
      <vt:lpstr>Times New Roman</vt:lpstr>
      <vt:lpstr>Θέμα του Office</vt:lpstr>
      <vt:lpstr>Παρουσίαση του PowerPoint</vt:lpstr>
      <vt:lpstr>άδεια χρήσης</vt:lpstr>
      <vt:lpstr>χρηματοδότηση</vt:lpstr>
      <vt:lpstr>Προδιαγραφές μαθήματων ΑΨΜ</vt:lpstr>
      <vt:lpstr>Τι σημαίνει ο όρος Podcasting</vt:lpstr>
      <vt:lpstr>Τι είναι το podcasting στα Ανοιχτά Ψηφιακά Μαθήματα (ΑΨΜ)</vt:lpstr>
      <vt:lpstr>Τι είναι το podcasting στα Ανοιχτά Ψηφιακά Μαθήματα (ΑΨΜ)</vt:lpstr>
      <vt:lpstr>Δημιουργία ενός Podcast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</cp:lastModifiedBy>
  <cp:revision>634</cp:revision>
  <dcterms:created xsi:type="dcterms:W3CDTF">2012-09-06T09:03:05Z</dcterms:created>
  <dcterms:modified xsi:type="dcterms:W3CDTF">2014-10-31T11:27:25Z</dcterms:modified>
</cp:coreProperties>
</file>