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26" r:id="rId11"/>
    <p:sldId id="294" r:id="rId12"/>
    <p:sldId id="327" r:id="rId13"/>
    <p:sldId id="295" r:id="rId14"/>
    <p:sldId id="296" r:id="rId15"/>
    <p:sldId id="328" r:id="rId16"/>
    <p:sldId id="329" r:id="rId17"/>
    <p:sldId id="330" r:id="rId18"/>
    <p:sldId id="322" r:id="rId19"/>
    <p:sldId id="323" r:id="rId20"/>
    <p:sldId id="324" r:id="rId21"/>
    <p:sldId id="277" r:id="rId22"/>
    <p:sldId id="278" r:id="rId23"/>
    <p:sldId id="291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developer.android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qt-project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xdk-software.intel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Εισαγωγικές έννοιες 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Κινητά τηλέφωνα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1611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b="1" dirty="0" smtClean="0"/>
              <a:t>Λειτουργικό σύστημα </a:t>
            </a:r>
            <a:r>
              <a:rPr lang="el-GR" sz="3200" dirty="0" err="1" smtClean="0"/>
              <a:t>Ios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Μόνον η </a:t>
            </a:r>
            <a:r>
              <a:rPr lang="el-GR" sz="3200" b="1" dirty="0" smtClean="0"/>
              <a:t>εταιρεία </a:t>
            </a:r>
            <a:r>
              <a:rPr lang="el-GR" sz="3200" b="1" dirty="0" err="1" smtClean="0"/>
              <a:t>Apple</a:t>
            </a:r>
            <a:r>
              <a:rPr lang="el-GR" sz="3200" b="1" dirty="0" smtClean="0"/>
              <a:t> </a:t>
            </a:r>
            <a:r>
              <a:rPr lang="el-GR" sz="3200" dirty="0" smtClean="0"/>
              <a:t>τα παράγει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b="1" dirty="0" smtClean="0"/>
              <a:t>Κόστος απόκτησης</a:t>
            </a:r>
            <a:r>
              <a:rPr lang="el-GR" sz="3200" dirty="0" smtClean="0"/>
              <a:t>: 300 ευρώ και πάνω για </a:t>
            </a:r>
            <a:r>
              <a:rPr lang="el-GR" sz="3200" dirty="0" err="1" smtClean="0"/>
              <a:t>Ipad</a:t>
            </a:r>
            <a:r>
              <a:rPr lang="el-GR" sz="3200" dirty="0" smtClean="0"/>
              <a:t> και 600 ευρώ και πάνω για </a:t>
            </a:r>
            <a:r>
              <a:rPr lang="el-GR" sz="3200" dirty="0" err="1" smtClean="0"/>
              <a:t>Iphone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Κατέχουν την </a:t>
            </a:r>
            <a:r>
              <a:rPr lang="el-GR" sz="3200" b="1" dirty="0" smtClean="0"/>
              <a:t>δεύτερη θέση παγκοσμίως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b="1" dirty="0" smtClean="0"/>
              <a:t>Γλώσσα προγραμματισμού</a:t>
            </a:r>
            <a:r>
              <a:rPr lang="el-GR" sz="3200" dirty="0" smtClean="0"/>
              <a:t>: </a:t>
            </a:r>
            <a:r>
              <a:rPr lang="el-GR" sz="3200" dirty="0" err="1" smtClean="0"/>
              <a:t>Objective</a:t>
            </a:r>
            <a:r>
              <a:rPr lang="el-GR" sz="3200" dirty="0" smtClean="0"/>
              <a:t> C 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Απαιτείται η κατοχή υπολογιστή </a:t>
            </a:r>
            <a:r>
              <a:rPr lang="el-GR" sz="3200" b="1" dirty="0" err="1" smtClean="0"/>
              <a:t>Mac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Για ανέβασμα εφαρμογής απαιτούνται 100 δολάρια ετησίως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Κινητά τηλέφωνα </a:t>
            </a:r>
            <a:r>
              <a:rPr lang="en-US" dirty="0" err="1" smtClean="0"/>
              <a:t>Symbian</a:t>
            </a:r>
            <a:r>
              <a:rPr lang="en-US" dirty="0" smtClean="0"/>
              <a:t>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412776"/>
            <a:ext cx="8445624" cy="1611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Κατείχαν την πρώτη θέση παλαιότερα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Τα έδινε η εταιρεία </a:t>
            </a:r>
            <a:r>
              <a:rPr lang="el-GR" sz="3200" dirty="0" err="1" smtClean="0"/>
              <a:t>Nokia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Πλέον έχουν εγκαταλειφθεί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Προγραμματισμός σε C++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Δυνατότητα προγραμματισμού από κάθε λειτουργικό σύστημα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ανέβασμα εφαρμογής απαιτούταν 1 ευρώ.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Κινητά τηλέφωνα </a:t>
            </a:r>
            <a:r>
              <a:rPr lang="en-US" dirty="0" smtClean="0"/>
              <a:t>Windows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Λειτουργικό σύστημα Windows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Κατέχουν 5% παγκοσμίως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Τα παρέχουν οι εταιρείες </a:t>
            </a:r>
            <a:r>
              <a:rPr lang="el-GR" sz="3200" dirty="0" err="1" smtClean="0"/>
              <a:t>Nokia</a:t>
            </a:r>
            <a:r>
              <a:rPr lang="el-GR" sz="3200" dirty="0" smtClean="0"/>
              <a:t> και HTC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Κόστος απόκτησης 200 ευρώ και πάνω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 Προγραμματισμός σε C#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Δυνατότητα προγραμματισμού μόνον από Windows μηχανήματα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Για το ανέβασμα εφαρμογής απαιτούνται 100 δολάρια ετησίως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Γιατί </a:t>
            </a:r>
            <a:r>
              <a:rPr lang="en-US" dirty="0" smtClean="0"/>
              <a:t>Android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Είναι φτηνά στην απόκτησή τους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 Έχουν μεγάλη διάδοση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 Δεν απαιτείται η αγορά συγκεκριμένου υπολογιστή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Το περιβάλλον ανάπτυξης μπορεί να τρέξει σε κάθε λειτουργικό σύστημα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Απαιτείται γνώση της </a:t>
            </a:r>
            <a:r>
              <a:rPr lang="el-GR" sz="3200" dirty="0" err="1" smtClean="0"/>
              <a:t>Java</a:t>
            </a: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Προγραμματισμός σε </a:t>
            </a:r>
            <a:r>
              <a:rPr lang="en-US" dirty="0" smtClean="0"/>
              <a:t>Eclipse SDK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Δωρεάν λογισμικό για κάθε λειτουργικό σύστημα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Μπορεί να χρησιμοποιηθεί και για την συγγραφή κώδικα σε </a:t>
            </a:r>
            <a:r>
              <a:rPr lang="el-GR" sz="3200" dirty="0" err="1" smtClean="0"/>
              <a:t>Java</a:t>
            </a:r>
            <a:r>
              <a:rPr lang="el-GR" sz="3200" dirty="0" smtClean="0"/>
              <a:t> αλλά και άλλων γλωσσών προγραμματισμού. 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Απαιτείται κατέβασμα του </a:t>
            </a:r>
            <a:r>
              <a:rPr lang="el-GR" sz="3200" dirty="0" err="1" smtClean="0"/>
              <a:t>Android</a:t>
            </a:r>
            <a:r>
              <a:rPr lang="el-GR" sz="3200" dirty="0" smtClean="0"/>
              <a:t> SDK (σχετικά πολύπλοκη διαδικασία)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Συνήθως χρησιμοποιούμε το ADT </a:t>
            </a:r>
            <a:r>
              <a:rPr lang="el-GR" sz="3200" dirty="0" err="1" smtClean="0"/>
              <a:t>Bundle</a:t>
            </a:r>
            <a:r>
              <a:rPr lang="el-GR" sz="3200" dirty="0" smtClean="0"/>
              <a:t> (</a:t>
            </a:r>
            <a:r>
              <a:rPr lang="el-GR" sz="3200" dirty="0" err="1" smtClean="0"/>
              <a:t>Eclipse</a:t>
            </a:r>
            <a:r>
              <a:rPr lang="el-GR" sz="3200" dirty="0" smtClean="0"/>
              <a:t> + </a:t>
            </a:r>
            <a:r>
              <a:rPr lang="el-GR" sz="3200" dirty="0" err="1" smtClean="0"/>
              <a:t>Android</a:t>
            </a:r>
            <a:r>
              <a:rPr lang="el-GR" sz="3200" dirty="0" smtClean="0"/>
              <a:t> SDK)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Εγκατάσταση από</a:t>
            </a:r>
          </a:p>
          <a:p>
            <a:pPr lvl="6">
              <a:defRPr/>
            </a:pPr>
            <a:r>
              <a:rPr lang="el-GR" sz="3200" dirty="0" smtClean="0"/>
              <a:t> </a:t>
            </a:r>
            <a:r>
              <a:rPr lang="el-GR" sz="3200" dirty="0" smtClean="0">
                <a:hlinkClick r:id="rId4"/>
              </a:rPr>
              <a:t>http://developer.android.com</a:t>
            </a:r>
            <a:endParaRPr lang="en-US" sz="3200" dirty="0" smtClean="0"/>
          </a:p>
          <a:p>
            <a:pPr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Προγραμματισμός σε </a:t>
            </a:r>
            <a:r>
              <a:rPr lang="en-US" dirty="0" smtClean="0"/>
              <a:t>Qt Creator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Δωρεάν λογισμικό για κάθε λειτουργικό σύστημα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Προγραμματισμός σε C++ αλλά και σε QML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Απαιτεί την ύπαρξη ANDROID SDK και ANDROID NDK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Μπορεί να </a:t>
            </a:r>
            <a:r>
              <a:rPr lang="el-GR" sz="3200" dirty="0" err="1" smtClean="0"/>
              <a:t>παράξει</a:t>
            </a:r>
            <a:r>
              <a:rPr lang="el-GR" sz="3200" dirty="0" smtClean="0"/>
              <a:t> κώδικα για </a:t>
            </a:r>
            <a:r>
              <a:rPr lang="el-GR" sz="3200" dirty="0" err="1" smtClean="0"/>
              <a:t>android</a:t>
            </a:r>
            <a:r>
              <a:rPr lang="el-GR" sz="3200" dirty="0" smtClean="0"/>
              <a:t>, </a:t>
            </a:r>
            <a:r>
              <a:rPr lang="el-GR" sz="3200" dirty="0" err="1" smtClean="0"/>
              <a:t>iphone</a:t>
            </a:r>
            <a:r>
              <a:rPr lang="el-GR" sz="3200" dirty="0" smtClean="0"/>
              <a:t> αλλά και για τα νέα </a:t>
            </a:r>
            <a:r>
              <a:rPr lang="el-GR" sz="3200" dirty="0" err="1" smtClean="0"/>
              <a:t>Ubuntu</a:t>
            </a:r>
            <a:r>
              <a:rPr lang="el-GR" sz="3200" dirty="0" smtClean="0"/>
              <a:t> </a:t>
            </a:r>
            <a:r>
              <a:rPr lang="el-GR" sz="3200" dirty="0" err="1" smtClean="0"/>
              <a:t>Phone</a:t>
            </a:r>
            <a:r>
              <a:rPr lang="el-GR" sz="3200" dirty="0" smtClean="0"/>
              <a:t>, όπως και για </a:t>
            </a:r>
            <a:r>
              <a:rPr lang="el-GR" sz="3200" dirty="0" err="1" smtClean="0"/>
              <a:t>Desktop</a:t>
            </a:r>
            <a:endParaRPr lang="el-GR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Εγκατάσταση από </a:t>
            </a:r>
          </a:p>
          <a:p>
            <a:pPr lvl="5">
              <a:defRPr/>
            </a:pPr>
            <a:r>
              <a:rPr lang="el-GR" sz="3200" dirty="0" smtClean="0">
                <a:hlinkClick r:id="rId4"/>
              </a:rPr>
              <a:t>http://qt-project.org</a:t>
            </a:r>
            <a:endParaRPr lang="el-GR" sz="3200" dirty="0" smtClean="0"/>
          </a:p>
          <a:p>
            <a:pPr>
              <a:buFont typeface="Arial" pitchFamily="34" charset="0"/>
              <a:buChar char="•"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Προγραμματισμός σε </a:t>
            </a:r>
            <a:r>
              <a:rPr lang="en-US" dirty="0" smtClean="0"/>
              <a:t>Intel XDK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Δωρεάν λογισμικό για κάθε λειτουργικό σύστημα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Προγραμματισμός σε HTML5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Μπορεί να δώσει αποτέλεσμα για κάθε κινητό τηλέφωνο αλλά και για </a:t>
            </a:r>
            <a:r>
              <a:rPr lang="el-GR" sz="3200" dirty="0" err="1" smtClean="0"/>
              <a:t>Desktop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Εγκατάσταση από </a:t>
            </a:r>
          </a:p>
          <a:p>
            <a:pPr lvl="3"/>
            <a:r>
              <a:rPr lang="el-GR" sz="3200" dirty="0" smtClean="0">
                <a:hlinkClick r:id="rId4"/>
              </a:rPr>
              <a:t>http://xdk-software.intel.com/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17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Εισαγωγικές έννοιες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σε βασικές έννοιες που σχετίζονται </a:t>
            </a:r>
            <a:r>
              <a:rPr lang="el-GR" sz="3200" smtClean="0"/>
              <a:t>με τον προγραμματισμό </a:t>
            </a:r>
            <a:r>
              <a:rPr lang="el-GR" sz="3200" dirty="0" smtClean="0"/>
              <a:t>κινητών συσκευών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Κατηγορίες κινητών τηλεφώνων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Κατηγορίες έξυπνων κινητών τηλεφώνων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Προγραμματισμός κινητών συσκευών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Ξεκίνημα με το </a:t>
            </a:r>
            <a:r>
              <a:rPr lang="el-GR" sz="3200" dirty="0" err="1" smtClean="0"/>
              <a:t>Eclipse</a:t>
            </a:r>
            <a:r>
              <a:rPr lang="el-GR" sz="3200" dirty="0" smtClean="0"/>
              <a:t> SDK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Εισαγωγικές έννοιες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Κατηγορίες κινητών Τηλεφώνων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Τα κινητά τηλέφωνα χωρίζονται σε δύο κατηγορίες: </a:t>
            </a:r>
            <a:r>
              <a:rPr lang="el-GR" sz="3200" b="1" dirty="0" smtClean="0"/>
              <a:t>απλά</a:t>
            </a:r>
            <a:r>
              <a:rPr lang="el-GR" sz="3200" dirty="0" smtClean="0"/>
              <a:t> και </a:t>
            </a:r>
            <a:r>
              <a:rPr lang="el-GR" sz="3200" b="1" dirty="0" smtClean="0"/>
              <a:t>έξυπνα κινητά</a:t>
            </a:r>
            <a:r>
              <a:rPr lang="el-GR" sz="3200" dirty="0" smtClean="0"/>
              <a:t>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b="1" dirty="0" smtClean="0"/>
              <a:t>Απλά κινητά. </a:t>
            </a:r>
            <a:r>
              <a:rPr lang="el-GR" sz="2800" dirty="0" smtClean="0"/>
              <a:t>Είναι παλαιάς τεχνολογίας κινητά τηλέφωνα που δεν μπορούν να συνδεθούν στο διαδίκτυο (συνήθως) και χωρίς οθόνη αφής τις περισσότερες φορές. 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b="1" dirty="0" smtClean="0"/>
              <a:t>Έξυπνα κινητά.</a:t>
            </a:r>
            <a:r>
              <a:rPr lang="el-GR" sz="2800" dirty="0" smtClean="0"/>
              <a:t> Είναι τηλέφωνα και παρόμοιες συσκευές με σύνδεση στο </a:t>
            </a:r>
            <a:r>
              <a:rPr lang="el-GR" sz="2800" dirty="0" err="1" smtClean="0"/>
              <a:t>ίντερνετ</a:t>
            </a:r>
            <a:r>
              <a:rPr lang="el-GR" sz="2800" dirty="0" smtClean="0"/>
              <a:t> και με οθόνη αφής. Σε αυτά υπάρχει η δυνατότητα να μεταφέρουμε κώδικα γραμμένο σε υψηλού επιπέδου γλώσσα (</a:t>
            </a:r>
            <a:r>
              <a:rPr lang="el-GR" sz="2800" b="1" dirty="0" smtClean="0"/>
              <a:t>πχ </a:t>
            </a:r>
            <a:r>
              <a:rPr lang="el-GR" sz="2800" b="1" dirty="0" err="1" smtClean="0"/>
              <a:t>Java</a:t>
            </a:r>
            <a:r>
              <a:rPr lang="el-GR" sz="2800" b="1" dirty="0" smtClean="0"/>
              <a:t>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Κινητά Τηλέφωνα </a:t>
            </a:r>
            <a:r>
              <a:rPr lang="en-US" dirty="0" smtClean="0"/>
              <a:t>Android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Λειτουργικό σύστημα </a:t>
            </a:r>
            <a:r>
              <a:rPr lang="el-GR" sz="3200" dirty="0" smtClean="0"/>
              <a:t>βασισμένο σε </a:t>
            </a:r>
            <a:r>
              <a:rPr lang="el-GR" sz="3200" dirty="0" err="1" smtClean="0"/>
              <a:t>Linux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Πολλές εταιρείες τα παράγουν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Κόστος απόκτησης</a:t>
            </a:r>
            <a:r>
              <a:rPr lang="el-GR" sz="3200" dirty="0" smtClean="0"/>
              <a:t> 50- ευρώ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Κατέχουν την πρώτη θέση παγκοσμίως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Γλώσσα προγραμματισμού</a:t>
            </a:r>
            <a:r>
              <a:rPr lang="el-GR" sz="3200" dirty="0" smtClean="0"/>
              <a:t>: Κυρίως </a:t>
            </a:r>
            <a:r>
              <a:rPr lang="el-GR" sz="3200" dirty="0" err="1" smtClean="0"/>
              <a:t>Java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Δυνατότητα προγραμματισμού από κάθε λειτουργικό σύστημα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ανέβασμα εφαρμογής απαιτούνται 25 </a:t>
            </a:r>
            <a:r>
              <a:rPr lang="el-GR" sz="3200" dirty="0" err="1" smtClean="0"/>
              <a:t>δολλάρια</a:t>
            </a:r>
            <a:r>
              <a:rPr lang="el-GR" sz="3200" dirty="0" smtClean="0"/>
              <a:t> άπαξ.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1087</Words>
  <Application>Microsoft Office PowerPoint</Application>
  <PresentationFormat>Προβολή στην οθόνη (4:3)</PresentationFormat>
  <Paragraphs>174</Paragraphs>
  <Slides>23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Κατηγορίες κινητών Τηλεφώνων</vt:lpstr>
      <vt:lpstr>Κινητά Τηλέφωνα Android </vt:lpstr>
      <vt:lpstr>Κινητά τηλέφωνα Iphone </vt:lpstr>
      <vt:lpstr>Κινητά τηλέφωνα Symbian </vt:lpstr>
      <vt:lpstr>Κινητά τηλέφωνα Windows </vt:lpstr>
      <vt:lpstr>Γιατί Android </vt:lpstr>
      <vt:lpstr>Προγραμματισμός σε Eclipse SDK </vt:lpstr>
      <vt:lpstr>Προγραμματισμός σε Qt Creator </vt:lpstr>
      <vt:lpstr>Προγραμματισμός σε Intel XDK </vt:lpstr>
      <vt:lpstr>Διαφάνεια 17</vt:lpstr>
      <vt:lpstr>Σημείωμα Αδειοδότησης</vt:lpstr>
      <vt:lpstr>Σημείωμα Αναφοράς</vt:lpstr>
      <vt:lpstr>Διαφάνεια 20</vt:lpstr>
      <vt:lpstr>Διαφάνεια 21</vt:lpstr>
      <vt:lpstr>Διαφάνεια 22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134</cp:revision>
  <dcterms:created xsi:type="dcterms:W3CDTF">2015-04-14T16:45:01Z</dcterms:created>
  <dcterms:modified xsi:type="dcterms:W3CDTF">2015-10-09T08:54:47Z</dcterms:modified>
</cp:coreProperties>
</file>