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2" r:id="rId7"/>
    <p:sldId id="327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292" r:id="rId22"/>
    <p:sldId id="293" r:id="rId23"/>
    <p:sldId id="294" r:id="rId24"/>
    <p:sldId id="295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0" d="100"/>
          <a:sy n="90" d="100"/>
        </p:scale>
        <p:origin x="948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74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03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88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900" b="1" dirty="0" smtClean="0">
                <a:solidFill>
                  <a:schemeClr val="bg1"/>
                </a:solidFill>
              </a:rPr>
              <a:t> - </a:t>
            </a:r>
            <a:r>
              <a:rPr lang="el-GR" sz="900" b="0" dirty="0" err="1" smtClean="0">
                <a:solidFill>
                  <a:schemeClr val="bg1"/>
                </a:solidFill>
              </a:rPr>
              <a:t>Τ</a:t>
            </a:r>
            <a:r>
              <a:rPr lang="el-GR" sz="900" dirty="0" err="1" smtClean="0">
                <a:solidFill>
                  <a:schemeClr val="bg1"/>
                </a:solidFill>
              </a:rPr>
              <a:t>υμπανομετρία</a:t>
            </a:r>
            <a:r>
              <a:rPr lang="el-GR" sz="900" dirty="0" smtClean="0">
                <a:solidFill>
                  <a:schemeClr val="bg1"/>
                </a:solidFill>
              </a:rPr>
              <a:t> -</a:t>
            </a:r>
            <a:r>
              <a:rPr lang="el-GR" sz="900" baseline="0" dirty="0" smtClean="0">
                <a:solidFill>
                  <a:schemeClr val="bg1"/>
                </a:solidFill>
              </a:rPr>
              <a:t> </a:t>
            </a:r>
            <a:r>
              <a:rPr lang="el-GR" sz="900" dirty="0" smtClean="0">
                <a:solidFill>
                  <a:schemeClr val="bg1"/>
                </a:solidFill>
              </a:rPr>
              <a:t>Ακουστικά αντανακλαστικά (Μέρος Β’),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900" b="1" dirty="0" smtClean="0">
                <a:solidFill>
                  <a:schemeClr val="bg1"/>
                </a:solidFill>
              </a:rPr>
              <a:t> - </a:t>
            </a:r>
            <a:r>
              <a:rPr lang="el-GR" sz="900" b="0" dirty="0" err="1" smtClean="0">
                <a:solidFill>
                  <a:schemeClr val="bg1"/>
                </a:solidFill>
              </a:rPr>
              <a:t>Τ</a:t>
            </a:r>
            <a:r>
              <a:rPr lang="el-GR" sz="900" dirty="0" err="1" smtClean="0">
                <a:solidFill>
                  <a:schemeClr val="bg1"/>
                </a:solidFill>
              </a:rPr>
              <a:t>υμπανομετρία</a:t>
            </a:r>
            <a:r>
              <a:rPr lang="el-GR" sz="900" dirty="0" smtClean="0">
                <a:solidFill>
                  <a:schemeClr val="bg1"/>
                </a:solidFill>
              </a:rPr>
              <a:t> - Ακουστικά αντανακλαστικά (Μέρος Β’),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41/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Ακοολογία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/>
              <a:t>3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T</a:t>
            </a:r>
            <a:r>
              <a:rPr lang="el-GR" sz="2800" b="1" dirty="0" err="1" smtClean="0"/>
              <a:t>υμπανομετρία</a:t>
            </a:r>
            <a:r>
              <a:rPr lang="en-US" sz="2800" b="1" dirty="0" smtClean="0"/>
              <a:t> </a:t>
            </a:r>
            <a:r>
              <a:rPr lang="el-GR" sz="2800" b="1" dirty="0" smtClean="0"/>
              <a:t>-</a:t>
            </a:r>
            <a:r>
              <a:rPr lang="en-US" sz="2800" b="1" dirty="0" smtClean="0"/>
              <a:t> </a:t>
            </a:r>
            <a:r>
              <a:rPr lang="el-GR" sz="2800" b="1" dirty="0" smtClean="0"/>
              <a:t>Ακουστικά αντανακλαστικά</a:t>
            </a:r>
            <a:r>
              <a:rPr lang="en-US" sz="2800" b="1" dirty="0" smtClean="0"/>
              <a:t> (</a:t>
            </a:r>
            <a:r>
              <a:rPr lang="el-GR" sz="2800" b="1" dirty="0" smtClean="0"/>
              <a:t>Μέρος Β’)</a:t>
            </a:r>
          </a:p>
          <a:p>
            <a:r>
              <a:rPr lang="el-GR" sz="2800" dirty="0" smtClean="0"/>
              <a:t>Ναυσικά </a:t>
            </a:r>
            <a:r>
              <a:rPr lang="el-GR" sz="2800" dirty="0" err="1" smtClean="0"/>
              <a:t>Ζιάβρα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Η</a:t>
            </a:r>
            <a:r>
              <a:rPr lang="el-GR" dirty="0" smtClean="0"/>
              <a:t>λεκτροακουστική γέφυρα ή </a:t>
            </a:r>
            <a:r>
              <a:rPr lang="el-GR" dirty="0" err="1" smtClean="0"/>
              <a:t>τυμπανογράφος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Σχηματική παράσταση </a:t>
            </a:r>
            <a:r>
              <a:rPr lang="el-GR" dirty="0" err="1" smtClean="0"/>
              <a:t>τυμπανογράφου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08" y="1335459"/>
            <a:ext cx="4424584" cy="297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2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n-US" dirty="0" smtClean="0"/>
              <a:t>Τύπου </a:t>
            </a:r>
            <a:r>
              <a:rPr lang="el-GR" altLang="en-US" dirty="0"/>
              <a:t>Α - Α</a:t>
            </a:r>
            <a:r>
              <a:rPr lang="en-US" altLang="en-US" dirty="0"/>
              <a:t>s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Τυμπανόγραμμα</a:t>
            </a:r>
            <a:endParaRPr lang="en-US" dirty="0"/>
          </a:p>
        </p:txBody>
      </p:sp>
      <p:grpSp>
        <p:nvGrpSpPr>
          <p:cNvPr id="177" name="Group 61"/>
          <p:cNvGrpSpPr>
            <a:grpSpLocks/>
          </p:cNvGrpSpPr>
          <p:nvPr/>
        </p:nvGrpSpPr>
        <p:grpSpPr bwMode="auto">
          <a:xfrm>
            <a:off x="2267744" y="1199620"/>
            <a:ext cx="4680520" cy="3098039"/>
            <a:chOff x="1177" y="1448"/>
            <a:chExt cx="3330" cy="2436"/>
          </a:xfrm>
        </p:grpSpPr>
        <p:sp>
          <p:nvSpPr>
            <p:cNvPr id="178" name="Rectangle 5"/>
            <p:cNvSpPr>
              <a:spLocks noChangeArrowheads="1"/>
            </p:cNvSpPr>
            <p:nvPr/>
          </p:nvSpPr>
          <p:spPr bwMode="auto">
            <a:xfrm>
              <a:off x="2971" y="1706"/>
              <a:ext cx="765" cy="20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6"/>
            <p:cNvSpPr>
              <a:spLocks noChangeArrowheads="1"/>
            </p:cNvSpPr>
            <p:nvPr/>
          </p:nvSpPr>
          <p:spPr bwMode="auto">
            <a:xfrm>
              <a:off x="1436" y="1701"/>
              <a:ext cx="385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7"/>
            <p:cNvSpPr>
              <a:spLocks noChangeArrowheads="1"/>
            </p:cNvSpPr>
            <p:nvPr/>
          </p:nvSpPr>
          <p:spPr bwMode="auto">
            <a:xfrm>
              <a:off x="1436" y="2106"/>
              <a:ext cx="385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Rectangle 8"/>
            <p:cNvSpPr>
              <a:spLocks noChangeArrowheads="1"/>
            </p:cNvSpPr>
            <p:nvPr/>
          </p:nvSpPr>
          <p:spPr bwMode="auto">
            <a:xfrm>
              <a:off x="1436" y="2512"/>
              <a:ext cx="385" cy="401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9"/>
            <p:cNvSpPr>
              <a:spLocks noChangeArrowheads="1"/>
            </p:cNvSpPr>
            <p:nvPr/>
          </p:nvSpPr>
          <p:spPr bwMode="auto">
            <a:xfrm>
              <a:off x="1436" y="2913"/>
              <a:ext cx="385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10"/>
            <p:cNvSpPr>
              <a:spLocks noChangeArrowheads="1"/>
            </p:cNvSpPr>
            <p:nvPr/>
          </p:nvSpPr>
          <p:spPr bwMode="auto">
            <a:xfrm>
              <a:off x="1436" y="3319"/>
              <a:ext cx="385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11"/>
            <p:cNvSpPr>
              <a:spLocks noChangeArrowheads="1"/>
            </p:cNvSpPr>
            <p:nvPr/>
          </p:nvSpPr>
          <p:spPr bwMode="auto">
            <a:xfrm>
              <a:off x="1821" y="1701"/>
              <a:ext cx="380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Rectangle 12"/>
            <p:cNvSpPr>
              <a:spLocks noChangeArrowheads="1"/>
            </p:cNvSpPr>
            <p:nvPr/>
          </p:nvSpPr>
          <p:spPr bwMode="auto">
            <a:xfrm>
              <a:off x="1821" y="2106"/>
              <a:ext cx="380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13"/>
            <p:cNvSpPr>
              <a:spLocks noChangeArrowheads="1"/>
            </p:cNvSpPr>
            <p:nvPr/>
          </p:nvSpPr>
          <p:spPr bwMode="auto">
            <a:xfrm>
              <a:off x="1821" y="2512"/>
              <a:ext cx="380" cy="401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Rectangle 14"/>
            <p:cNvSpPr>
              <a:spLocks noChangeArrowheads="1"/>
            </p:cNvSpPr>
            <p:nvPr/>
          </p:nvSpPr>
          <p:spPr bwMode="auto">
            <a:xfrm>
              <a:off x="1821" y="2913"/>
              <a:ext cx="380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Rectangle 15"/>
            <p:cNvSpPr>
              <a:spLocks noChangeArrowheads="1"/>
            </p:cNvSpPr>
            <p:nvPr/>
          </p:nvSpPr>
          <p:spPr bwMode="auto">
            <a:xfrm>
              <a:off x="1821" y="3319"/>
              <a:ext cx="380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Rectangle 16"/>
            <p:cNvSpPr>
              <a:spLocks noChangeArrowheads="1"/>
            </p:cNvSpPr>
            <p:nvPr/>
          </p:nvSpPr>
          <p:spPr bwMode="auto">
            <a:xfrm>
              <a:off x="2201" y="1701"/>
              <a:ext cx="385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17"/>
            <p:cNvSpPr>
              <a:spLocks noChangeArrowheads="1"/>
            </p:cNvSpPr>
            <p:nvPr/>
          </p:nvSpPr>
          <p:spPr bwMode="auto">
            <a:xfrm>
              <a:off x="2201" y="2106"/>
              <a:ext cx="385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18"/>
            <p:cNvSpPr>
              <a:spLocks noChangeArrowheads="1"/>
            </p:cNvSpPr>
            <p:nvPr/>
          </p:nvSpPr>
          <p:spPr bwMode="auto">
            <a:xfrm>
              <a:off x="2201" y="2512"/>
              <a:ext cx="385" cy="401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Rectangle 19"/>
            <p:cNvSpPr>
              <a:spLocks noChangeArrowheads="1"/>
            </p:cNvSpPr>
            <p:nvPr/>
          </p:nvSpPr>
          <p:spPr bwMode="auto">
            <a:xfrm>
              <a:off x="2201" y="2913"/>
              <a:ext cx="385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Rectangle 20"/>
            <p:cNvSpPr>
              <a:spLocks noChangeArrowheads="1"/>
            </p:cNvSpPr>
            <p:nvPr/>
          </p:nvSpPr>
          <p:spPr bwMode="auto">
            <a:xfrm>
              <a:off x="2201" y="3319"/>
              <a:ext cx="385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Rectangle 21"/>
            <p:cNvSpPr>
              <a:spLocks noChangeArrowheads="1"/>
            </p:cNvSpPr>
            <p:nvPr/>
          </p:nvSpPr>
          <p:spPr bwMode="auto">
            <a:xfrm>
              <a:off x="2586" y="1701"/>
              <a:ext cx="385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Rectangle 22"/>
            <p:cNvSpPr>
              <a:spLocks noChangeArrowheads="1"/>
            </p:cNvSpPr>
            <p:nvPr/>
          </p:nvSpPr>
          <p:spPr bwMode="auto">
            <a:xfrm>
              <a:off x="2586" y="2106"/>
              <a:ext cx="385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23"/>
            <p:cNvSpPr>
              <a:spLocks noChangeArrowheads="1"/>
            </p:cNvSpPr>
            <p:nvPr/>
          </p:nvSpPr>
          <p:spPr bwMode="auto">
            <a:xfrm>
              <a:off x="2586" y="2512"/>
              <a:ext cx="385" cy="401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24"/>
            <p:cNvSpPr>
              <a:spLocks noChangeArrowheads="1"/>
            </p:cNvSpPr>
            <p:nvPr/>
          </p:nvSpPr>
          <p:spPr bwMode="auto">
            <a:xfrm>
              <a:off x="2586" y="2913"/>
              <a:ext cx="385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Rectangle 25"/>
            <p:cNvSpPr>
              <a:spLocks noChangeArrowheads="1"/>
            </p:cNvSpPr>
            <p:nvPr/>
          </p:nvSpPr>
          <p:spPr bwMode="auto">
            <a:xfrm>
              <a:off x="2586" y="3319"/>
              <a:ext cx="385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26"/>
            <p:cNvSpPr>
              <a:spLocks noChangeArrowheads="1"/>
            </p:cNvSpPr>
            <p:nvPr/>
          </p:nvSpPr>
          <p:spPr bwMode="auto">
            <a:xfrm>
              <a:off x="2971" y="1701"/>
              <a:ext cx="385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Rectangle 27"/>
            <p:cNvSpPr>
              <a:spLocks noChangeArrowheads="1"/>
            </p:cNvSpPr>
            <p:nvPr/>
          </p:nvSpPr>
          <p:spPr bwMode="auto">
            <a:xfrm>
              <a:off x="2971" y="2106"/>
              <a:ext cx="385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Rectangle 28"/>
            <p:cNvSpPr>
              <a:spLocks noChangeArrowheads="1"/>
            </p:cNvSpPr>
            <p:nvPr/>
          </p:nvSpPr>
          <p:spPr bwMode="auto">
            <a:xfrm>
              <a:off x="2971" y="2512"/>
              <a:ext cx="385" cy="401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29"/>
            <p:cNvSpPr>
              <a:spLocks noChangeArrowheads="1"/>
            </p:cNvSpPr>
            <p:nvPr/>
          </p:nvSpPr>
          <p:spPr bwMode="auto">
            <a:xfrm>
              <a:off x="2971" y="2913"/>
              <a:ext cx="385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30"/>
            <p:cNvSpPr>
              <a:spLocks noChangeArrowheads="1"/>
            </p:cNvSpPr>
            <p:nvPr/>
          </p:nvSpPr>
          <p:spPr bwMode="auto">
            <a:xfrm>
              <a:off x="2971" y="3319"/>
              <a:ext cx="385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31"/>
            <p:cNvSpPr>
              <a:spLocks noChangeArrowheads="1"/>
            </p:cNvSpPr>
            <p:nvPr/>
          </p:nvSpPr>
          <p:spPr bwMode="auto">
            <a:xfrm>
              <a:off x="3356" y="1701"/>
              <a:ext cx="380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32"/>
            <p:cNvSpPr>
              <a:spLocks noChangeArrowheads="1"/>
            </p:cNvSpPr>
            <p:nvPr/>
          </p:nvSpPr>
          <p:spPr bwMode="auto">
            <a:xfrm>
              <a:off x="3356" y="2106"/>
              <a:ext cx="380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33"/>
            <p:cNvSpPr>
              <a:spLocks noChangeArrowheads="1"/>
            </p:cNvSpPr>
            <p:nvPr/>
          </p:nvSpPr>
          <p:spPr bwMode="auto">
            <a:xfrm>
              <a:off x="3356" y="2512"/>
              <a:ext cx="380" cy="401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34"/>
            <p:cNvSpPr>
              <a:spLocks noChangeArrowheads="1"/>
            </p:cNvSpPr>
            <p:nvPr/>
          </p:nvSpPr>
          <p:spPr bwMode="auto">
            <a:xfrm>
              <a:off x="3356" y="2913"/>
              <a:ext cx="380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35"/>
            <p:cNvSpPr>
              <a:spLocks noChangeArrowheads="1"/>
            </p:cNvSpPr>
            <p:nvPr/>
          </p:nvSpPr>
          <p:spPr bwMode="auto">
            <a:xfrm>
              <a:off x="3356" y="3319"/>
              <a:ext cx="380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36"/>
            <p:cNvSpPr>
              <a:spLocks noChangeArrowheads="1"/>
            </p:cNvSpPr>
            <p:nvPr/>
          </p:nvSpPr>
          <p:spPr bwMode="auto">
            <a:xfrm>
              <a:off x="3736" y="1701"/>
              <a:ext cx="386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37"/>
            <p:cNvSpPr>
              <a:spLocks noChangeArrowheads="1"/>
            </p:cNvSpPr>
            <p:nvPr/>
          </p:nvSpPr>
          <p:spPr bwMode="auto">
            <a:xfrm>
              <a:off x="3736" y="2106"/>
              <a:ext cx="386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38"/>
            <p:cNvSpPr>
              <a:spLocks noChangeArrowheads="1"/>
            </p:cNvSpPr>
            <p:nvPr/>
          </p:nvSpPr>
          <p:spPr bwMode="auto">
            <a:xfrm>
              <a:off x="3736" y="2512"/>
              <a:ext cx="386" cy="401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Rectangle 39"/>
            <p:cNvSpPr>
              <a:spLocks noChangeArrowheads="1"/>
            </p:cNvSpPr>
            <p:nvPr/>
          </p:nvSpPr>
          <p:spPr bwMode="auto">
            <a:xfrm>
              <a:off x="3736" y="3319"/>
              <a:ext cx="386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40"/>
            <p:cNvSpPr>
              <a:spLocks noChangeArrowheads="1"/>
            </p:cNvSpPr>
            <p:nvPr/>
          </p:nvSpPr>
          <p:spPr bwMode="auto">
            <a:xfrm>
              <a:off x="4122" y="1701"/>
              <a:ext cx="385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Rectangle 41"/>
            <p:cNvSpPr>
              <a:spLocks noChangeArrowheads="1"/>
            </p:cNvSpPr>
            <p:nvPr/>
          </p:nvSpPr>
          <p:spPr bwMode="auto">
            <a:xfrm>
              <a:off x="4122" y="2106"/>
              <a:ext cx="385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42"/>
            <p:cNvSpPr>
              <a:spLocks noChangeArrowheads="1"/>
            </p:cNvSpPr>
            <p:nvPr/>
          </p:nvSpPr>
          <p:spPr bwMode="auto">
            <a:xfrm>
              <a:off x="4122" y="2512"/>
              <a:ext cx="385" cy="401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Rectangle 43"/>
            <p:cNvSpPr>
              <a:spLocks noChangeArrowheads="1"/>
            </p:cNvSpPr>
            <p:nvPr/>
          </p:nvSpPr>
          <p:spPr bwMode="auto">
            <a:xfrm>
              <a:off x="4122" y="2913"/>
              <a:ext cx="385" cy="406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Rectangle 44"/>
            <p:cNvSpPr>
              <a:spLocks noChangeArrowheads="1"/>
            </p:cNvSpPr>
            <p:nvPr/>
          </p:nvSpPr>
          <p:spPr bwMode="auto">
            <a:xfrm>
              <a:off x="4122" y="3319"/>
              <a:ext cx="385" cy="405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Rectangle 45"/>
            <p:cNvSpPr>
              <a:spLocks noChangeArrowheads="1"/>
            </p:cNvSpPr>
            <p:nvPr/>
          </p:nvSpPr>
          <p:spPr bwMode="auto">
            <a:xfrm>
              <a:off x="1608" y="1448"/>
              <a:ext cx="3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-400</a:t>
              </a:r>
              <a:endParaRPr lang="el-GR" altLang="en-US"/>
            </a:p>
          </p:txBody>
        </p:sp>
        <p:sp>
          <p:nvSpPr>
            <p:cNvPr id="219" name="Rectangle 46"/>
            <p:cNvSpPr>
              <a:spLocks noChangeArrowheads="1"/>
            </p:cNvSpPr>
            <p:nvPr/>
          </p:nvSpPr>
          <p:spPr bwMode="auto">
            <a:xfrm>
              <a:off x="2348" y="1448"/>
              <a:ext cx="3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-200</a:t>
              </a:r>
              <a:endParaRPr lang="el-GR" altLang="en-US"/>
            </a:p>
          </p:txBody>
        </p:sp>
        <p:sp>
          <p:nvSpPr>
            <p:cNvPr id="220" name="Rectangle 47"/>
            <p:cNvSpPr>
              <a:spLocks noChangeArrowheads="1"/>
            </p:cNvSpPr>
            <p:nvPr/>
          </p:nvSpPr>
          <p:spPr bwMode="auto">
            <a:xfrm>
              <a:off x="3306" y="1448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0</a:t>
              </a:r>
              <a:endParaRPr lang="el-GR" altLang="en-US"/>
            </a:p>
          </p:txBody>
        </p:sp>
        <p:sp>
          <p:nvSpPr>
            <p:cNvPr id="221" name="Rectangle 48"/>
            <p:cNvSpPr>
              <a:spLocks noChangeArrowheads="1"/>
            </p:cNvSpPr>
            <p:nvPr/>
          </p:nvSpPr>
          <p:spPr bwMode="auto">
            <a:xfrm>
              <a:off x="3883" y="1448"/>
              <a:ext cx="43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+200</a:t>
              </a:r>
              <a:endParaRPr lang="el-GR" altLang="en-US"/>
            </a:p>
          </p:txBody>
        </p:sp>
        <p:sp>
          <p:nvSpPr>
            <p:cNvPr id="222" name="Rectangle 49"/>
            <p:cNvSpPr>
              <a:spLocks noChangeArrowheads="1"/>
            </p:cNvSpPr>
            <p:nvPr/>
          </p:nvSpPr>
          <p:spPr bwMode="auto">
            <a:xfrm>
              <a:off x="1177" y="3243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1</a:t>
              </a:r>
              <a:endParaRPr lang="el-GR" altLang="en-US"/>
            </a:p>
          </p:txBody>
        </p:sp>
        <p:sp>
          <p:nvSpPr>
            <p:cNvPr id="223" name="Rectangle 50"/>
            <p:cNvSpPr>
              <a:spLocks noChangeArrowheads="1"/>
            </p:cNvSpPr>
            <p:nvPr/>
          </p:nvSpPr>
          <p:spPr bwMode="auto">
            <a:xfrm>
              <a:off x="1177" y="2837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2</a:t>
              </a:r>
              <a:endParaRPr lang="el-GR" altLang="en-US"/>
            </a:p>
          </p:txBody>
        </p:sp>
        <p:sp>
          <p:nvSpPr>
            <p:cNvPr id="224" name="Rectangle 51"/>
            <p:cNvSpPr>
              <a:spLocks noChangeArrowheads="1"/>
            </p:cNvSpPr>
            <p:nvPr/>
          </p:nvSpPr>
          <p:spPr bwMode="auto">
            <a:xfrm>
              <a:off x="1177" y="2016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4</a:t>
              </a:r>
              <a:endParaRPr lang="el-GR" altLang="en-US"/>
            </a:p>
          </p:txBody>
        </p:sp>
        <p:sp>
          <p:nvSpPr>
            <p:cNvPr id="225" name="Rectangle 52"/>
            <p:cNvSpPr>
              <a:spLocks noChangeArrowheads="1"/>
            </p:cNvSpPr>
            <p:nvPr/>
          </p:nvSpPr>
          <p:spPr bwMode="auto">
            <a:xfrm>
              <a:off x="1177" y="1605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5</a:t>
              </a:r>
              <a:endParaRPr lang="el-GR" altLang="en-US"/>
            </a:p>
          </p:txBody>
        </p:sp>
        <p:sp>
          <p:nvSpPr>
            <p:cNvPr id="226" name="Rectangle 53"/>
            <p:cNvSpPr>
              <a:spLocks noChangeArrowheads="1"/>
            </p:cNvSpPr>
            <p:nvPr/>
          </p:nvSpPr>
          <p:spPr bwMode="auto">
            <a:xfrm>
              <a:off x="1177" y="3654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0</a:t>
              </a:r>
              <a:endParaRPr lang="el-GR" altLang="en-US"/>
            </a:p>
          </p:txBody>
        </p:sp>
        <p:sp>
          <p:nvSpPr>
            <p:cNvPr id="227" name="Rectangle 54"/>
            <p:cNvSpPr>
              <a:spLocks noChangeArrowheads="1"/>
            </p:cNvSpPr>
            <p:nvPr/>
          </p:nvSpPr>
          <p:spPr bwMode="auto">
            <a:xfrm>
              <a:off x="1177" y="2426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3</a:t>
              </a:r>
              <a:endParaRPr lang="el-GR" altLang="en-US"/>
            </a:p>
          </p:txBody>
        </p:sp>
        <p:sp>
          <p:nvSpPr>
            <p:cNvPr id="228" name="Freeform 55"/>
            <p:cNvSpPr>
              <a:spLocks/>
            </p:cNvSpPr>
            <p:nvPr/>
          </p:nvSpPr>
          <p:spPr bwMode="auto">
            <a:xfrm>
              <a:off x="2019" y="2588"/>
              <a:ext cx="1332" cy="629"/>
            </a:xfrm>
            <a:custGeom>
              <a:avLst/>
              <a:gdLst>
                <a:gd name="T0" fmla="*/ 0 w 1332"/>
                <a:gd name="T1" fmla="*/ 629 h 629"/>
                <a:gd name="T2" fmla="*/ 50 w 1332"/>
                <a:gd name="T3" fmla="*/ 624 h 629"/>
                <a:gd name="T4" fmla="*/ 192 w 1332"/>
                <a:gd name="T5" fmla="*/ 614 h 629"/>
                <a:gd name="T6" fmla="*/ 288 w 1332"/>
                <a:gd name="T7" fmla="*/ 604 h 629"/>
                <a:gd name="T8" fmla="*/ 390 w 1332"/>
                <a:gd name="T9" fmla="*/ 589 h 629"/>
                <a:gd name="T10" fmla="*/ 506 w 1332"/>
                <a:gd name="T11" fmla="*/ 568 h 629"/>
                <a:gd name="T12" fmla="*/ 623 w 1332"/>
                <a:gd name="T13" fmla="*/ 543 h 629"/>
                <a:gd name="T14" fmla="*/ 744 w 1332"/>
                <a:gd name="T15" fmla="*/ 507 h 629"/>
                <a:gd name="T16" fmla="*/ 861 w 1332"/>
                <a:gd name="T17" fmla="*/ 467 h 629"/>
                <a:gd name="T18" fmla="*/ 917 w 1332"/>
                <a:gd name="T19" fmla="*/ 441 h 629"/>
                <a:gd name="T20" fmla="*/ 972 w 1332"/>
                <a:gd name="T21" fmla="*/ 416 h 629"/>
                <a:gd name="T22" fmla="*/ 1028 w 1332"/>
                <a:gd name="T23" fmla="*/ 386 h 629"/>
                <a:gd name="T24" fmla="*/ 1079 w 1332"/>
                <a:gd name="T25" fmla="*/ 355 h 629"/>
                <a:gd name="T26" fmla="*/ 1125 w 1332"/>
                <a:gd name="T27" fmla="*/ 320 h 629"/>
                <a:gd name="T28" fmla="*/ 1165 w 1332"/>
                <a:gd name="T29" fmla="*/ 284 h 629"/>
                <a:gd name="T30" fmla="*/ 1206 w 1332"/>
                <a:gd name="T31" fmla="*/ 244 h 629"/>
                <a:gd name="T32" fmla="*/ 1241 w 1332"/>
                <a:gd name="T33" fmla="*/ 203 h 629"/>
                <a:gd name="T34" fmla="*/ 1271 w 1332"/>
                <a:gd name="T35" fmla="*/ 157 h 629"/>
                <a:gd name="T36" fmla="*/ 1297 w 1332"/>
                <a:gd name="T37" fmla="*/ 107 h 629"/>
                <a:gd name="T38" fmla="*/ 1317 w 1332"/>
                <a:gd name="T39" fmla="*/ 56 h 629"/>
                <a:gd name="T40" fmla="*/ 1332 w 1332"/>
                <a:gd name="T4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2" h="629">
                  <a:moveTo>
                    <a:pt x="0" y="629"/>
                  </a:moveTo>
                  <a:lnTo>
                    <a:pt x="50" y="624"/>
                  </a:lnTo>
                  <a:lnTo>
                    <a:pt x="192" y="614"/>
                  </a:lnTo>
                  <a:lnTo>
                    <a:pt x="288" y="604"/>
                  </a:lnTo>
                  <a:lnTo>
                    <a:pt x="390" y="589"/>
                  </a:lnTo>
                  <a:lnTo>
                    <a:pt x="506" y="568"/>
                  </a:lnTo>
                  <a:lnTo>
                    <a:pt x="623" y="543"/>
                  </a:lnTo>
                  <a:lnTo>
                    <a:pt x="744" y="507"/>
                  </a:lnTo>
                  <a:lnTo>
                    <a:pt x="861" y="467"/>
                  </a:lnTo>
                  <a:lnTo>
                    <a:pt x="917" y="441"/>
                  </a:lnTo>
                  <a:lnTo>
                    <a:pt x="972" y="416"/>
                  </a:lnTo>
                  <a:lnTo>
                    <a:pt x="1028" y="386"/>
                  </a:lnTo>
                  <a:lnTo>
                    <a:pt x="1079" y="355"/>
                  </a:lnTo>
                  <a:lnTo>
                    <a:pt x="1125" y="320"/>
                  </a:lnTo>
                  <a:lnTo>
                    <a:pt x="1165" y="284"/>
                  </a:lnTo>
                  <a:lnTo>
                    <a:pt x="1206" y="244"/>
                  </a:lnTo>
                  <a:lnTo>
                    <a:pt x="1241" y="203"/>
                  </a:lnTo>
                  <a:lnTo>
                    <a:pt x="1271" y="157"/>
                  </a:lnTo>
                  <a:lnTo>
                    <a:pt x="1297" y="107"/>
                  </a:lnTo>
                  <a:lnTo>
                    <a:pt x="1317" y="56"/>
                  </a:lnTo>
                  <a:lnTo>
                    <a:pt x="1332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56"/>
            <p:cNvSpPr>
              <a:spLocks/>
            </p:cNvSpPr>
            <p:nvPr/>
          </p:nvSpPr>
          <p:spPr bwMode="auto">
            <a:xfrm>
              <a:off x="2201" y="3242"/>
              <a:ext cx="1155" cy="203"/>
            </a:xfrm>
            <a:custGeom>
              <a:avLst/>
              <a:gdLst>
                <a:gd name="T0" fmla="*/ 0 w 1155"/>
                <a:gd name="T1" fmla="*/ 203 h 203"/>
                <a:gd name="T2" fmla="*/ 41 w 1155"/>
                <a:gd name="T3" fmla="*/ 203 h 203"/>
                <a:gd name="T4" fmla="*/ 152 w 1155"/>
                <a:gd name="T5" fmla="*/ 203 h 203"/>
                <a:gd name="T6" fmla="*/ 314 w 1155"/>
                <a:gd name="T7" fmla="*/ 198 h 203"/>
                <a:gd name="T8" fmla="*/ 507 w 1155"/>
                <a:gd name="T9" fmla="*/ 183 h 203"/>
                <a:gd name="T10" fmla="*/ 608 w 1155"/>
                <a:gd name="T11" fmla="*/ 173 h 203"/>
                <a:gd name="T12" fmla="*/ 704 w 1155"/>
                <a:gd name="T13" fmla="*/ 158 h 203"/>
                <a:gd name="T14" fmla="*/ 801 w 1155"/>
                <a:gd name="T15" fmla="*/ 142 h 203"/>
                <a:gd name="T16" fmla="*/ 897 w 1155"/>
                <a:gd name="T17" fmla="*/ 122 h 203"/>
                <a:gd name="T18" fmla="*/ 978 w 1155"/>
                <a:gd name="T19" fmla="*/ 102 h 203"/>
                <a:gd name="T20" fmla="*/ 1049 w 1155"/>
                <a:gd name="T21" fmla="*/ 71 h 203"/>
                <a:gd name="T22" fmla="*/ 1084 w 1155"/>
                <a:gd name="T23" fmla="*/ 56 h 203"/>
                <a:gd name="T24" fmla="*/ 1110 w 1155"/>
                <a:gd name="T25" fmla="*/ 41 h 203"/>
                <a:gd name="T26" fmla="*/ 1135 w 1155"/>
                <a:gd name="T27" fmla="*/ 21 h 203"/>
                <a:gd name="T28" fmla="*/ 1155 w 1155"/>
                <a:gd name="T2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5" h="203">
                  <a:moveTo>
                    <a:pt x="0" y="203"/>
                  </a:moveTo>
                  <a:lnTo>
                    <a:pt x="41" y="203"/>
                  </a:lnTo>
                  <a:lnTo>
                    <a:pt x="152" y="203"/>
                  </a:lnTo>
                  <a:lnTo>
                    <a:pt x="314" y="198"/>
                  </a:lnTo>
                  <a:lnTo>
                    <a:pt x="507" y="183"/>
                  </a:lnTo>
                  <a:lnTo>
                    <a:pt x="608" y="173"/>
                  </a:lnTo>
                  <a:lnTo>
                    <a:pt x="704" y="158"/>
                  </a:lnTo>
                  <a:lnTo>
                    <a:pt x="801" y="142"/>
                  </a:lnTo>
                  <a:lnTo>
                    <a:pt x="897" y="122"/>
                  </a:lnTo>
                  <a:lnTo>
                    <a:pt x="978" y="102"/>
                  </a:lnTo>
                  <a:lnTo>
                    <a:pt x="1049" y="71"/>
                  </a:lnTo>
                  <a:lnTo>
                    <a:pt x="1084" y="56"/>
                  </a:lnTo>
                  <a:lnTo>
                    <a:pt x="1110" y="41"/>
                  </a:lnTo>
                  <a:lnTo>
                    <a:pt x="1135" y="21"/>
                  </a:lnTo>
                  <a:lnTo>
                    <a:pt x="1155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57"/>
            <p:cNvSpPr>
              <a:spLocks/>
            </p:cNvSpPr>
            <p:nvPr/>
          </p:nvSpPr>
          <p:spPr bwMode="auto">
            <a:xfrm>
              <a:off x="3351" y="3242"/>
              <a:ext cx="973" cy="173"/>
            </a:xfrm>
            <a:custGeom>
              <a:avLst/>
              <a:gdLst>
                <a:gd name="T0" fmla="*/ 973 w 973"/>
                <a:gd name="T1" fmla="*/ 168 h 173"/>
                <a:gd name="T2" fmla="*/ 943 w 973"/>
                <a:gd name="T3" fmla="*/ 173 h 173"/>
                <a:gd name="T4" fmla="*/ 852 w 973"/>
                <a:gd name="T5" fmla="*/ 173 h 173"/>
                <a:gd name="T6" fmla="*/ 715 w 973"/>
                <a:gd name="T7" fmla="*/ 173 h 173"/>
                <a:gd name="T8" fmla="*/ 558 w 973"/>
                <a:gd name="T9" fmla="*/ 168 h 173"/>
                <a:gd name="T10" fmla="*/ 477 w 973"/>
                <a:gd name="T11" fmla="*/ 158 h 173"/>
                <a:gd name="T12" fmla="*/ 396 w 973"/>
                <a:gd name="T13" fmla="*/ 148 h 173"/>
                <a:gd name="T14" fmla="*/ 309 w 973"/>
                <a:gd name="T15" fmla="*/ 137 h 173"/>
                <a:gd name="T16" fmla="*/ 233 w 973"/>
                <a:gd name="T17" fmla="*/ 117 h 173"/>
                <a:gd name="T18" fmla="*/ 162 w 973"/>
                <a:gd name="T19" fmla="*/ 97 h 173"/>
                <a:gd name="T20" fmla="*/ 97 w 973"/>
                <a:gd name="T21" fmla="*/ 71 h 173"/>
                <a:gd name="T22" fmla="*/ 71 w 973"/>
                <a:gd name="T23" fmla="*/ 56 h 173"/>
                <a:gd name="T24" fmla="*/ 46 w 973"/>
                <a:gd name="T25" fmla="*/ 41 h 173"/>
                <a:gd name="T26" fmla="*/ 21 w 973"/>
                <a:gd name="T27" fmla="*/ 21 h 173"/>
                <a:gd name="T28" fmla="*/ 0 w 973"/>
                <a:gd name="T2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3" h="173">
                  <a:moveTo>
                    <a:pt x="973" y="168"/>
                  </a:moveTo>
                  <a:lnTo>
                    <a:pt x="943" y="173"/>
                  </a:lnTo>
                  <a:lnTo>
                    <a:pt x="852" y="173"/>
                  </a:lnTo>
                  <a:lnTo>
                    <a:pt x="715" y="173"/>
                  </a:lnTo>
                  <a:lnTo>
                    <a:pt x="558" y="168"/>
                  </a:lnTo>
                  <a:lnTo>
                    <a:pt x="477" y="158"/>
                  </a:lnTo>
                  <a:lnTo>
                    <a:pt x="396" y="148"/>
                  </a:lnTo>
                  <a:lnTo>
                    <a:pt x="309" y="137"/>
                  </a:lnTo>
                  <a:lnTo>
                    <a:pt x="233" y="117"/>
                  </a:lnTo>
                  <a:lnTo>
                    <a:pt x="162" y="97"/>
                  </a:lnTo>
                  <a:lnTo>
                    <a:pt x="97" y="71"/>
                  </a:lnTo>
                  <a:lnTo>
                    <a:pt x="71" y="56"/>
                  </a:lnTo>
                  <a:lnTo>
                    <a:pt x="46" y="41"/>
                  </a:lnTo>
                  <a:lnTo>
                    <a:pt x="21" y="21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58"/>
            <p:cNvSpPr>
              <a:spLocks/>
            </p:cNvSpPr>
            <p:nvPr/>
          </p:nvSpPr>
          <p:spPr bwMode="auto">
            <a:xfrm>
              <a:off x="3356" y="2588"/>
              <a:ext cx="1034" cy="543"/>
            </a:xfrm>
            <a:custGeom>
              <a:avLst/>
              <a:gdLst>
                <a:gd name="T0" fmla="*/ 1034 w 1034"/>
                <a:gd name="T1" fmla="*/ 538 h 543"/>
                <a:gd name="T2" fmla="*/ 994 w 1034"/>
                <a:gd name="T3" fmla="*/ 543 h 543"/>
                <a:gd name="T4" fmla="*/ 887 w 1034"/>
                <a:gd name="T5" fmla="*/ 543 h 543"/>
                <a:gd name="T6" fmla="*/ 816 w 1034"/>
                <a:gd name="T7" fmla="*/ 538 h 543"/>
                <a:gd name="T8" fmla="*/ 735 w 1034"/>
                <a:gd name="T9" fmla="*/ 528 h 543"/>
                <a:gd name="T10" fmla="*/ 649 w 1034"/>
                <a:gd name="T11" fmla="*/ 518 h 543"/>
                <a:gd name="T12" fmla="*/ 558 w 1034"/>
                <a:gd name="T13" fmla="*/ 497 h 543"/>
                <a:gd name="T14" fmla="*/ 467 w 1034"/>
                <a:gd name="T15" fmla="*/ 472 h 543"/>
                <a:gd name="T16" fmla="*/ 375 w 1034"/>
                <a:gd name="T17" fmla="*/ 436 h 543"/>
                <a:gd name="T18" fmla="*/ 330 w 1034"/>
                <a:gd name="T19" fmla="*/ 416 h 543"/>
                <a:gd name="T20" fmla="*/ 289 w 1034"/>
                <a:gd name="T21" fmla="*/ 396 h 543"/>
                <a:gd name="T22" fmla="*/ 249 w 1034"/>
                <a:gd name="T23" fmla="*/ 370 h 543"/>
                <a:gd name="T24" fmla="*/ 208 w 1034"/>
                <a:gd name="T25" fmla="*/ 340 h 543"/>
                <a:gd name="T26" fmla="*/ 173 w 1034"/>
                <a:gd name="T27" fmla="*/ 310 h 543"/>
                <a:gd name="T28" fmla="*/ 137 w 1034"/>
                <a:gd name="T29" fmla="*/ 274 h 543"/>
                <a:gd name="T30" fmla="*/ 107 w 1034"/>
                <a:gd name="T31" fmla="*/ 239 h 543"/>
                <a:gd name="T32" fmla="*/ 76 w 1034"/>
                <a:gd name="T33" fmla="*/ 198 h 543"/>
                <a:gd name="T34" fmla="*/ 51 w 1034"/>
                <a:gd name="T35" fmla="*/ 152 h 543"/>
                <a:gd name="T36" fmla="*/ 31 w 1034"/>
                <a:gd name="T37" fmla="*/ 107 h 543"/>
                <a:gd name="T38" fmla="*/ 16 w 1034"/>
                <a:gd name="T39" fmla="*/ 56 h 543"/>
                <a:gd name="T40" fmla="*/ 0 w 1034"/>
                <a:gd name="T4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4" h="543">
                  <a:moveTo>
                    <a:pt x="1034" y="538"/>
                  </a:moveTo>
                  <a:lnTo>
                    <a:pt x="994" y="543"/>
                  </a:lnTo>
                  <a:lnTo>
                    <a:pt x="887" y="543"/>
                  </a:lnTo>
                  <a:lnTo>
                    <a:pt x="816" y="538"/>
                  </a:lnTo>
                  <a:lnTo>
                    <a:pt x="735" y="528"/>
                  </a:lnTo>
                  <a:lnTo>
                    <a:pt x="649" y="518"/>
                  </a:lnTo>
                  <a:lnTo>
                    <a:pt x="558" y="497"/>
                  </a:lnTo>
                  <a:lnTo>
                    <a:pt x="467" y="472"/>
                  </a:lnTo>
                  <a:lnTo>
                    <a:pt x="375" y="436"/>
                  </a:lnTo>
                  <a:lnTo>
                    <a:pt x="330" y="416"/>
                  </a:lnTo>
                  <a:lnTo>
                    <a:pt x="289" y="396"/>
                  </a:lnTo>
                  <a:lnTo>
                    <a:pt x="249" y="370"/>
                  </a:lnTo>
                  <a:lnTo>
                    <a:pt x="208" y="340"/>
                  </a:lnTo>
                  <a:lnTo>
                    <a:pt x="173" y="310"/>
                  </a:lnTo>
                  <a:lnTo>
                    <a:pt x="137" y="274"/>
                  </a:lnTo>
                  <a:lnTo>
                    <a:pt x="107" y="239"/>
                  </a:lnTo>
                  <a:lnTo>
                    <a:pt x="76" y="198"/>
                  </a:lnTo>
                  <a:lnTo>
                    <a:pt x="51" y="152"/>
                  </a:lnTo>
                  <a:lnTo>
                    <a:pt x="31" y="107"/>
                  </a:lnTo>
                  <a:lnTo>
                    <a:pt x="16" y="56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Rectangle 59"/>
            <p:cNvSpPr>
              <a:spLocks noChangeArrowheads="1"/>
            </p:cNvSpPr>
            <p:nvPr/>
          </p:nvSpPr>
          <p:spPr bwMode="auto">
            <a:xfrm>
              <a:off x="1902" y="2948"/>
              <a:ext cx="14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700">
                  <a:solidFill>
                    <a:srgbClr val="1F1A17"/>
                  </a:solidFill>
                  <a:latin typeface="Arial" panose="020B0604020202020204" pitchFamily="34" charset="0"/>
                </a:rPr>
                <a:t>A</a:t>
              </a:r>
              <a:endParaRPr lang="el-GR" altLang="en-US"/>
            </a:p>
          </p:txBody>
        </p:sp>
        <p:sp>
          <p:nvSpPr>
            <p:cNvPr id="233" name="Rectangle 60"/>
            <p:cNvSpPr>
              <a:spLocks noChangeArrowheads="1"/>
            </p:cNvSpPr>
            <p:nvPr/>
          </p:nvSpPr>
          <p:spPr bwMode="auto">
            <a:xfrm>
              <a:off x="2282" y="3470"/>
              <a:ext cx="25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700">
                  <a:solidFill>
                    <a:srgbClr val="1F1A17"/>
                  </a:solidFill>
                  <a:latin typeface="Arial" panose="020B0604020202020204" pitchFamily="34" charset="0"/>
                </a:rPr>
                <a:t>As</a:t>
              </a:r>
              <a:endParaRPr lang="el-G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2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n-US" dirty="0" smtClean="0"/>
              <a:t>Τύπου </a:t>
            </a:r>
            <a:r>
              <a:rPr lang="el-GR" altLang="en-US" dirty="0"/>
              <a:t>Α</a:t>
            </a:r>
            <a:r>
              <a:rPr lang="en-US" altLang="en-US" dirty="0"/>
              <a:t>d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Τυμπανόγραμμα</a:t>
            </a:r>
            <a:r>
              <a:rPr lang="el-GR" dirty="0" smtClean="0"/>
              <a:t> (2)</a:t>
            </a:r>
            <a:endParaRPr lang="en-US" dirty="0"/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1978360" y="1134030"/>
            <a:ext cx="5041912" cy="3010172"/>
            <a:chOff x="1032" y="1406"/>
            <a:chExt cx="3116" cy="2272"/>
          </a:xfrm>
        </p:grpSpPr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2708" y="1649"/>
              <a:ext cx="722" cy="189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1274" y="1644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274" y="2024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274" y="2404"/>
              <a:ext cx="361" cy="375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274" y="2779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274" y="3159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635" y="1644"/>
              <a:ext cx="356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635" y="2024"/>
              <a:ext cx="356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635" y="2404"/>
              <a:ext cx="356" cy="375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1635" y="2779"/>
              <a:ext cx="356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635" y="3159"/>
              <a:ext cx="356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991" y="1644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991" y="2024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991" y="2404"/>
              <a:ext cx="361" cy="375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1991" y="2779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1991" y="3159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2352" y="1644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352" y="2024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2352" y="2404"/>
              <a:ext cx="361" cy="375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2352" y="2779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352" y="3159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2713" y="1644"/>
              <a:ext cx="356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713" y="2024"/>
              <a:ext cx="356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2713" y="2404"/>
              <a:ext cx="356" cy="375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2713" y="2779"/>
              <a:ext cx="356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713" y="3159"/>
              <a:ext cx="356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069" y="1644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3069" y="2024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3069" y="2404"/>
              <a:ext cx="361" cy="375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3069" y="2779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069" y="3159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430" y="1644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430" y="2024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3430" y="2404"/>
              <a:ext cx="361" cy="375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430" y="2779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3430" y="3159"/>
              <a:ext cx="361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791" y="1644"/>
              <a:ext cx="357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791" y="2024"/>
              <a:ext cx="357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3791" y="2404"/>
              <a:ext cx="357" cy="375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3791" y="2779"/>
              <a:ext cx="357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3791" y="3159"/>
              <a:ext cx="357" cy="380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1435" y="1406"/>
              <a:ext cx="34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300">
                  <a:solidFill>
                    <a:srgbClr val="1F1A17"/>
                  </a:solidFill>
                  <a:latin typeface="Arial" panose="020B0604020202020204" pitchFamily="34" charset="0"/>
                </a:rPr>
                <a:t>-400</a:t>
              </a:r>
              <a:endParaRPr lang="el-GR" altLang="en-US"/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2138" y="1406"/>
              <a:ext cx="34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300">
                  <a:solidFill>
                    <a:srgbClr val="1F1A17"/>
                  </a:solidFill>
                  <a:latin typeface="Arial" panose="020B0604020202020204" pitchFamily="34" charset="0"/>
                </a:rPr>
                <a:t>-200</a:t>
              </a:r>
              <a:endParaRPr lang="el-GR" altLang="en-US"/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3027" y="1406"/>
              <a:ext cx="9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300">
                  <a:solidFill>
                    <a:srgbClr val="1F1A17"/>
                  </a:solidFill>
                  <a:latin typeface="Arial" panose="020B0604020202020204" pitchFamily="34" charset="0"/>
                </a:rPr>
                <a:t>0</a:t>
              </a:r>
              <a:endParaRPr lang="el-GR" altLang="en-US"/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3568" y="1406"/>
              <a:ext cx="38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300">
                  <a:solidFill>
                    <a:srgbClr val="1F1A17"/>
                  </a:solidFill>
                  <a:latin typeface="Arial" panose="020B0604020202020204" pitchFamily="34" charset="0"/>
                </a:rPr>
                <a:t>+200</a:t>
              </a:r>
              <a:endParaRPr lang="el-GR" altLang="en-US"/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1032" y="3087"/>
              <a:ext cx="9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300">
                  <a:solidFill>
                    <a:srgbClr val="1F1A17"/>
                  </a:solidFill>
                  <a:latin typeface="Arial" panose="020B0604020202020204" pitchFamily="34" charset="0"/>
                </a:rPr>
                <a:t>1</a:t>
              </a:r>
              <a:endParaRPr lang="el-GR" altLang="en-US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032" y="2707"/>
              <a:ext cx="9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300">
                  <a:solidFill>
                    <a:srgbClr val="1F1A17"/>
                  </a:solidFill>
                  <a:latin typeface="Arial" panose="020B0604020202020204" pitchFamily="34" charset="0"/>
                </a:rPr>
                <a:t>2</a:t>
              </a:r>
              <a:endParaRPr lang="el-GR" altLang="en-US"/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1032" y="1938"/>
              <a:ext cx="9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300">
                  <a:solidFill>
                    <a:srgbClr val="1F1A17"/>
                  </a:solidFill>
                  <a:latin typeface="Arial" panose="020B0604020202020204" pitchFamily="34" charset="0"/>
                </a:rPr>
                <a:t>4</a:t>
              </a:r>
              <a:endParaRPr lang="el-GR" altLang="en-US"/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1032" y="1553"/>
              <a:ext cx="9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300">
                  <a:solidFill>
                    <a:srgbClr val="1F1A17"/>
                  </a:solidFill>
                  <a:latin typeface="Arial" panose="020B0604020202020204" pitchFamily="34" charset="0"/>
                </a:rPr>
                <a:t>5</a:t>
              </a:r>
              <a:endParaRPr lang="el-GR" altLang="en-US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1032" y="3472"/>
              <a:ext cx="9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300">
                  <a:solidFill>
                    <a:srgbClr val="1F1A17"/>
                  </a:solidFill>
                  <a:latin typeface="Arial" panose="020B0604020202020204" pitchFamily="34" charset="0"/>
                </a:rPr>
                <a:t>0</a:t>
              </a:r>
              <a:endParaRPr lang="el-GR" altLang="en-US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1032" y="2323"/>
              <a:ext cx="9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300">
                  <a:solidFill>
                    <a:srgbClr val="1F1A17"/>
                  </a:solidFill>
                  <a:latin typeface="Arial" panose="020B0604020202020204" pitchFamily="34" charset="0"/>
                </a:rPr>
                <a:t>3</a:t>
              </a:r>
              <a:endParaRPr lang="el-GR" alt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345" y="1649"/>
              <a:ext cx="1458" cy="1463"/>
            </a:xfrm>
            <a:custGeom>
              <a:avLst/>
              <a:gdLst>
                <a:gd name="T0" fmla="*/ 0 w 1458"/>
                <a:gd name="T1" fmla="*/ 1463 h 1463"/>
                <a:gd name="T2" fmla="*/ 57 w 1458"/>
                <a:gd name="T3" fmla="*/ 1453 h 1463"/>
                <a:gd name="T4" fmla="*/ 204 w 1458"/>
                <a:gd name="T5" fmla="*/ 1429 h 1463"/>
                <a:gd name="T6" fmla="*/ 309 w 1458"/>
                <a:gd name="T7" fmla="*/ 1406 h 1463"/>
                <a:gd name="T8" fmla="*/ 423 w 1458"/>
                <a:gd name="T9" fmla="*/ 1368 h 1463"/>
                <a:gd name="T10" fmla="*/ 480 w 1458"/>
                <a:gd name="T11" fmla="*/ 1344 h 1463"/>
                <a:gd name="T12" fmla="*/ 546 w 1458"/>
                <a:gd name="T13" fmla="*/ 1320 h 1463"/>
                <a:gd name="T14" fmla="*/ 608 w 1458"/>
                <a:gd name="T15" fmla="*/ 1287 h 1463"/>
                <a:gd name="T16" fmla="*/ 675 w 1458"/>
                <a:gd name="T17" fmla="*/ 1254 h 1463"/>
                <a:gd name="T18" fmla="*/ 736 w 1458"/>
                <a:gd name="T19" fmla="*/ 1216 h 1463"/>
                <a:gd name="T20" fmla="*/ 803 w 1458"/>
                <a:gd name="T21" fmla="*/ 1173 h 1463"/>
                <a:gd name="T22" fmla="*/ 869 w 1458"/>
                <a:gd name="T23" fmla="*/ 1130 h 1463"/>
                <a:gd name="T24" fmla="*/ 931 w 1458"/>
                <a:gd name="T25" fmla="*/ 1078 h 1463"/>
                <a:gd name="T26" fmla="*/ 993 w 1458"/>
                <a:gd name="T27" fmla="*/ 1021 h 1463"/>
                <a:gd name="T28" fmla="*/ 1055 w 1458"/>
                <a:gd name="T29" fmla="*/ 959 h 1463"/>
                <a:gd name="T30" fmla="*/ 1112 w 1458"/>
                <a:gd name="T31" fmla="*/ 893 h 1463"/>
                <a:gd name="T32" fmla="*/ 1169 w 1458"/>
                <a:gd name="T33" fmla="*/ 817 h 1463"/>
                <a:gd name="T34" fmla="*/ 1221 w 1458"/>
                <a:gd name="T35" fmla="*/ 741 h 1463"/>
                <a:gd name="T36" fmla="*/ 1268 w 1458"/>
                <a:gd name="T37" fmla="*/ 655 h 1463"/>
                <a:gd name="T38" fmla="*/ 1311 w 1458"/>
                <a:gd name="T39" fmla="*/ 565 h 1463"/>
                <a:gd name="T40" fmla="*/ 1354 w 1458"/>
                <a:gd name="T41" fmla="*/ 465 h 1463"/>
                <a:gd name="T42" fmla="*/ 1387 w 1458"/>
                <a:gd name="T43" fmla="*/ 361 h 1463"/>
                <a:gd name="T44" fmla="*/ 1420 w 1458"/>
                <a:gd name="T45" fmla="*/ 247 h 1463"/>
                <a:gd name="T46" fmla="*/ 1444 w 1458"/>
                <a:gd name="T47" fmla="*/ 128 h 1463"/>
                <a:gd name="T48" fmla="*/ 1458 w 1458"/>
                <a:gd name="T49" fmla="*/ 0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8" h="1463">
                  <a:moveTo>
                    <a:pt x="0" y="1463"/>
                  </a:moveTo>
                  <a:lnTo>
                    <a:pt x="57" y="1453"/>
                  </a:lnTo>
                  <a:lnTo>
                    <a:pt x="204" y="1429"/>
                  </a:lnTo>
                  <a:lnTo>
                    <a:pt x="309" y="1406"/>
                  </a:lnTo>
                  <a:lnTo>
                    <a:pt x="423" y="1368"/>
                  </a:lnTo>
                  <a:lnTo>
                    <a:pt x="480" y="1344"/>
                  </a:lnTo>
                  <a:lnTo>
                    <a:pt x="546" y="1320"/>
                  </a:lnTo>
                  <a:lnTo>
                    <a:pt x="608" y="1287"/>
                  </a:lnTo>
                  <a:lnTo>
                    <a:pt x="675" y="1254"/>
                  </a:lnTo>
                  <a:lnTo>
                    <a:pt x="736" y="1216"/>
                  </a:lnTo>
                  <a:lnTo>
                    <a:pt x="803" y="1173"/>
                  </a:lnTo>
                  <a:lnTo>
                    <a:pt x="869" y="1130"/>
                  </a:lnTo>
                  <a:lnTo>
                    <a:pt x="931" y="1078"/>
                  </a:lnTo>
                  <a:lnTo>
                    <a:pt x="993" y="1021"/>
                  </a:lnTo>
                  <a:lnTo>
                    <a:pt x="1055" y="959"/>
                  </a:lnTo>
                  <a:lnTo>
                    <a:pt x="1112" y="893"/>
                  </a:lnTo>
                  <a:lnTo>
                    <a:pt x="1169" y="817"/>
                  </a:lnTo>
                  <a:lnTo>
                    <a:pt x="1221" y="741"/>
                  </a:lnTo>
                  <a:lnTo>
                    <a:pt x="1268" y="655"/>
                  </a:lnTo>
                  <a:lnTo>
                    <a:pt x="1311" y="565"/>
                  </a:lnTo>
                  <a:lnTo>
                    <a:pt x="1354" y="465"/>
                  </a:lnTo>
                  <a:lnTo>
                    <a:pt x="1387" y="361"/>
                  </a:lnTo>
                  <a:lnTo>
                    <a:pt x="1420" y="247"/>
                  </a:lnTo>
                  <a:lnTo>
                    <a:pt x="1444" y="128"/>
                  </a:lnTo>
                  <a:lnTo>
                    <a:pt x="1458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3003" y="1653"/>
              <a:ext cx="1111" cy="1397"/>
            </a:xfrm>
            <a:custGeom>
              <a:avLst/>
              <a:gdLst>
                <a:gd name="T0" fmla="*/ 0 w 1111"/>
                <a:gd name="T1" fmla="*/ 0 h 1397"/>
                <a:gd name="T2" fmla="*/ 5 w 1111"/>
                <a:gd name="T3" fmla="*/ 48 h 1397"/>
                <a:gd name="T4" fmla="*/ 24 w 1111"/>
                <a:gd name="T5" fmla="*/ 171 h 1397"/>
                <a:gd name="T6" fmla="*/ 43 w 1111"/>
                <a:gd name="T7" fmla="*/ 257 h 1397"/>
                <a:gd name="T8" fmla="*/ 71 w 1111"/>
                <a:gd name="T9" fmla="*/ 357 h 1397"/>
                <a:gd name="T10" fmla="*/ 104 w 1111"/>
                <a:gd name="T11" fmla="*/ 461 h 1397"/>
                <a:gd name="T12" fmla="*/ 152 w 1111"/>
                <a:gd name="T13" fmla="*/ 575 h 1397"/>
                <a:gd name="T14" fmla="*/ 180 w 1111"/>
                <a:gd name="T15" fmla="*/ 632 h 1397"/>
                <a:gd name="T16" fmla="*/ 214 w 1111"/>
                <a:gd name="T17" fmla="*/ 689 h 1397"/>
                <a:gd name="T18" fmla="*/ 252 w 1111"/>
                <a:gd name="T19" fmla="*/ 751 h 1397"/>
                <a:gd name="T20" fmla="*/ 290 w 1111"/>
                <a:gd name="T21" fmla="*/ 808 h 1397"/>
                <a:gd name="T22" fmla="*/ 332 w 1111"/>
                <a:gd name="T23" fmla="*/ 870 h 1397"/>
                <a:gd name="T24" fmla="*/ 380 w 1111"/>
                <a:gd name="T25" fmla="*/ 927 h 1397"/>
                <a:gd name="T26" fmla="*/ 432 w 1111"/>
                <a:gd name="T27" fmla="*/ 984 h 1397"/>
                <a:gd name="T28" fmla="*/ 484 w 1111"/>
                <a:gd name="T29" fmla="*/ 1041 h 1397"/>
                <a:gd name="T30" fmla="*/ 546 w 1111"/>
                <a:gd name="T31" fmla="*/ 1093 h 1397"/>
                <a:gd name="T32" fmla="*/ 613 w 1111"/>
                <a:gd name="T33" fmla="*/ 1145 h 1397"/>
                <a:gd name="T34" fmla="*/ 679 w 1111"/>
                <a:gd name="T35" fmla="*/ 1193 h 1397"/>
                <a:gd name="T36" fmla="*/ 755 w 1111"/>
                <a:gd name="T37" fmla="*/ 1240 h 1397"/>
                <a:gd name="T38" fmla="*/ 836 w 1111"/>
                <a:gd name="T39" fmla="*/ 1288 h 1397"/>
                <a:gd name="T40" fmla="*/ 921 w 1111"/>
                <a:gd name="T41" fmla="*/ 1326 h 1397"/>
                <a:gd name="T42" fmla="*/ 1016 w 1111"/>
                <a:gd name="T43" fmla="*/ 1364 h 1397"/>
                <a:gd name="T44" fmla="*/ 1111 w 1111"/>
                <a:gd name="T45" fmla="*/ 1397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1" h="1397">
                  <a:moveTo>
                    <a:pt x="0" y="0"/>
                  </a:moveTo>
                  <a:lnTo>
                    <a:pt x="5" y="48"/>
                  </a:lnTo>
                  <a:lnTo>
                    <a:pt x="24" y="171"/>
                  </a:lnTo>
                  <a:lnTo>
                    <a:pt x="43" y="257"/>
                  </a:lnTo>
                  <a:lnTo>
                    <a:pt x="71" y="357"/>
                  </a:lnTo>
                  <a:lnTo>
                    <a:pt x="104" y="461"/>
                  </a:lnTo>
                  <a:lnTo>
                    <a:pt x="152" y="575"/>
                  </a:lnTo>
                  <a:lnTo>
                    <a:pt x="180" y="632"/>
                  </a:lnTo>
                  <a:lnTo>
                    <a:pt x="214" y="689"/>
                  </a:lnTo>
                  <a:lnTo>
                    <a:pt x="252" y="751"/>
                  </a:lnTo>
                  <a:lnTo>
                    <a:pt x="290" y="808"/>
                  </a:lnTo>
                  <a:lnTo>
                    <a:pt x="332" y="870"/>
                  </a:lnTo>
                  <a:lnTo>
                    <a:pt x="380" y="927"/>
                  </a:lnTo>
                  <a:lnTo>
                    <a:pt x="432" y="984"/>
                  </a:lnTo>
                  <a:lnTo>
                    <a:pt x="484" y="1041"/>
                  </a:lnTo>
                  <a:lnTo>
                    <a:pt x="546" y="1093"/>
                  </a:lnTo>
                  <a:lnTo>
                    <a:pt x="613" y="1145"/>
                  </a:lnTo>
                  <a:lnTo>
                    <a:pt x="679" y="1193"/>
                  </a:lnTo>
                  <a:lnTo>
                    <a:pt x="755" y="1240"/>
                  </a:lnTo>
                  <a:lnTo>
                    <a:pt x="836" y="1288"/>
                  </a:lnTo>
                  <a:lnTo>
                    <a:pt x="921" y="1326"/>
                  </a:lnTo>
                  <a:lnTo>
                    <a:pt x="1016" y="1364"/>
                  </a:lnTo>
                  <a:lnTo>
                    <a:pt x="1111" y="1397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45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Τύπου Β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Τυμπανόγραμμα</a:t>
            </a:r>
            <a:r>
              <a:rPr lang="el-GR" dirty="0" smtClean="0"/>
              <a:t> (3)</a:t>
            </a:r>
            <a:endParaRPr lang="en-US" dirty="0"/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2030016" y="1129308"/>
            <a:ext cx="4846240" cy="3115660"/>
            <a:chOff x="1175" y="1394"/>
            <a:chExt cx="2974" cy="2162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775" y="1625"/>
              <a:ext cx="689" cy="1805"/>
            </a:xfrm>
            <a:prstGeom prst="rect">
              <a:avLst/>
            </a:pr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406" y="1620"/>
              <a:ext cx="344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406" y="1983"/>
              <a:ext cx="344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406" y="2346"/>
              <a:ext cx="344" cy="358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406" y="2704"/>
              <a:ext cx="344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406" y="3067"/>
              <a:ext cx="344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50" y="1620"/>
              <a:ext cx="340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50" y="1983"/>
              <a:ext cx="340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750" y="2346"/>
              <a:ext cx="340" cy="358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750" y="2704"/>
              <a:ext cx="340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750" y="3067"/>
              <a:ext cx="340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090" y="1620"/>
              <a:ext cx="345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090" y="1983"/>
              <a:ext cx="345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090" y="2346"/>
              <a:ext cx="345" cy="358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090" y="2704"/>
              <a:ext cx="345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090" y="3067"/>
              <a:ext cx="345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435" y="1620"/>
              <a:ext cx="345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435" y="1983"/>
              <a:ext cx="345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435" y="2346"/>
              <a:ext cx="345" cy="358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435" y="2704"/>
              <a:ext cx="345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35" y="3067"/>
              <a:ext cx="345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780" y="1620"/>
              <a:ext cx="340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80" y="1983"/>
              <a:ext cx="340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780" y="2346"/>
              <a:ext cx="340" cy="358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780" y="2704"/>
              <a:ext cx="340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2780" y="3067"/>
              <a:ext cx="340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3120" y="1620"/>
              <a:ext cx="344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3120" y="1983"/>
              <a:ext cx="344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120" y="2346"/>
              <a:ext cx="344" cy="358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3120" y="2704"/>
              <a:ext cx="344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3120" y="3067"/>
              <a:ext cx="344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3464" y="1620"/>
              <a:ext cx="345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3464" y="1983"/>
              <a:ext cx="345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3464" y="2346"/>
              <a:ext cx="345" cy="358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464" y="2704"/>
              <a:ext cx="345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3464" y="3067"/>
              <a:ext cx="345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3809" y="1620"/>
              <a:ext cx="340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3809" y="1983"/>
              <a:ext cx="340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3809" y="2346"/>
              <a:ext cx="340" cy="358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3809" y="2704"/>
              <a:ext cx="340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3809" y="3067"/>
              <a:ext cx="340" cy="363"/>
            </a:xfrm>
            <a:prstGeom prst="rect">
              <a:avLst/>
            </a:prstGeom>
            <a:noFill/>
            <a:ln w="142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1560" y="1394"/>
              <a:ext cx="31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200">
                  <a:solidFill>
                    <a:srgbClr val="1F1A17"/>
                  </a:solidFill>
                  <a:latin typeface="Arial" panose="020B0604020202020204" pitchFamily="34" charset="0"/>
                </a:rPr>
                <a:t>-400</a:t>
              </a:r>
              <a:endParaRPr lang="el-GR" altLang="en-US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2222" y="1394"/>
              <a:ext cx="31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200">
                  <a:solidFill>
                    <a:srgbClr val="1F1A17"/>
                  </a:solidFill>
                  <a:latin typeface="Arial" panose="020B0604020202020204" pitchFamily="34" charset="0"/>
                </a:rPr>
                <a:t>-200</a:t>
              </a:r>
              <a:endParaRPr lang="el-GR" altLang="en-US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3079" y="1394"/>
              <a:ext cx="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200">
                  <a:solidFill>
                    <a:srgbClr val="1F1A17"/>
                  </a:solidFill>
                  <a:latin typeface="Arial" panose="020B0604020202020204" pitchFamily="34" charset="0"/>
                </a:rPr>
                <a:t>0</a:t>
              </a:r>
              <a:endParaRPr lang="el-GR" altLang="en-US"/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3596" y="1394"/>
              <a:ext cx="34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200">
                  <a:solidFill>
                    <a:srgbClr val="1F1A17"/>
                  </a:solidFill>
                  <a:latin typeface="Arial" panose="020B0604020202020204" pitchFamily="34" charset="0"/>
                </a:rPr>
                <a:t>+200</a:t>
              </a:r>
              <a:endParaRPr lang="el-GR" altLang="en-US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175" y="2999"/>
              <a:ext cx="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200">
                  <a:solidFill>
                    <a:srgbClr val="1F1A17"/>
                  </a:solidFill>
                  <a:latin typeface="Arial" panose="020B0604020202020204" pitchFamily="34" charset="0"/>
                </a:rPr>
                <a:t>1</a:t>
              </a:r>
              <a:endParaRPr lang="el-GR" altLang="en-US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1175" y="2636"/>
              <a:ext cx="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200">
                  <a:solidFill>
                    <a:srgbClr val="1F1A17"/>
                  </a:solidFill>
                  <a:latin typeface="Arial" panose="020B0604020202020204" pitchFamily="34" charset="0"/>
                </a:rPr>
                <a:t>2</a:t>
              </a:r>
              <a:endParaRPr lang="el-GR" altLang="en-US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1175" y="1902"/>
              <a:ext cx="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200">
                  <a:solidFill>
                    <a:srgbClr val="1F1A17"/>
                  </a:solidFill>
                  <a:latin typeface="Arial" panose="020B0604020202020204" pitchFamily="34" charset="0"/>
                </a:rPr>
                <a:t>4</a:t>
              </a:r>
              <a:endParaRPr lang="el-GR" altLang="en-US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1175" y="1534"/>
              <a:ext cx="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200">
                  <a:solidFill>
                    <a:srgbClr val="1F1A17"/>
                  </a:solidFill>
                  <a:latin typeface="Arial" panose="020B0604020202020204" pitchFamily="34" charset="0"/>
                </a:rPr>
                <a:t>5</a:t>
              </a:r>
              <a:endParaRPr lang="el-GR" altLang="en-US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1175" y="3366"/>
              <a:ext cx="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200">
                  <a:solidFill>
                    <a:srgbClr val="1F1A17"/>
                  </a:solidFill>
                  <a:latin typeface="Arial" panose="020B0604020202020204" pitchFamily="34" charset="0"/>
                </a:rPr>
                <a:t>0</a:t>
              </a:r>
              <a:endParaRPr lang="el-GR" altLang="en-US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1175" y="2269"/>
              <a:ext cx="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2200">
                  <a:solidFill>
                    <a:srgbClr val="1F1A17"/>
                  </a:solidFill>
                  <a:latin typeface="Arial" panose="020B0604020202020204" pitchFamily="34" charset="0"/>
                </a:rPr>
                <a:t>3</a:t>
              </a:r>
              <a:endParaRPr lang="el-GR" alt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1624" y="2763"/>
              <a:ext cx="2525" cy="240"/>
            </a:xfrm>
            <a:custGeom>
              <a:avLst/>
              <a:gdLst>
                <a:gd name="T0" fmla="*/ 2525 w 2525"/>
                <a:gd name="T1" fmla="*/ 240 h 240"/>
                <a:gd name="T2" fmla="*/ 2434 w 2525"/>
                <a:gd name="T3" fmla="*/ 231 h 240"/>
                <a:gd name="T4" fmla="*/ 2194 w 2525"/>
                <a:gd name="T5" fmla="*/ 213 h 240"/>
                <a:gd name="T6" fmla="*/ 1849 w 2525"/>
                <a:gd name="T7" fmla="*/ 181 h 240"/>
                <a:gd name="T8" fmla="*/ 1437 w 2525"/>
                <a:gd name="T9" fmla="*/ 145 h 240"/>
                <a:gd name="T10" fmla="*/ 1001 w 2525"/>
                <a:gd name="T11" fmla="*/ 109 h 240"/>
                <a:gd name="T12" fmla="*/ 589 w 2525"/>
                <a:gd name="T13" fmla="*/ 68 h 240"/>
                <a:gd name="T14" fmla="*/ 240 w 2525"/>
                <a:gd name="T15" fmla="*/ 32 h 240"/>
                <a:gd name="T16" fmla="*/ 0 w 2525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5" h="240">
                  <a:moveTo>
                    <a:pt x="2525" y="240"/>
                  </a:moveTo>
                  <a:lnTo>
                    <a:pt x="2434" y="231"/>
                  </a:lnTo>
                  <a:lnTo>
                    <a:pt x="2194" y="213"/>
                  </a:lnTo>
                  <a:lnTo>
                    <a:pt x="1849" y="181"/>
                  </a:lnTo>
                  <a:lnTo>
                    <a:pt x="1437" y="145"/>
                  </a:lnTo>
                  <a:lnTo>
                    <a:pt x="1001" y="109"/>
                  </a:lnTo>
                  <a:lnTo>
                    <a:pt x="589" y="68"/>
                  </a:lnTo>
                  <a:lnTo>
                    <a:pt x="240" y="32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48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Τύπου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Τυμπανόγραμμα</a:t>
            </a:r>
            <a:r>
              <a:rPr lang="el-GR" dirty="0" smtClean="0"/>
              <a:t> (4)</a:t>
            </a:r>
            <a:endParaRPr lang="en-US" dirty="0"/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2195736" y="1129308"/>
            <a:ext cx="4637636" cy="3259676"/>
            <a:chOff x="1273" y="1419"/>
            <a:chExt cx="3257" cy="2389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026" y="1672"/>
              <a:ext cx="754" cy="1976"/>
            </a:xfrm>
            <a:prstGeom prst="rect">
              <a:avLst/>
            </a:pr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526" y="1667"/>
              <a:ext cx="377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526" y="2064"/>
              <a:ext cx="377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526" y="2461"/>
              <a:ext cx="377" cy="393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526" y="2854"/>
              <a:ext cx="377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526" y="3251"/>
              <a:ext cx="377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903" y="1667"/>
              <a:ext cx="373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903" y="2064"/>
              <a:ext cx="373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903" y="2461"/>
              <a:ext cx="373" cy="393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903" y="2854"/>
              <a:ext cx="373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903" y="3251"/>
              <a:ext cx="373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276" y="1667"/>
              <a:ext cx="377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276" y="2064"/>
              <a:ext cx="377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276" y="2461"/>
              <a:ext cx="377" cy="393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276" y="2854"/>
              <a:ext cx="377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276" y="3251"/>
              <a:ext cx="377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53" y="1667"/>
              <a:ext cx="378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653" y="2064"/>
              <a:ext cx="378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653" y="2461"/>
              <a:ext cx="378" cy="393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653" y="2854"/>
              <a:ext cx="378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653" y="3251"/>
              <a:ext cx="378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031" y="1667"/>
              <a:ext cx="372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031" y="2064"/>
              <a:ext cx="372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031" y="2461"/>
              <a:ext cx="372" cy="393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3031" y="2854"/>
              <a:ext cx="372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3031" y="3251"/>
              <a:ext cx="372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3403" y="1667"/>
              <a:ext cx="377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3403" y="2064"/>
              <a:ext cx="377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403" y="2461"/>
              <a:ext cx="377" cy="393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3403" y="2854"/>
              <a:ext cx="377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3403" y="3251"/>
              <a:ext cx="377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3780" y="1667"/>
              <a:ext cx="378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3780" y="2064"/>
              <a:ext cx="378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3780" y="2461"/>
              <a:ext cx="378" cy="393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780" y="2854"/>
              <a:ext cx="378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3780" y="3251"/>
              <a:ext cx="378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4158" y="1667"/>
              <a:ext cx="372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4158" y="2064"/>
              <a:ext cx="372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4158" y="2461"/>
              <a:ext cx="372" cy="393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4158" y="2854"/>
              <a:ext cx="372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4158" y="3251"/>
              <a:ext cx="372" cy="397"/>
            </a:xfrm>
            <a:prstGeom prst="rect">
              <a:avLst/>
            </a:prstGeom>
            <a:noFill/>
            <a:ln w="158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1695" y="1419"/>
              <a:ext cx="3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-400</a:t>
              </a:r>
              <a:endParaRPr lang="el-GR" altLang="en-US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2430" y="1419"/>
              <a:ext cx="3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-200</a:t>
              </a:r>
              <a:endParaRPr lang="el-GR" altLang="en-US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3358" y="1419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0</a:t>
              </a:r>
              <a:endParaRPr lang="el-GR" altLang="en-US"/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3924" y="1419"/>
              <a:ext cx="43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+200</a:t>
              </a:r>
              <a:endParaRPr lang="el-GR" altLang="en-US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273" y="3176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1</a:t>
              </a:r>
              <a:endParaRPr lang="el-GR" altLang="en-US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1273" y="2779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2</a:t>
              </a:r>
              <a:endParaRPr lang="el-GR" altLang="en-US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1273" y="1975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4</a:t>
              </a:r>
              <a:endParaRPr lang="el-GR" altLang="en-US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1273" y="1573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5</a:t>
              </a:r>
              <a:endParaRPr lang="el-GR" altLang="en-US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1273" y="3578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0</a:t>
              </a:r>
              <a:endParaRPr lang="el-GR" altLang="en-US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1273" y="2377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>
                  <a:solidFill>
                    <a:srgbClr val="1F1A17"/>
                  </a:solidFill>
                  <a:latin typeface="Arial" panose="020B0604020202020204" pitchFamily="34" charset="0"/>
                </a:rPr>
                <a:t>3</a:t>
              </a:r>
              <a:endParaRPr lang="el-GR" alt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1601" y="2288"/>
              <a:ext cx="809" cy="913"/>
            </a:xfrm>
            <a:custGeom>
              <a:avLst/>
              <a:gdLst>
                <a:gd name="T0" fmla="*/ 0 w 809"/>
                <a:gd name="T1" fmla="*/ 913 h 913"/>
                <a:gd name="T2" fmla="*/ 24 w 809"/>
                <a:gd name="T3" fmla="*/ 903 h 913"/>
                <a:gd name="T4" fmla="*/ 99 w 809"/>
                <a:gd name="T5" fmla="*/ 868 h 913"/>
                <a:gd name="T6" fmla="*/ 153 w 809"/>
                <a:gd name="T7" fmla="*/ 844 h 913"/>
                <a:gd name="T8" fmla="*/ 208 w 809"/>
                <a:gd name="T9" fmla="*/ 814 h 913"/>
                <a:gd name="T10" fmla="*/ 273 w 809"/>
                <a:gd name="T11" fmla="*/ 769 h 913"/>
                <a:gd name="T12" fmla="*/ 337 w 809"/>
                <a:gd name="T13" fmla="*/ 724 h 913"/>
                <a:gd name="T14" fmla="*/ 407 w 809"/>
                <a:gd name="T15" fmla="*/ 670 h 913"/>
                <a:gd name="T16" fmla="*/ 476 w 809"/>
                <a:gd name="T17" fmla="*/ 600 h 913"/>
                <a:gd name="T18" fmla="*/ 546 w 809"/>
                <a:gd name="T19" fmla="*/ 526 h 913"/>
                <a:gd name="T20" fmla="*/ 610 w 809"/>
                <a:gd name="T21" fmla="*/ 441 h 913"/>
                <a:gd name="T22" fmla="*/ 640 w 809"/>
                <a:gd name="T23" fmla="*/ 397 h 913"/>
                <a:gd name="T24" fmla="*/ 670 w 809"/>
                <a:gd name="T25" fmla="*/ 347 h 913"/>
                <a:gd name="T26" fmla="*/ 700 w 809"/>
                <a:gd name="T27" fmla="*/ 298 h 913"/>
                <a:gd name="T28" fmla="*/ 725 w 809"/>
                <a:gd name="T29" fmla="*/ 243 h 913"/>
                <a:gd name="T30" fmla="*/ 749 w 809"/>
                <a:gd name="T31" fmla="*/ 188 h 913"/>
                <a:gd name="T32" fmla="*/ 769 w 809"/>
                <a:gd name="T33" fmla="*/ 129 h 913"/>
                <a:gd name="T34" fmla="*/ 789 w 809"/>
                <a:gd name="T35" fmla="*/ 64 h 913"/>
                <a:gd name="T36" fmla="*/ 809 w 809"/>
                <a:gd name="T37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9" h="913">
                  <a:moveTo>
                    <a:pt x="0" y="913"/>
                  </a:moveTo>
                  <a:lnTo>
                    <a:pt x="24" y="903"/>
                  </a:lnTo>
                  <a:lnTo>
                    <a:pt x="99" y="868"/>
                  </a:lnTo>
                  <a:lnTo>
                    <a:pt x="153" y="844"/>
                  </a:lnTo>
                  <a:lnTo>
                    <a:pt x="208" y="814"/>
                  </a:lnTo>
                  <a:lnTo>
                    <a:pt x="273" y="769"/>
                  </a:lnTo>
                  <a:lnTo>
                    <a:pt x="337" y="724"/>
                  </a:lnTo>
                  <a:lnTo>
                    <a:pt x="407" y="670"/>
                  </a:lnTo>
                  <a:lnTo>
                    <a:pt x="476" y="600"/>
                  </a:lnTo>
                  <a:lnTo>
                    <a:pt x="546" y="526"/>
                  </a:lnTo>
                  <a:lnTo>
                    <a:pt x="610" y="441"/>
                  </a:lnTo>
                  <a:lnTo>
                    <a:pt x="640" y="397"/>
                  </a:lnTo>
                  <a:lnTo>
                    <a:pt x="670" y="347"/>
                  </a:lnTo>
                  <a:lnTo>
                    <a:pt x="700" y="298"/>
                  </a:lnTo>
                  <a:lnTo>
                    <a:pt x="725" y="243"/>
                  </a:lnTo>
                  <a:lnTo>
                    <a:pt x="749" y="188"/>
                  </a:lnTo>
                  <a:lnTo>
                    <a:pt x="769" y="129"/>
                  </a:lnTo>
                  <a:lnTo>
                    <a:pt x="789" y="64"/>
                  </a:lnTo>
                  <a:lnTo>
                    <a:pt x="809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2410" y="2288"/>
              <a:ext cx="1852" cy="858"/>
            </a:xfrm>
            <a:custGeom>
              <a:avLst/>
              <a:gdLst>
                <a:gd name="T0" fmla="*/ 0 w 1852"/>
                <a:gd name="T1" fmla="*/ 0 h 858"/>
                <a:gd name="T2" fmla="*/ 0 w 1852"/>
                <a:gd name="T3" fmla="*/ 29 h 858"/>
                <a:gd name="T4" fmla="*/ 15 w 1852"/>
                <a:gd name="T5" fmla="*/ 119 h 858"/>
                <a:gd name="T6" fmla="*/ 40 w 1852"/>
                <a:gd name="T7" fmla="*/ 178 h 858"/>
                <a:gd name="T8" fmla="*/ 74 w 1852"/>
                <a:gd name="T9" fmla="*/ 248 h 858"/>
                <a:gd name="T10" fmla="*/ 99 w 1852"/>
                <a:gd name="T11" fmla="*/ 283 h 858"/>
                <a:gd name="T12" fmla="*/ 129 w 1852"/>
                <a:gd name="T13" fmla="*/ 317 h 858"/>
                <a:gd name="T14" fmla="*/ 164 w 1852"/>
                <a:gd name="T15" fmla="*/ 357 h 858"/>
                <a:gd name="T16" fmla="*/ 204 w 1852"/>
                <a:gd name="T17" fmla="*/ 397 h 858"/>
                <a:gd name="T18" fmla="*/ 248 w 1852"/>
                <a:gd name="T19" fmla="*/ 432 h 858"/>
                <a:gd name="T20" fmla="*/ 298 w 1852"/>
                <a:gd name="T21" fmla="*/ 471 h 858"/>
                <a:gd name="T22" fmla="*/ 352 w 1852"/>
                <a:gd name="T23" fmla="*/ 511 h 858"/>
                <a:gd name="T24" fmla="*/ 417 w 1852"/>
                <a:gd name="T25" fmla="*/ 546 h 858"/>
                <a:gd name="T26" fmla="*/ 487 w 1852"/>
                <a:gd name="T27" fmla="*/ 585 h 858"/>
                <a:gd name="T28" fmla="*/ 566 w 1852"/>
                <a:gd name="T29" fmla="*/ 620 h 858"/>
                <a:gd name="T30" fmla="*/ 655 w 1852"/>
                <a:gd name="T31" fmla="*/ 655 h 858"/>
                <a:gd name="T32" fmla="*/ 750 w 1852"/>
                <a:gd name="T33" fmla="*/ 685 h 858"/>
                <a:gd name="T34" fmla="*/ 849 w 1852"/>
                <a:gd name="T35" fmla="*/ 715 h 858"/>
                <a:gd name="T36" fmla="*/ 963 w 1852"/>
                <a:gd name="T37" fmla="*/ 744 h 858"/>
                <a:gd name="T38" fmla="*/ 1087 w 1852"/>
                <a:gd name="T39" fmla="*/ 774 h 858"/>
                <a:gd name="T40" fmla="*/ 1216 w 1852"/>
                <a:gd name="T41" fmla="*/ 794 h 858"/>
                <a:gd name="T42" fmla="*/ 1360 w 1852"/>
                <a:gd name="T43" fmla="*/ 819 h 858"/>
                <a:gd name="T44" fmla="*/ 1514 w 1852"/>
                <a:gd name="T45" fmla="*/ 834 h 858"/>
                <a:gd name="T46" fmla="*/ 1678 w 1852"/>
                <a:gd name="T47" fmla="*/ 849 h 858"/>
                <a:gd name="T48" fmla="*/ 1852 w 1852"/>
                <a:gd name="T49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2" h="858">
                  <a:moveTo>
                    <a:pt x="0" y="0"/>
                  </a:moveTo>
                  <a:lnTo>
                    <a:pt x="0" y="29"/>
                  </a:lnTo>
                  <a:lnTo>
                    <a:pt x="15" y="119"/>
                  </a:lnTo>
                  <a:lnTo>
                    <a:pt x="40" y="178"/>
                  </a:lnTo>
                  <a:lnTo>
                    <a:pt x="74" y="248"/>
                  </a:lnTo>
                  <a:lnTo>
                    <a:pt x="99" y="283"/>
                  </a:lnTo>
                  <a:lnTo>
                    <a:pt x="129" y="317"/>
                  </a:lnTo>
                  <a:lnTo>
                    <a:pt x="164" y="357"/>
                  </a:lnTo>
                  <a:lnTo>
                    <a:pt x="204" y="397"/>
                  </a:lnTo>
                  <a:lnTo>
                    <a:pt x="248" y="432"/>
                  </a:lnTo>
                  <a:lnTo>
                    <a:pt x="298" y="471"/>
                  </a:lnTo>
                  <a:lnTo>
                    <a:pt x="352" y="511"/>
                  </a:lnTo>
                  <a:lnTo>
                    <a:pt x="417" y="546"/>
                  </a:lnTo>
                  <a:lnTo>
                    <a:pt x="487" y="585"/>
                  </a:lnTo>
                  <a:lnTo>
                    <a:pt x="566" y="620"/>
                  </a:lnTo>
                  <a:lnTo>
                    <a:pt x="655" y="655"/>
                  </a:lnTo>
                  <a:lnTo>
                    <a:pt x="750" y="685"/>
                  </a:lnTo>
                  <a:lnTo>
                    <a:pt x="849" y="715"/>
                  </a:lnTo>
                  <a:lnTo>
                    <a:pt x="963" y="744"/>
                  </a:lnTo>
                  <a:lnTo>
                    <a:pt x="1087" y="774"/>
                  </a:lnTo>
                  <a:lnTo>
                    <a:pt x="1216" y="794"/>
                  </a:lnTo>
                  <a:lnTo>
                    <a:pt x="1360" y="819"/>
                  </a:lnTo>
                  <a:lnTo>
                    <a:pt x="1514" y="834"/>
                  </a:lnTo>
                  <a:lnTo>
                    <a:pt x="1678" y="849"/>
                  </a:lnTo>
                  <a:lnTo>
                    <a:pt x="1852" y="85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58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Οδός </a:t>
            </a:r>
            <a:r>
              <a:rPr lang="el-GR" dirty="0" err="1"/>
              <a:t>ετερόπλευρου</a:t>
            </a:r>
            <a:r>
              <a:rPr lang="el-GR" dirty="0"/>
              <a:t> ακουστικού αντανακλαστικού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05229"/>
            <a:ext cx="4636851" cy="401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1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Οδός </a:t>
            </a:r>
            <a:r>
              <a:rPr lang="el-GR" dirty="0" err="1"/>
              <a:t>ομόπλευρου</a:t>
            </a:r>
            <a:r>
              <a:rPr lang="el-GR" dirty="0"/>
              <a:t> ακουστικού αντανακλαστικού</a:t>
            </a:r>
            <a:endParaRPr lang="en-US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123728" y="1305932"/>
            <a:ext cx="4824536" cy="3991027"/>
            <a:chOff x="1392" y="1243"/>
            <a:chExt cx="2965" cy="27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243"/>
              <a:ext cx="2965" cy="2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440" y="3504"/>
              <a:ext cx="384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9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 καταγραφή είναι σε φυσιολογικό αυτί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Πολλαπλή καταγραφή </a:t>
            </a:r>
            <a:r>
              <a:rPr lang="el-GR" dirty="0" err="1"/>
              <a:t>ετερόπλευρου</a:t>
            </a:r>
            <a:r>
              <a:rPr lang="el-GR" dirty="0"/>
              <a:t> ακουστικού </a:t>
            </a:r>
            <a:r>
              <a:rPr lang="el-GR" dirty="0" smtClean="0"/>
              <a:t>αντανακλαστικού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22" y="1320856"/>
            <a:ext cx="4789555" cy="29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8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Δοκιμασία κόπωσης ακουστικού </a:t>
            </a:r>
            <a:r>
              <a:rPr lang="el-GR" dirty="0" smtClean="0"/>
              <a:t>αντανακλαστικού (</a:t>
            </a:r>
            <a:r>
              <a:rPr lang="en-US" dirty="0" smtClean="0"/>
              <a:t>Reflex Decay)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19" y="1300970"/>
            <a:ext cx="4534962" cy="341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Νάσιος, Γ., </a:t>
            </a:r>
            <a:r>
              <a:rPr lang="el-GR" sz="1400" dirty="0" err="1"/>
              <a:t>Ζιάβρα</a:t>
            </a:r>
            <a:r>
              <a:rPr lang="el-GR" sz="1400" dirty="0"/>
              <a:t>, Ν., &amp; Παπαδημητρίου, Ε. (2011). </a:t>
            </a:r>
            <a:r>
              <a:rPr lang="en-US" sz="1400" dirty="0"/>
              <a:t>Netter’s </a:t>
            </a:r>
            <a:r>
              <a:rPr lang="el-GR" sz="1400" dirty="0"/>
              <a:t>Εικονογραφημένο Εγχειρίδιο Ανατομίας, Λόγου, Κατάποσης και Ακοής. </a:t>
            </a:r>
            <a:r>
              <a:rPr lang="en-US" sz="1400" dirty="0"/>
              <a:t>D.H., </a:t>
            </a:r>
            <a:r>
              <a:rPr lang="en-US" sz="1400" dirty="0" err="1"/>
              <a:t>McFarrland</a:t>
            </a:r>
            <a:r>
              <a:rPr lang="en-US" sz="1400" dirty="0"/>
              <a:t>, </a:t>
            </a:r>
            <a:r>
              <a:rPr lang="el-GR" sz="1400" dirty="0"/>
              <a:t>Γενική Επιμέλεια της Ελληνικής Έκδοσης. Ιατρικές Εκδόσεις Πασχαλίδη.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</a:t>
            </a:r>
            <a:r>
              <a:rPr lang="el-GR" sz="1400" dirty="0" smtClean="0"/>
              <a:t>.</a:t>
            </a:r>
            <a:r>
              <a:rPr lang="en-US" sz="1400" dirty="0"/>
              <a:t>, </a:t>
            </a:r>
            <a:r>
              <a:rPr lang="el-GR" sz="1400" dirty="0" smtClean="0"/>
              <a:t>Σκεύας </a:t>
            </a:r>
            <a:r>
              <a:rPr lang="el-GR" sz="1400" dirty="0"/>
              <a:t>Α. </a:t>
            </a:r>
            <a:r>
              <a:rPr lang="el-GR" sz="1400" dirty="0" smtClean="0"/>
              <a:t>(</a:t>
            </a:r>
            <a:r>
              <a:rPr lang="el-GR" sz="1400" dirty="0"/>
              <a:t>2009). Ωτορινολαρυγγολογία: Στοιχεία Ανατομίας Φυσιολογίας και Παθολογίας. </a:t>
            </a:r>
            <a:r>
              <a:rPr lang="en-US" sz="1400" dirty="0"/>
              <a:t>University Studio Press.</a:t>
            </a:r>
          </a:p>
          <a:p>
            <a:pPr marL="0" indent="0">
              <a:buNone/>
            </a:pPr>
            <a:r>
              <a:rPr lang="el-GR" sz="1400" dirty="0" err="1" smtClean="0"/>
              <a:t>Τρίμμης</a:t>
            </a:r>
            <a:r>
              <a:rPr lang="el-GR" sz="1400" dirty="0" smtClean="0"/>
              <a:t>,</a:t>
            </a:r>
            <a:r>
              <a:rPr lang="en-US" sz="1400" dirty="0" smtClean="0"/>
              <a:t> N., </a:t>
            </a:r>
            <a:r>
              <a:rPr lang="en-US" sz="1400" dirty="0"/>
              <a:t> </a:t>
            </a:r>
            <a:r>
              <a:rPr lang="el-GR" sz="1400" dirty="0" err="1" smtClean="0"/>
              <a:t>Ζιάβρα</a:t>
            </a:r>
            <a:r>
              <a:rPr lang="el-GR" sz="1400" dirty="0" smtClean="0"/>
              <a:t>,</a:t>
            </a:r>
            <a:r>
              <a:rPr lang="en-US" sz="1400" dirty="0" smtClean="0"/>
              <a:t> N. </a:t>
            </a:r>
            <a:r>
              <a:rPr lang="el-GR" sz="1400" dirty="0" smtClean="0"/>
              <a:t>(2013</a:t>
            </a:r>
            <a:r>
              <a:rPr lang="el-GR" sz="1400" dirty="0"/>
              <a:t>). Εισαγωγή στις διαταραχές επικοινωνίας. </a:t>
            </a:r>
            <a:r>
              <a:rPr lang="en-US" sz="1400" dirty="0"/>
              <a:t>Noma Anderson, George Shames. </a:t>
            </a:r>
            <a:r>
              <a:rPr lang="el-GR" sz="1400" dirty="0"/>
              <a:t>Επιμέλεια ελληνικής έκδοσης. Ιατρικές εκδόσεις </a:t>
            </a:r>
            <a:r>
              <a:rPr lang="el-GR" sz="1400" dirty="0" smtClean="0"/>
              <a:t>Πασχαλίδη.</a:t>
            </a:r>
            <a:endParaRPr lang="el-GR" sz="1400" dirty="0"/>
          </a:p>
          <a:p>
            <a:pPr marL="0" indent="0">
              <a:buNone/>
            </a:pPr>
            <a:r>
              <a:rPr lang="en-US" sz="1400" dirty="0" smtClean="0"/>
              <a:t>Bailey, </a:t>
            </a:r>
            <a:r>
              <a:rPr lang="en-US" sz="1400" dirty="0"/>
              <a:t>B</a:t>
            </a:r>
            <a:r>
              <a:rPr lang="en-US" sz="1400" dirty="0" smtClean="0"/>
              <a:t>., Calhoun, </a:t>
            </a:r>
            <a:r>
              <a:rPr lang="en-US" sz="1400" dirty="0"/>
              <a:t>K.(2010). </a:t>
            </a:r>
            <a:r>
              <a:rPr lang="el-GR" sz="1400" dirty="0"/>
              <a:t>Άτλας χειρουργικής κεφαλής και </a:t>
            </a:r>
            <a:r>
              <a:rPr lang="el-GR" sz="1400" dirty="0" smtClean="0"/>
              <a:t>τραχήλου - ωτορινολαρυγγολογία</a:t>
            </a:r>
            <a:r>
              <a:rPr lang="el-GR" sz="1400" dirty="0"/>
              <a:t>. </a:t>
            </a:r>
            <a:r>
              <a:rPr lang="el-GR" sz="1400" b="1" dirty="0"/>
              <a:t> </a:t>
            </a:r>
            <a:r>
              <a:rPr lang="el-GR" sz="1400" dirty="0"/>
              <a:t>Εκδόσεις:</a:t>
            </a:r>
            <a:r>
              <a:rPr lang="el-GR" sz="1400" b="1" dirty="0"/>
              <a:t> </a:t>
            </a:r>
            <a:r>
              <a:rPr lang="en-US" sz="1400" dirty="0" smtClean="0"/>
              <a:t>Broken Hill Publishers </a:t>
            </a:r>
            <a:r>
              <a:rPr lang="en-US" sz="1400" dirty="0"/>
              <a:t>LTD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Ν. (2001) Η συμβολή των </a:t>
            </a:r>
            <a:r>
              <a:rPr lang="el-GR" sz="1400" dirty="0" err="1"/>
              <a:t>ωτοακουστικών</a:t>
            </a:r>
            <a:r>
              <a:rPr lang="el-GR" sz="1400" dirty="0"/>
              <a:t> εκπομπών τύπου προϊόντων παραμόρφωσης στη διάγνωση των κοχλιακών τύπου βαρηκοϊών, Διδακτορική διατριβή, Πανεπιστήμιο Ιωαννίνων, Ιατρική σχολή, Ιωάννινα.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17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err="1" smtClean="0"/>
              <a:t>Ακοολογία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3:</a:t>
            </a:r>
            <a:r>
              <a:rPr lang="en-US" sz="2800" dirty="0" smtClean="0"/>
              <a:t> </a:t>
            </a:r>
            <a:r>
              <a:rPr lang="el-GR" sz="2800" dirty="0" err="1" smtClean="0"/>
              <a:t>Τυμπανομετρία</a:t>
            </a:r>
            <a:r>
              <a:rPr lang="el-GR" sz="2800" dirty="0" smtClean="0"/>
              <a:t> - Ακουστικά αντανακλαστικά (Μέρος Β’)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Ναυσικά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Ζιάβρα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5060635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88292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76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3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41267" y="163336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Ζιάβρα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, Ναυσικά.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(2015).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Ακοολογία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LOGO1</a:t>
            </a:r>
            <a:r>
              <a:rPr lang="el-GR" sz="2400" dirty="0" smtClean="0">
                <a:solidFill>
                  <a:srgbClr val="FF0000"/>
                </a:solidFill>
                <a:hlinkClick r:id="rId5"/>
              </a:rPr>
              <a:t>41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28510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3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1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3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Παρουσιάζεται η μελέτη της λειτουργικής κατάστασης του μέσου </a:t>
            </a:r>
            <a:r>
              <a:rPr lang="el-GR" sz="2800" dirty="0" err="1" smtClean="0"/>
              <a:t>ωτός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Τυμπανογράφοι</a:t>
            </a:r>
            <a:r>
              <a:rPr lang="el-GR" dirty="0" smtClean="0"/>
              <a:t> και </a:t>
            </a:r>
            <a:r>
              <a:rPr lang="el-GR" dirty="0" err="1" smtClean="0"/>
              <a:t>τυμπανογράμματα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err="1" smtClean="0"/>
              <a:t>Τυμπανογράφοι</a:t>
            </a:r>
            <a:r>
              <a:rPr lang="el-GR" sz="4400" dirty="0" smtClean="0"/>
              <a:t> και </a:t>
            </a:r>
            <a:r>
              <a:rPr lang="el-GR" sz="4400" dirty="0" err="1" smtClean="0"/>
              <a:t>τυμπανογράμματα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2741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Δοκιμασία </a:t>
            </a:r>
            <a:r>
              <a:rPr lang="en-US" dirty="0" err="1"/>
              <a:t>Rinne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Τονοδότες</a:t>
            </a:r>
            <a:endParaRPr lang="en-US" dirty="0"/>
          </a:p>
        </p:txBody>
      </p:sp>
      <p:grpSp>
        <p:nvGrpSpPr>
          <p:cNvPr id="942" name="Ομάδα 941"/>
          <p:cNvGrpSpPr/>
          <p:nvPr/>
        </p:nvGrpSpPr>
        <p:grpSpPr>
          <a:xfrm>
            <a:off x="1525365" y="1182000"/>
            <a:ext cx="6121188" cy="2962201"/>
            <a:chOff x="992188" y="2636838"/>
            <a:chExt cx="7154862" cy="3176587"/>
          </a:xfrm>
        </p:grpSpPr>
        <p:sp>
          <p:nvSpPr>
            <p:cNvPr id="943" name="Freeform 80"/>
            <p:cNvSpPr>
              <a:spLocks/>
            </p:cNvSpPr>
            <p:nvPr/>
          </p:nvSpPr>
          <p:spPr bwMode="auto">
            <a:xfrm>
              <a:off x="3919538" y="2895600"/>
              <a:ext cx="1809750" cy="2016125"/>
            </a:xfrm>
            <a:custGeom>
              <a:avLst/>
              <a:gdLst>
                <a:gd name="T0" fmla="*/ 952 w 1140"/>
                <a:gd name="T1" fmla="*/ 817 h 1270"/>
                <a:gd name="T2" fmla="*/ 911 w 1140"/>
                <a:gd name="T3" fmla="*/ 990 h 1270"/>
                <a:gd name="T4" fmla="*/ 858 w 1140"/>
                <a:gd name="T5" fmla="*/ 1095 h 1270"/>
                <a:gd name="T6" fmla="*/ 802 w 1140"/>
                <a:gd name="T7" fmla="*/ 1164 h 1270"/>
                <a:gd name="T8" fmla="*/ 739 w 1140"/>
                <a:gd name="T9" fmla="*/ 1216 h 1270"/>
                <a:gd name="T10" fmla="*/ 670 w 1140"/>
                <a:gd name="T11" fmla="*/ 1253 h 1270"/>
                <a:gd name="T12" fmla="*/ 593 w 1140"/>
                <a:gd name="T13" fmla="*/ 1270 h 1270"/>
                <a:gd name="T14" fmla="*/ 514 w 1140"/>
                <a:gd name="T15" fmla="*/ 1264 h 1270"/>
                <a:gd name="T16" fmla="*/ 441 w 1140"/>
                <a:gd name="T17" fmla="*/ 1237 h 1270"/>
                <a:gd name="T18" fmla="*/ 374 w 1140"/>
                <a:gd name="T19" fmla="*/ 1193 h 1270"/>
                <a:gd name="T20" fmla="*/ 316 w 1140"/>
                <a:gd name="T21" fmla="*/ 1130 h 1270"/>
                <a:gd name="T22" fmla="*/ 267 w 1140"/>
                <a:gd name="T23" fmla="*/ 1055 h 1270"/>
                <a:gd name="T24" fmla="*/ 207 w 1140"/>
                <a:gd name="T25" fmla="*/ 894 h 1270"/>
                <a:gd name="T26" fmla="*/ 190 w 1140"/>
                <a:gd name="T27" fmla="*/ 763 h 1270"/>
                <a:gd name="T28" fmla="*/ 190 w 1140"/>
                <a:gd name="T29" fmla="*/ 698 h 1270"/>
                <a:gd name="T30" fmla="*/ 146 w 1140"/>
                <a:gd name="T31" fmla="*/ 729 h 1270"/>
                <a:gd name="T32" fmla="*/ 111 w 1140"/>
                <a:gd name="T33" fmla="*/ 719 h 1270"/>
                <a:gd name="T34" fmla="*/ 65 w 1140"/>
                <a:gd name="T35" fmla="*/ 639 h 1270"/>
                <a:gd name="T36" fmla="*/ 15 w 1140"/>
                <a:gd name="T37" fmla="*/ 475 h 1270"/>
                <a:gd name="T38" fmla="*/ 2 w 1140"/>
                <a:gd name="T39" fmla="*/ 332 h 1270"/>
                <a:gd name="T40" fmla="*/ 19 w 1140"/>
                <a:gd name="T41" fmla="*/ 264 h 1270"/>
                <a:gd name="T42" fmla="*/ 54 w 1140"/>
                <a:gd name="T43" fmla="*/ 232 h 1270"/>
                <a:gd name="T44" fmla="*/ 123 w 1140"/>
                <a:gd name="T45" fmla="*/ 224 h 1270"/>
                <a:gd name="T46" fmla="*/ 169 w 1140"/>
                <a:gd name="T47" fmla="*/ 251 h 1270"/>
                <a:gd name="T48" fmla="*/ 199 w 1140"/>
                <a:gd name="T49" fmla="*/ 309 h 1270"/>
                <a:gd name="T50" fmla="*/ 221 w 1140"/>
                <a:gd name="T51" fmla="*/ 213 h 1270"/>
                <a:gd name="T52" fmla="*/ 221 w 1140"/>
                <a:gd name="T53" fmla="*/ 168 h 1270"/>
                <a:gd name="T54" fmla="*/ 247 w 1140"/>
                <a:gd name="T55" fmla="*/ 103 h 1270"/>
                <a:gd name="T56" fmla="*/ 326 w 1140"/>
                <a:gd name="T57" fmla="*/ 49 h 1270"/>
                <a:gd name="T58" fmla="*/ 439 w 1140"/>
                <a:gd name="T59" fmla="*/ 13 h 1270"/>
                <a:gd name="T60" fmla="*/ 577 w 1140"/>
                <a:gd name="T61" fmla="*/ 0 h 1270"/>
                <a:gd name="T62" fmla="*/ 718 w 1140"/>
                <a:gd name="T63" fmla="*/ 13 h 1270"/>
                <a:gd name="T64" fmla="*/ 831 w 1140"/>
                <a:gd name="T65" fmla="*/ 49 h 1270"/>
                <a:gd name="T66" fmla="*/ 908 w 1140"/>
                <a:gd name="T67" fmla="*/ 103 h 1270"/>
                <a:gd name="T68" fmla="*/ 936 w 1140"/>
                <a:gd name="T69" fmla="*/ 168 h 1270"/>
                <a:gd name="T70" fmla="*/ 925 w 1140"/>
                <a:gd name="T71" fmla="*/ 211 h 1270"/>
                <a:gd name="T72" fmla="*/ 950 w 1140"/>
                <a:gd name="T73" fmla="*/ 299 h 1270"/>
                <a:gd name="T74" fmla="*/ 942 w 1140"/>
                <a:gd name="T75" fmla="*/ 301 h 1270"/>
                <a:gd name="T76" fmla="*/ 929 w 1140"/>
                <a:gd name="T77" fmla="*/ 316 h 1270"/>
                <a:gd name="T78" fmla="*/ 944 w 1140"/>
                <a:gd name="T79" fmla="*/ 301 h 1270"/>
                <a:gd name="T80" fmla="*/ 994 w 1140"/>
                <a:gd name="T81" fmla="*/ 239 h 1270"/>
                <a:gd name="T82" fmla="*/ 1053 w 1140"/>
                <a:gd name="T83" fmla="*/ 224 h 1270"/>
                <a:gd name="T84" fmla="*/ 1103 w 1140"/>
                <a:gd name="T85" fmla="*/ 239 h 1270"/>
                <a:gd name="T86" fmla="*/ 1128 w 1140"/>
                <a:gd name="T87" fmla="*/ 282 h 1270"/>
                <a:gd name="T88" fmla="*/ 1138 w 1140"/>
                <a:gd name="T89" fmla="*/ 395 h 1270"/>
                <a:gd name="T90" fmla="*/ 1111 w 1140"/>
                <a:gd name="T91" fmla="*/ 546 h 1270"/>
                <a:gd name="T92" fmla="*/ 1067 w 1140"/>
                <a:gd name="T93" fmla="*/ 669 h 1270"/>
                <a:gd name="T94" fmla="*/ 1025 w 1140"/>
                <a:gd name="T95" fmla="*/ 719 h 1270"/>
                <a:gd name="T96" fmla="*/ 996 w 1140"/>
                <a:gd name="T97" fmla="*/ 723 h 1270"/>
                <a:gd name="T98" fmla="*/ 956 w 1140"/>
                <a:gd name="T99" fmla="*/ 694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0" h="1270">
                  <a:moveTo>
                    <a:pt x="957" y="736"/>
                  </a:moveTo>
                  <a:lnTo>
                    <a:pt x="957" y="763"/>
                  </a:lnTo>
                  <a:lnTo>
                    <a:pt x="956" y="790"/>
                  </a:lnTo>
                  <a:lnTo>
                    <a:pt x="952" y="817"/>
                  </a:lnTo>
                  <a:lnTo>
                    <a:pt x="950" y="844"/>
                  </a:lnTo>
                  <a:lnTo>
                    <a:pt x="940" y="894"/>
                  </a:lnTo>
                  <a:lnTo>
                    <a:pt x="927" y="944"/>
                  </a:lnTo>
                  <a:lnTo>
                    <a:pt x="911" y="990"/>
                  </a:lnTo>
                  <a:lnTo>
                    <a:pt x="892" y="1034"/>
                  </a:lnTo>
                  <a:lnTo>
                    <a:pt x="881" y="1055"/>
                  </a:lnTo>
                  <a:lnTo>
                    <a:pt x="869" y="1074"/>
                  </a:lnTo>
                  <a:lnTo>
                    <a:pt x="858" y="1095"/>
                  </a:lnTo>
                  <a:lnTo>
                    <a:pt x="844" y="1112"/>
                  </a:lnTo>
                  <a:lnTo>
                    <a:pt x="831" y="1130"/>
                  </a:lnTo>
                  <a:lnTo>
                    <a:pt x="817" y="1147"/>
                  </a:lnTo>
                  <a:lnTo>
                    <a:pt x="802" y="1164"/>
                  </a:lnTo>
                  <a:lnTo>
                    <a:pt x="789" y="1178"/>
                  </a:lnTo>
                  <a:lnTo>
                    <a:pt x="771" y="1193"/>
                  </a:lnTo>
                  <a:lnTo>
                    <a:pt x="756" y="1205"/>
                  </a:lnTo>
                  <a:lnTo>
                    <a:pt x="739" y="1216"/>
                  </a:lnTo>
                  <a:lnTo>
                    <a:pt x="723" y="1228"/>
                  </a:lnTo>
                  <a:lnTo>
                    <a:pt x="704" y="1237"/>
                  </a:lnTo>
                  <a:lnTo>
                    <a:pt x="687" y="1245"/>
                  </a:lnTo>
                  <a:lnTo>
                    <a:pt x="670" y="1253"/>
                  </a:lnTo>
                  <a:lnTo>
                    <a:pt x="650" y="1258"/>
                  </a:lnTo>
                  <a:lnTo>
                    <a:pt x="631" y="1264"/>
                  </a:lnTo>
                  <a:lnTo>
                    <a:pt x="612" y="1268"/>
                  </a:lnTo>
                  <a:lnTo>
                    <a:pt x="593" y="1270"/>
                  </a:lnTo>
                  <a:lnTo>
                    <a:pt x="574" y="1270"/>
                  </a:lnTo>
                  <a:lnTo>
                    <a:pt x="554" y="1270"/>
                  </a:lnTo>
                  <a:lnTo>
                    <a:pt x="533" y="1268"/>
                  </a:lnTo>
                  <a:lnTo>
                    <a:pt x="514" y="1264"/>
                  </a:lnTo>
                  <a:lnTo>
                    <a:pt x="497" y="1258"/>
                  </a:lnTo>
                  <a:lnTo>
                    <a:pt x="478" y="1253"/>
                  </a:lnTo>
                  <a:lnTo>
                    <a:pt x="460" y="1245"/>
                  </a:lnTo>
                  <a:lnTo>
                    <a:pt x="441" y="1237"/>
                  </a:lnTo>
                  <a:lnTo>
                    <a:pt x="424" y="1228"/>
                  </a:lnTo>
                  <a:lnTo>
                    <a:pt x="407" y="1216"/>
                  </a:lnTo>
                  <a:lnTo>
                    <a:pt x="391" y="1205"/>
                  </a:lnTo>
                  <a:lnTo>
                    <a:pt x="374" y="1193"/>
                  </a:lnTo>
                  <a:lnTo>
                    <a:pt x="359" y="1178"/>
                  </a:lnTo>
                  <a:lnTo>
                    <a:pt x="343" y="1164"/>
                  </a:lnTo>
                  <a:lnTo>
                    <a:pt x="330" y="1147"/>
                  </a:lnTo>
                  <a:lnTo>
                    <a:pt x="316" y="1130"/>
                  </a:lnTo>
                  <a:lnTo>
                    <a:pt x="303" y="1112"/>
                  </a:lnTo>
                  <a:lnTo>
                    <a:pt x="290" y="1095"/>
                  </a:lnTo>
                  <a:lnTo>
                    <a:pt x="278" y="1074"/>
                  </a:lnTo>
                  <a:lnTo>
                    <a:pt x="267" y="1055"/>
                  </a:lnTo>
                  <a:lnTo>
                    <a:pt x="255" y="1034"/>
                  </a:lnTo>
                  <a:lnTo>
                    <a:pt x="236" y="990"/>
                  </a:lnTo>
                  <a:lnTo>
                    <a:pt x="221" y="944"/>
                  </a:lnTo>
                  <a:lnTo>
                    <a:pt x="207" y="894"/>
                  </a:lnTo>
                  <a:lnTo>
                    <a:pt x="197" y="844"/>
                  </a:lnTo>
                  <a:lnTo>
                    <a:pt x="194" y="817"/>
                  </a:lnTo>
                  <a:lnTo>
                    <a:pt x="192" y="790"/>
                  </a:lnTo>
                  <a:lnTo>
                    <a:pt x="190" y="763"/>
                  </a:lnTo>
                  <a:lnTo>
                    <a:pt x="190" y="736"/>
                  </a:lnTo>
                  <a:lnTo>
                    <a:pt x="192" y="710"/>
                  </a:lnTo>
                  <a:lnTo>
                    <a:pt x="190" y="700"/>
                  </a:lnTo>
                  <a:lnTo>
                    <a:pt x="190" y="698"/>
                  </a:lnTo>
                  <a:lnTo>
                    <a:pt x="188" y="694"/>
                  </a:lnTo>
                  <a:lnTo>
                    <a:pt x="174" y="706"/>
                  </a:lnTo>
                  <a:lnTo>
                    <a:pt x="151" y="725"/>
                  </a:lnTo>
                  <a:lnTo>
                    <a:pt x="146" y="729"/>
                  </a:lnTo>
                  <a:lnTo>
                    <a:pt x="138" y="729"/>
                  </a:lnTo>
                  <a:lnTo>
                    <a:pt x="130" y="729"/>
                  </a:lnTo>
                  <a:lnTo>
                    <a:pt x="121" y="725"/>
                  </a:lnTo>
                  <a:lnTo>
                    <a:pt x="111" y="719"/>
                  </a:lnTo>
                  <a:lnTo>
                    <a:pt x="103" y="710"/>
                  </a:lnTo>
                  <a:lnTo>
                    <a:pt x="92" y="694"/>
                  </a:lnTo>
                  <a:lnTo>
                    <a:pt x="82" y="677"/>
                  </a:lnTo>
                  <a:lnTo>
                    <a:pt x="65" y="639"/>
                  </a:lnTo>
                  <a:lnTo>
                    <a:pt x="46" y="581"/>
                  </a:lnTo>
                  <a:lnTo>
                    <a:pt x="34" y="548"/>
                  </a:lnTo>
                  <a:lnTo>
                    <a:pt x="25" y="512"/>
                  </a:lnTo>
                  <a:lnTo>
                    <a:pt x="15" y="475"/>
                  </a:lnTo>
                  <a:lnTo>
                    <a:pt x="9" y="437"/>
                  </a:lnTo>
                  <a:lnTo>
                    <a:pt x="4" y="401"/>
                  </a:lnTo>
                  <a:lnTo>
                    <a:pt x="0" y="366"/>
                  </a:lnTo>
                  <a:lnTo>
                    <a:pt x="2" y="332"/>
                  </a:lnTo>
                  <a:lnTo>
                    <a:pt x="6" y="301"/>
                  </a:lnTo>
                  <a:lnTo>
                    <a:pt x="9" y="287"/>
                  </a:lnTo>
                  <a:lnTo>
                    <a:pt x="13" y="276"/>
                  </a:lnTo>
                  <a:lnTo>
                    <a:pt x="19" y="264"/>
                  </a:lnTo>
                  <a:lnTo>
                    <a:pt x="25" y="253"/>
                  </a:lnTo>
                  <a:lnTo>
                    <a:pt x="34" y="245"/>
                  </a:lnTo>
                  <a:lnTo>
                    <a:pt x="44" y="238"/>
                  </a:lnTo>
                  <a:lnTo>
                    <a:pt x="54" y="232"/>
                  </a:lnTo>
                  <a:lnTo>
                    <a:pt x="67" y="228"/>
                  </a:lnTo>
                  <a:lnTo>
                    <a:pt x="88" y="224"/>
                  </a:lnTo>
                  <a:lnTo>
                    <a:pt x="107" y="222"/>
                  </a:lnTo>
                  <a:lnTo>
                    <a:pt x="123" y="224"/>
                  </a:lnTo>
                  <a:lnTo>
                    <a:pt x="138" y="228"/>
                  </a:lnTo>
                  <a:lnTo>
                    <a:pt x="150" y="236"/>
                  </a:lnTo>
                  <a:lnTo>
                    <a:pt x="159" y="243"/>
                  </a:lnTo>
                  <a:lnTo>
                    <a:pt x="169" y="251"/>
                  </a:lnTo>
                  <a:lnTo>
                    <a:pt x="174" y="261"/>
                  </a:lnTo>
                  <a:lnTo>
                    <a:pt x="192" y="299"/>
                  </a:lnTo>
                  <a:lnTo>
                    <a:pt x="201" y="316"/>
                  </a:lnTo>
                  <a:lnTo>
                    <a:pt x="199" y="309"/>
                  </a:lnTo>
                  <a:lnTo>
                    <a:pt x="196" y="305"/>
                  </a:lnTo>
                  <a:lnTo>
                    <a:pt x="219" y="226"/>
                  </a:lnTo>
                  <a:lnTo>
                    <a:pt x="219" y="218"/>
                  </a:lnTo>
                  <a:lnTo>
                    <a:pt x="221" y="213"/>
                  </a:lnTo>
                  <a:lnTo>
                    <a:pt x="222" y="207"/>
                  </a:lnTo>
                  <a:lnTo>
                    <a:pt x="226" y="201"/>
                  </a:lnTo>
                  <a:lnTo>
                    <a:pt x="222" y="184"/>
                  </a:lnTo>
                  <a:lnTo>
                    <a:pt x="221" y="168"/>
                  </a:lnTo>
                  <a:lnTo>
                    <a:pt x="222" y="151"/>
                  </a:lnTo>
                  <a:lnTo>
                    <a:pt x="228" y="134"/>
                  </a:lnTo>
                  <a:lnTo>
                    <a:pt x="236" y="119"/>
                  </a:lnTo>
                  <a:lnTo>
                    <a:pt x="247" y="103"/>
                  </a:lnTo>
                  <a:lnTo>
                    <a:pt x="263" y="88"/>
                  </a:lnTo>
                  <a:lnTo>
                    <a:pt x="282" y="74"/>
                  </a:lnTo>
                  <a:lnTo>
                    <a:pt x="301" y="61"/>
                  </a:lnTo>
                  <a:lnTo>
                    <a:pt x="326" y="49"/>
                  </a:lnTo>
                  <a:lnTo>
                    <a:pt x="351" y="38"/>
                  </a:lnTo>
                  <a:lnTo>
                    <a:pt x="378" y="28"/>
                  </a:lnTo>
                  <a:lnTo>
                    <a:pt x="409" y="21"/>
                  </a:lnTo>
                  <a:lnTo>
                    <a:pt x="439" y="13"/>
                  </a:lnTo>
                  <a:lnTo>
                    <a:pt x="472" y="7"/>
                  </a:lnTo>
                  <a:lnTo>
                    <a:pt x="506" y="3"/>
                  </a:lnTo>
                  <a:lnTo>
                    <a:pt x="541" y="2"/>
                  </a:lnTo>
                  <a:lnTo>
                    <a:pt x="577" y="0"/>
                  </a:lnTo>
                  <a:lnTo>
                    <a:pt x="614" y="2"/>
                  </a:lnTo>
                  <a:lnTo>
                    <a:pt x="650" y="3"/>
                  </a:lnTo>
                  <a:lnTo>
                    <a:pt x="685" y="7"/>
                  </a:lnTo>
                  <a:lnTo>
                    <a:pt x="718" y="13"/>
                  </a:lnTo>
                  <a:lnTo>
                    <a:pt x="748" y="21"/>
                  </a:lnTo>
                  <a:lnTo>
                    <a:pt x="779" y="28"/>
                  </a:lnTo>
                  <a:lnTo>
                    <a:pt x="806" y="38"/>
                  </a:lnTo>
                  <a:lnTo>
                    <a:pt x="831" y="49"/>
                  </a:lnTo>
                  <a:lnTo>
                    <a:pt x="854" y="61"/>
                  </a:lnTo>
                  <a:lnTo>
                    <a:pt x="875" y="74"/>
                  </a:lnTo>
                  <a:lnTo>
                    <a:pt x="894" y="88"/>
                  </a:lnTo>
                  <a:lnTo>
                    <a:pt x="908" y="103"/>
                  </a:lnTo>
                  <a:lnTo>
                    <a:pt x="921" y="119"/>
                  </a:lnTo>
                  <a:lnTo>
                    <a:pt x="929" y="134"/>
                  </a:lnTo>
                  <a:lnTo>
                    <a:pt x="934" y="151"/>
                  </a:lnTo>
                  <a:lnTo>
                    <a:pt x="936" y="168"/>
                  </a:lnTo>
                  <a:lnTo>
                    <a:pt x="936" y="178"/>
                  </a:lnTo>
                  <a:lnTo>
                    <a:pt x="934" y="190"/>
                  </a:lnTo>
                  <a:lnTo>
                    <a:pt x="931" y="199"/>
                  </a:lnTo>
                  <a:lnTo>
                    <a:pt x="925" y="211"/>
                  </a:lnTo>
                  <a:lnTo>
                    <a:pt x="927" y="218"/>
                  </a:lnTo>
                  <a:lnTo>
                    <a:pt x="929" y="226"/>
                  </a:lnTo>
                  <a:lnTo>
                    <a:pt x="948" y="301"/>
                  </a:lnTo>
                  <a:lnTo>
                    <a:pt x="950" y="299"/>
                  </a:lnTo>
                  <a:lnTo>
                    <a:pt x="950" y="299"/>
                  </a:lnTo>
                  <a:lnTo>
                    <a:pt x="948" y="297"/>
                  </a:lnTo>
                  <a:lnTo>
                    <a:pt x="946" y="299"/>
                  </a:lnTo>
                  <a:lnTo>
                    <a:pt x="942" y="301"/>
                  </a:lnTo>
                  <a:lnTo>
                    <a:pt x="938" y="305"/>
                  </a:lnTo>
                  <a:lnTo>
                    <a:pt x="932" y="310"/>
                  </a:lnTo>
                  <a:lnTo>
                    <a:pt x="931" y="314"/>
                  </a:lnTo>
                  <a:lnTo>
                    <a:pt x="929" y="316"/>
                  </a:lnTo>
                  <a:lnTo>
                    <a:pt x="929" y="316"/>
                  </a:lnTo>
                  <a:lnTo>
                    <a:pt x="931" y="318"/>
                  </a:lnTo>
                  <a:lnTo>
                    <a:pt x="932" y="318"/>
                  </a:lnTo>
                  <a:lnTo>
                    <a:pt x="944" y="301"/>
                  </a:lnTo>
                  <a:lnTo>
                    <a:pt x="965" y="264"/>
                  </a:lnTo>
                  <a:lnTo>
                    <a:pt x="973" y="257"/>
                  </a:lnTo>
                  <a:lnTo>
                    <a:pt x="982" y="247"/>
                  </a:lnTo>
                  <a:lnTo>
                    <a:pt x="994" y="239"/>
                  </a:lnTo>
                  <a:lnTo>
                    <a:pt x="1005" y="234"/>
                  </a:lnTo>
                  <a:lnTo>
                    <a:pt x="1019" y="228"/>
                  </a:lnTo>
                  <a:lnTo>
                    <a:pt x="1034" y="224"/>
                  </a:lnTo>
                  <a:lnTo>
                    <a:pt x="1053" y="224"/>
                  </a:lnTo>
                  <a:lnTo>
                    <a:pt x="1073" y="226"/>
                  </a:lnTo>
                  <a:lnTo>
                    <a:pt x="1084" y="228"/>
                  </a:lnTo>
                  <a:lnTo>
                    <a:pt x="1094" y="234"/>
                  </a:lnTo>
                  <a:lnTo>
                    <a:pt x="1103" y="239"/>
                  </a:lnTo>
                  <a:lnTo>
                    <a:pt x="1111" y="247"/>
                  </a:lnTo>
                  <a:lnTo>
                    <a:pt x="1119" y="257"/>
                  </a:lnTo>
                  <a:lnTo>
                    <a:pt x="1124" y="268"/>
                  </a:lnTo>
                  <a:lnTo>
                    <a:pt x="1128" y="282"/>
                  </a:lnTo>
                  <a:lnTo>
                    <a:pt x="1132" y="295"/>
                  </a:lnTo>
                  <a:lnTo>
                    <a:pt x="1138" y="324"/>
                  </a:lnTo>
                  <a:lnTo>
                    <a:pt x="1140" y="358"/>
                  </a:lnTo>
                  <a:lnTo>
                    <a:pt x="1138" y="395"/>
                  </a:lnTo>
                  <a:lnTo>
                    <a:pt x="1134" y="431"/>
                  </a:lnTo>
                  <a:lnTo>
                    <a:pt x="1128" y="470"/>
                  </a:lnTo>
                  <a:lnTo>
                    <a:pt x="1121" y="508"/>
                  </a:lnTo>
                  <a:lnTo>
                    <a:pt x="1111" y="546"/>
                  </a:lnTo>
                  <a:lnTo>
                    <a:pt x="1101" y="581"/>
                  </a:lnTo>
                  <a:lnTo>
                    <a:pt x="1090" y="616"/>
                  </a:lnTo>
                  <a:lnTo>
                    <a:pt x="1078" y="644"/>
                  </a:lnTo>
                  <a:lnTo>
                    <a:pt x="1067" y="669"/>
                  </a:lnTo>
                  <a:lnTo>
                    <a:pt x="1055" y="688"/>
                  </a:lnTo>
                  <a:lnTo>
                    <a:pt x="1044" y="702"/>
                  </a:lnTo>
                  <a:lnTo>
                    <a:pt x="1034" y="713"/>
                  </a:lnTo>
                  <a:lnTo>
                    <a:pt x="1025" y="719"/>
                  </a:lnTo>
                  <a:lnTo>
                    <a:pt x="1017" y="725"/>
                  </a:lnTo>
                  <a:lnTo>
                    <a:pt x="1009" y="725"/>
                  </a:lnTo>
                  <a:lnTo>
                    <a:pt x="1002" y="725"/>
                  </a:lnTo>
                  <a:lnTo>
                    <a:pt x="996" y="723"/>
                  </a:lnTo>
                  <a:lnTo>
                    <a:pt x="990" y="719"/>
                  </a:lnTo>
                  <a:lnTo>
                    <a:pt x="969" y="700"/>
                  </a:lnTo>
                  <a:lnTo>
                    <a:pt x="956" y="687"/>
                  </a:lnTo>
                  <a:lnTo>
                    <a:pt x="956" y="694"/>
                  </a:lnTo>
                  <a:lnTo>
                    <a:pt x="957" y="736"/>
                  </a:lnTo>
                </a:path>
              </a:pathLst>
            </a:custGeom>
            <a:solidFill>
              <a:srgbClr val="FEE7E2"/>
            </a:solidFill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Freeform 4"/>
            <p:cNvSpPr>
              <a:spLocks noEditPoints="1"/>
            </p:cNvSpPr>
            <p:nvPr/>
          </p:nvSpPr>
          <p:spPr bwMode="auto">
            <a:xfrm>
              <a:off x="4311650" y="5441950"/>
              <a:ext cx="84138" cy="93663"/>
            </a:xfrm>
            <a:custGeom>
              <a:avLst/>
              <a:gdLst>
                <a:gd name="T0" fmla="*/ 44 w 53"/>
                <a:gd name="T1" fmla="*/ 30 h 59"/>
                <a:gd name="T2" fmla="*/ 52 w 53"/>
                <a:gd name="T3" fmla="*/ 38 h 59"/>
                <a:gd name="T4" fmla="*/ 52 w 53"/>
                <a:gd name="T5" fmla="*/ 48 h 59"/>
                <a:gd name="T6" fmla="*/ 46 w 53"/>
                <a:gd name="T7" fmla="*/ 55 h 59"/>
                <a:gd name="T8" fmla="*/ 36 w 53"/>
                <a:gd name="T9" fmla="*/ 57 h 59"/>
                <a:gd name="T10" fmla="*/ 0 w 53"/>
                <a:gd name="T11" fmla="*/ 59 h 59"/>
                <a:gd name="T12" fmla="*/ 2 w 53"/>
                <a:gd name="T13" fmla="*/ 57 h 59"/>
                <a:gd name="T14" fmla="*/ 7 w 53"/>
                <a:gd name="T15" fmla="*/ 55 h 59"/>
                <a:gd name="T16" fmla="*/ 9 w 53"/>
                <a:gd name="T17" fmla="*/ 48 h 59"/>
                <a:gd name="T18" fmla="*/ 7 w 53"/>
                <a:gd name="T19" fmla="*/ 5 h 59"/>
                <a:gd name="T20" fmla="*/ 6 w 53"/>
                <a:gd name="T21" fmla="*/ 2 h 59"/>
                <a:gd name="T22" fmla="*/ 0 w 53"/>
                <a:gd name="T23" fmla="*/ 2 h 59"/>
                <a:gd name="T24" fmla="*/ 25 w 53"/>
                <a:gd name="T25" fmla="*/ 0 h 59"/>
                <a:gd name="T26" fmla="*/ 36 w 53"/>
                <a:gd name="T27" fmla="*/ 2 h 59"/>
                <a:gd name="T28" fmla="*/ 46 w 53"/>
                <a:gd name="T29" fmla="*/ 7 h 59"/>
                <a:gd name="T30" fmla="*/ 50 w 53"/>
                <a:gd name="T31" fmla="*/ 15 h 59"/>
                <a:gd name="T32" fmla="*/ 48 w 53"/>
                <a:gd name="T33" fmla="*/ 25 h 59"/>
                <a:gd name="T34" fmla="*/ 40 w 53"/>
                <a:gd name="T35" fmla="*/ 28 h 59"/>
                <a:gd name="T36" fmla="*/ 19 w 53"/>
                <a:gd name="T37" fmla="*/ 27 h 59"/>
                <a:gd name="T38" fmla="*/ 23 w 53"/>
                <a:gd name="T39" fmla="*/ 27 h 59"/>
                <a:gd name="T40" fmla="*/ 30 w 53"/>
                <a:gd name="T41" fmla="*/ 27 h 59"/>
                <a:gd name="T42" fmla="*/ 36 w 53"/>
                <a:gd name="T43" fmla="*/ 25 h 59"/>
                <a:gd name="T44" fmla="*/ 40 w 53"/>
                <a:gd name="T45" fmla="*/ 19 h 59"/>
                <a:gd name="T46" fmla="*/ 40 w 53"/>
                <a:gd name="T47" fmla="*/ 11 h 59"/>
                <a:gd name="T48" fmla="*/ 32 w 53"/>
                <a:gd name="T49" fmla="*/ 3 h 59"/>
                <a:gd name="T50" fmla="*/ 21 w 53"/>
                <a:gd name="T51" fmla="*/ 3 h 59"/>
                <a:gd name="T52" fmla="*/ 17 w 53"/>
                <a:gd name="T53" fmla="*/ 27 h 59"/>
                <a:gd name="T54" fmla="*/ 21 w 53"/>
                <a:gd name="T55" fmla="*/ 55 h 59"/>
                <a:gd name="T56" fmla="*/ 34 w 53"/>
                <a:gd name="T57" fmla="*/ 55 h 59"/>
                <a:gd name="T58" fmla="*/ 42 w 53"/>
                <a:gd name="T59" fmla="*/ 48 h 59"/>
                <a:gd name="T60" fmla="*/ 42 w 53"/>
                <a:gd name="T61" fmla="*/ 40 h 59"/>
                <a:gd name="T62" fmla="*/ 38 w 53"/>
                <a:gd name="T63" fmla="*/ 34 h 59"/>
                <a:gd name="T64" fmla="*/ 30 w 53"/>
                <a:gd name="T65" fmla="*/ 30 h 59"/>
                <a:gd name="T66" fmla="*/ 23 w 53"/>
                <a:gd name="T67" fmla="*/ 30 h 59"/>
                <a:gd name="T68" fmla="*/ 19 w 53"/>
                <a:gd name="T69" fmla="*/ 30 h 59"/>
                <a:gd name="T70" fmla="*/ 17 w 53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" h="59">
                  <a:moveTo>
                    <a:pt x="40" y="28"/>
                  </a:moveTo>
                  <a:lnTo>
                    <a:pt x="44" y="30"/>
                  </a:lnTo>
                  <a:lnTo>
                    <a:pt x="48" y="32"/>
                  </a:lnTo>
                  <a:lnTo>
                    <a:pt x="52" y="38"/>
                  </a:lnTo>
                  <a:lnTo>
                    <a:pt x="53" y="42"/>
                  </a:lnTo>
                  <a:lnTo>
                    <a:pt x="52" y="48"/>
                  </a:lnTo>
                  <a:lnTo>
                    <a:pt x="50" y="51"/>
                  </a:lnTo>
                  <a:lnTo>
                    <a:pt x="46" y="55"/>
                  </a:lnTo>
                  <a:lnTo>
                    <a:pt x="42" y="57"/>
                  </a:lnTo>
                  <a:lnTo>
                    <a:pt x="36" y="57"/>
                  </a:lnTo>
                  <a:lnTo>
                    <a:pt x="29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6" y="57"/>
                  </a:lnTo>
                  <a:lnTo>
                    <a:pt x="7" y="55"/>
                  </a:lnTo>
                  <a:lnTo>
                    <a:pt x="7" y="51"/>
                  </a:lnTo>
                  <a:lnTo>
                    <a:pt x="9" y="48"/>
                  </a:lnTo>
                  <a:lnTo>
                    <a:pt x="9" y="11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2" y="3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0" y="15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4" y="27"/>
                  </a:lnTo>
                  <a:lnTo>
                    <a:pt x="40" y="28"/>
                  </a:lnTo>
                  <a:close/>
                  <a:moveTo>
                    <a:pt x="17" y="27"/>
                  </a:moveTo>
                  <a:lnTo>
                    <a:pt x="19" y="27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30" y="27"/>
                  </a:lnTo>
                  <a:lnTo>
                    <a:pt x="34" y="27"/>
                  </a:lnTo>
                  <a:lnTo>
                    <a:pt x="36" y="25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6" y="7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7" y="27"/>
                  </a:lnTo>
                  <a:close/>
                  <a:moveTo>
                    <a:pt x="17" y="53"/>
                  </a:moveTo>
                  <a:lnTo>
                    <a:pt x="21" y="55"/>
                  </a:lnTo>
                  <a:lnTo>
                    <a:pt x="27" y="55"/>
                  </a:lnTo>
                  <a:lnTo>
                    <a:pt x="34" y="55"/>
                  </a:lnTo>
                  <a:lnTo>
                    <a:pt x="38" y="51"/>
                  </a:lnTo>
                  <a:lnTo>
                    <a:pt x="42" y="48"/>
                  </a:lnTo>
                  <a:lnTo>
                    <a:pt x="42" y="44"/>
                  </a:lnTo>
                  <a:lnTo>
                    <a:pt x="42" y="40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4" y="32"/>
                  </a:lnTo>
                  <a:lnTo>
                    <a:pt x="30" y="30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Freeform 5"/>
            <p:cNvSpPr>
              <a:spLocks/>
            </p:cNvSpPr>
            <p:nvPr/>
          </p:nvSpPr>
          <p:spPr bwMode="auto">
            <a:xfrm>
              <a:off x="4411663" y="5521325"/>
              <a:ext cx="15875" cy="14288"/>
            </a:xfrm>
            <a:custGeom>
              <a:avLst/>
              <a:gdLst>
                <a:gd name="T0" fmla="*/ 6 w 10"/>
                <a:gd name="T1" fmla="*/ 0 h 9"/>
                <a:gd name="T2" fmla="*/ 8 w 10"/>
                <a:gd name="T3" fmla="*/ 1 h 9"/>
                <a:gd name="T4" fmla="*/ 10 w 10"/>
                <a:gd name="T5" fmla="*/ 1 h 9"/>
                <a:gd name="T6" fmla="*/ 10 w 10"/>
                <a:gd name="T7" fmla="*/ 3 h 9"/>
                <a:gd name="T8" fmla="*/ 10 w 10"/>
                <a:gd name="T9" fmla="*/ 5 h 9"/>
                <a:gd name="T10" fmla="*/ 10 w 10"/>
                <a:gd name="T11" fmla="*/ 7 h 9"/>
                <a:gd name="T12" fmla="*/ 10 w 10"/>
                <a:gd name="T13" fmla="*/ 9 h 9"/>
                <a:gd name="T14" fmla="*/ 8 w 10"/>
                <a:gd name="T15" fmla="*/ 9 h 9"/>
                <a:gd name="T16" fmla="*/ 6 w 10"/>
                <a:gd name="T17" fmla="*/ 9 h 9"/>
                <a:gd name="T18" fmla="*/ 4 w 10"/>
                <a:gd name="T19" fmla="*/ 9 h 9"/>
                <a:gd name="T20" fmla="*/ 2 w 10"/>
                <a:gd name="T21" fmla="*/ 9 h 9"/>
                <a:gd name="T22" fmla="*/ 0 w 10"/>
                <a:gd name="T23" fmla="*/ 7 h 9"/>
                <a:gd name="T24" fmla="*/ 0 w 10"/>
                <a:gd name="T25" fmla="*/ 5 h 9"/>
                <a:gd name="T26" fmla="*/ 0 w 10"/>
                <a:gd name="T27" fmla="*/ 3 h 9"/>
                <a:gd name="T28" fmla="*/ 2 w 10"/>
                <a:gd name="T29" fmla="*/ 1 h 9"/>
                <a:gd name="T30" fmla="*/ 4 w 10"/>
                <a:gd name="T31" fmla="*/ 1 h 9"/>
                <a:gd name="T32" fmla="*/ 6 w 10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Freeform 6"/>
            <p:cNvSpPr>
              <a:spLocks noEditPoints="1"/>
            </p:cNvSpPr>
            <p:nvPr/>
          </p:nvSpPr>
          <p:spPr bwMode="auto">
            <a:xfrm>
              <a:off x="4471988" y="5441950"/>
              <a:ext cx="101600" cy="93663"/>
            </a:xfrm>
            <a:custGeom>
              <a:avLst/>
              <a:gdLst>
                <a:gd name="T0" fmla="*/ 41 w 64"/>
                <a:gd name="T1" fmla="*/ 40 h 59"/>
                <a:gd name="T2" fmla="*/ 18 w 64"/>
                <a:gd name="T3" fmla="*/ 40 h 59"/>
                <a:gd name="T4" fmla="*/ 14 w 64"/>
                <a:gd name="T5" fmla="*/ 48 h 59"/>
                <a:gd name="T6" fmla="*/ 14 w 64"/>
                <a:gd name="T7" fmla="*/ 51 h 59"/>
                <a:gd name="T8" fmla="*/ 12 w 64"/>
                <a:gd name="T9" fmla="*/ 53 h 59"/>
                <a:gd name="T10" fmla="*/ 14 w 64"/>
                <a:gd name="T11" fmla="*/ 55 h 59"/>
                <a:gd name="T12" fmla="*/ 14 w 64"/>
                <a:gd name="T13" fmla="*/ 55 h 59"/>
                <a:gd name="T14" fmla="*/ 16 w 64"/>
                <a:gd name="T15" fmla="*/ 57 h 59"/>
                <a:gd name="T16" fmla="*/ 20 w 64"/>
                <a:gd name="T17" fmla="*/ 57 h 59"/>
                <a:gd name="T18" fmla="*/ 20 w 64"/>
                <a:gd name="T19" fmla="*/ 59 h 59"/>
                <a:gd name="T20" fmla="*/ 0 w 64"/>
                <a:gd name="T21" fmla="*/ 59 h 59"/>
                <a:gd name="T22" fmla="*/ 0 w 64"/>
                <a:gd name="T23" fmla="*/ 57 h 59"/>
                <a:gd name="T24" fmla="*/ 4 w 64"/>
                <a:gd name="T25" fmla="*/ 55 h 59"/>
                <a:gd name="T26" fmla="*/ 6 w 64"/>
                <a:gd name="T27" fmla="*/ 55 h 59"/>
                <a:gd name="T28" fmla="*/ 8 w 64"/>
                <a:gd name="T29" fmla="*/ 51 h 59"/>
                <a:gd name="T30" fmla="*/ 10 w 64"/>
                <a:gd name="T31" fmla="*/ 48 h 59"/>
                <a:gd name="T32" fmla="*/ 31 w 64"/>
                <a:gd name="T33" fmla="*/ 0 h 59"/>
                <a:gd name="T34" fmla="*/ 33 w 64"/>
                <a:gd name="T35" fmla="*/ 0 h 59"/>
                <a:gd name="T36" fmla="*/ 52 w 64"/>
                <a:gd name="T37" fmla="*/ 48 h 59"/>
                <a:gd name="T38" fmla="*/ 56 w 64"/>
                <a:gd name="T39" fmla="*/ 51 h 59"/>
                <a:gd name="T40" fmla="*/ 58 w 64"/>
                <a:gd name="T41" fmla="*/ 55 h 59"/>
                <a:gd name="T42" fmla="*/ 60 w 64"/>
                <a:gd name="T43" fmla="*/ 57 h 59"/>
                <a:gd name="T44" fmla="*/ 64 w 64"/>
                <a:gd name="T45" fmla="*/ 57 h 59"/>
                <a:gd name="T46" fmla="*/ 64 w 64"/>
                <a:gd name="T47" fmla="*/ 59 h 59"/>
                <a:gd name="T48" fmla="*/ 41 w 64"/>
                <a:gd name="T49" fmla="*/ 59 h 59"/>
                <a:gd name="T50" fmla="*/ 41 w 64"/>
                <a:gd name="T51" fmla="*/ 57 h 59"/>
                <a:gd name="T52" fmla="*/ 43 w 64"/>
                <a:gd name="T53" fmla="*/ 57 h 59"/>
                <a:gd name="T54" fmla="*/ 45 w 64"/>
                <a:gd name="T55" fmla="*/ 55 h 59"/>
                <a:gd name="T56" fmla="*/ 47 w 64"/>
                <a:gd name="T57" fmla="*/ 55 h 59"/>
                <a:gd name="T58" fmla="*/ 47 w 64"/>
                <a:gd name="T59" fmla="*/ 53 h 59"/>
                <a:gd name="T60" fmla="*/ 45 w 64"/>
                <a:gd name="T61" fmla="*/ 51 h 59"/>
                <a:gd name="T62" fmla="*/ 45 w 64"/>
                <a:gd name="T63" fmla="*/ 48 h 59"/>
                <a:gd name="T64" fmla="*/ 41 w 64"/>
                <a:gd name="T65" fmla="*/ 40 h 59"/>
                <a:gd name="T66" fmla="*/ 39 w 64"/>
                <a:gd name="T67" fmla="*/ 36 h 59"/>
                <a:gd name="T68" fmla="*/ 29 w 64"/>
                <a:gd name="T69" fmla="*/ 13 h 59"/>
                <a:gd name="T70" fmla="*/ 20 w 64"/>
                <a:gd name="T71" fmla="*/ 36 h 59"/>
                <a:gd name="T72" fmla="*/ 39 w 64"/>
                <a:gd name="T7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59">
                  <a:moveTo>
                    <a:pt x="41" y="40"/>
                  </a:moveTo>
                  <a:lnTo>
                    <a:pt x="18" y="40"/>
                  </a:lnTo>
                  <a:lnTo>
                    <a:pt x="14" y="48"/>
                  </a:lnTo>
                  <a:lnTo>
                    <a:pt x="14" y="51"/>
                  </a:lnTo>
                  <a:lnTo>
                    <a:pt x="12" y="53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6" y="57"/>
                  </a:lnTo>
                  <a:lnTo>
                    <a:pt x="20" y="57"/>
                  </a:lnTo>
                  <a:lnTo>
                    <a:pt x="20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2" y="48"/>
                  </a:lnTo>
                  <a:lnTo>
                    <a:pt x="56" y="51"/>
                  </a:lnTo>
                  <a:lnTo>
                    <a:pt x="58" y="55"/>
                  </a:lnTo>
                  <a:lnTo>
                    <a:pt x="60" y="57"/>
                  </a:lnTo>
                  <a:lnTo>
                    <a:pt x="64" y="57"/>
                  </a:lnTo>
                  <a:lnTo>
                    <a:pt x="64" y="59"/>
                  </a:lnTo>
                  <a:lnTo>
                    <a:pt x="41" y="59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47" y="53"/>
                  </a:lnTo>
                  <a:lnTo>
                    <a:pt x="45" y="51"/>
                  </a:lnTo>
                  <a:lnTo>
                    <a:pt x="45" y="48"/>
                  </a:lnTo>
                  <a:lnTo>
                    <a:pt x="41" y="40"/>
                  </a:lnTo>
                  <a:close/>
                  <a:moveTo>
                    <a:pt x="39" y="36"/>
                  </a:moveTo>
                  <a:lnTo>
                    <a:pt x="29" y="13"/>
                  </a:lnTo>
                  <a:lnTo>
                    <a:pt x="20" y="36"/>
                  </a:lnTo>
                  <a:lnTo>
                    <a:pt x="39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Freeform 7"/>
            <p:cNvSpPr>
              <a:spLocks noEditPoints="1"/>
            </p:cNvSpPr>
            <p:nvPr/>
          </p:nvSpPr>
          <p:spPr bwMode="auto">
            <a:xfrm>
              <a:off x="4579938" y="5472113"/>
              <a:ext cx="57150" cy="90487"/>
            </a:xfrm>
            <a:custGeom>
              <a:avLst/>
              <a:gdLst>
                <a:gd name="T0" fmla="*/ 7 w 36"/>
                <a:gd name="T1" fmla="*/ 57 h 57"/>
                <a:gd name="T2" fmla="*/ 0 w 36"/>
                <a:gd name="T3" fmla="*/ 57 h 57"/>
                <a:gd name="T4" fmla="*/ 2 w 36"/>
                <a:gd name="T5" fmla="*/ 52 h 57"/>
                <a:gd name="T6" fmla="*/ 2 w 36"/>
                <a:gd name="T7" fmla="*/ 44 h 57"/>
                <a:gd name="T8" fmla="*/ 2 w 36"/>
                <a:gd name="T9" fmla="*/ 19 h 57"/>
                <a:gd name="T10" fmla="*/ 3 w 36"/>
                <a:gd name="T11" fmla="*/ 9 h 57"/>
                <a:gd name="T12" fmla="*/ 7 w 36"/>
                <a:gd name="T13" fmla="*/ 4 h 57"/>
                <a:gd name="T14" fmla="*/ 13 w 36"/>
                <a:gd name="T15" fmla="*/ 0 h 57"/>
                <a:gd name="T16" fmla="*/ 21 w 36"/>
                <a:gd name="T17" fmla="*/ 0 h 57"/>
                <a:gd name="T18" fmla="*/ 27 w 36"/>
                <a:gd name="T19" fmla="*/ 0 h 57"/>
                <a:gd name="T20" fmla="*/ 32 w 36"/>
                <a:gd name="T21" fmla="*/ 4 h 57"/>
                <a:gd name="T22" fmla="*/ 36 w 36"/>
                <a:gd name="T23" fmla="*/ 9 h 57"/>
                <a:gd name="T24" fmla="*/ 36 w 36"/>
                <a:gd name="T25" fmla="*/ 17 h 57"/>
                <a:gd name="T26" fmla="*/ 36 w 36"/>
                <a:gd name="T27" fmla="*/ 27 h 57"/>
                <a:gd name="T28" fmla="*/ 30 w 36"/>
                <a:gd name="T29" fmla="*/ 34 h 57"/>
                <a:gd name="T30" fmla="*/ 25 w 36"/>
                <a:gd name="T31" fmla="*/ 38 h 57"/>
                <a:gd name="T32" fmla="*/ 19 w 36"/>
                <a:gd name="T33" fmla="*/ 40 h 57"/>
                <a:gd name="T34" fmla="*/ 13 w 36"/>
                <a:gd name="T35" fmla="*/ 40 h 57"/>
                <a:gd name="T36" fmla="*/ 9 w 36"/>
                <a:gd name="T37" fmla="*/ 38 h 57"/>
                <a:gd name="T38" fmla="*/ 9 w 36"/>
                <a:gd name="T39" fmla="*/ 44 h 57"/>
                <a:gd name="T40" fmla="*/ 7 w 36"/>
                <a:gd name="T41" fmla="*/ 52 h 57"/>
                <a:gd name="T42" fmla="*/ 7 w 36"/>
                <a:gd name="T43" fmla="*/ 57 h 57"/>
                <a:gd name="T44" fmla="*/ 9 w 36"/>
                <a:gd name="T45" fmla="*/ 27 h 57"/>
                <a:gd name="T46" fmla="*/ 9 w 36"/>
                <a:gd name="T47" fmla="*/ 32 h 57"/>
                <a:gd name="T48" fmla="*/ 11 w 36"/>
                <a:gd name="T49" fmla="*/ 36 h 57"/>
                <a:gd name="T50" fmla="*/ 15 w 36"/>
                <a:gd name="T51" fmla="*/ 38 h 57"/>
                <a:gd name="T52" fmla="*/ 19 w 36"/>
                <a:gd name="T53" fmla="*/ 38 h 57"/>
                <a:gd name="T54" fmla="*/ 23 w 36"/>
                <a:gd name="T55" fmla="*/ 36 h 57"/>
                <a:gd name="T56" fmla="*/ 27 w 36"/>
                <a:gd name="T57" fmla="*/ 34 h 57"/>
                <a:gd name="T58" fmla="*/ 28 w 36"/>
                <a:gd name="T59" fmla="*/ 29 h 57"/>
                <a:gd name="T60" fmla="*/ 30 w 36"/>
                <a:gd name="T61" fmla="*/ 23 h 57"/>
                <a:gd name="T62" fmla="*/ 28 w 36"/>
                <a:gd name="T63" fmla="*/ 15 h 57"/>
                <a:gd name="T64" fmla="*/ 25 w 36"/>
                <a:gd name="T65" fmla="*/ 8 h 57"/>
                <a:gd name="T66" fmla="*/ 21 w 36"/>
                <a:gd name="T67" fmla="*/ 4 h 57"/>
                <a:gd name="T68" fmla="*/ 15 w 36"/>
                <a:gd name="T69" fmla="*/ 4 h 57"/>
                <a:gd name="T70" fmla="*/ 11 w 36"/>
                <a:gd name="T71" fmla="*/ 4 h 57"/>
                <a:gd name="T72" fmla="*/ 9 w 36"/>
                <a:gd name="T73" fmla="*/ 6 h 57"/>
                <a:gd name="T74" fmla="*/ 9 w 36"/>
                <a:gd name="T75" fmla="*/ 9 h 57"/>
                <a:gd name="T76" fmla="*/ 9 w 36"/>
                <a:gd name="T77" fmla="*/ 13 h 57"/>
                <a:gd name="T78" fmla="*/ 9 w 36"/>
                <a:gd name="T79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" h="57">
                  <a:moveTo>
                    <a:pt x="7" y="57"/>
                  </a:moveTo>
                  <a:lnTo>
                    <a:pt x="0" y="57"/>
                  </a:lnTo>
                  <a:lnTo>
                    <a:pt x="2" y="52"/>
                  </a:lnTo>
                  <a:lnTo>
                    <a:pt x="2" y="44"/>
                  </a:lnTo>
                  <a:lnTo>
                    <a:pt x="2" y="19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4"/>
                  </a:lnTo>
                  <a:lnTo>
                    <a:pt x="36" y="9"/>
                  </a:lnTo>
                  <a:lnTo>
                    <a:pt x="36" y="17"/>
                  </a:lnTo>
                  <a:lnTo>
                    <a:pt x="36" y="27"/>
                  </a:lnTo>
                  <a:lnTo>
                    <a:pt x="30" y="34"/>
                  </a:lnTo>
                  <a:lnTo>
                    <a:pt x="25" y="38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9" y="44"/>
                  </a:lnTo>
                  <a:lnTo>
                    <a:pt x="7" y="52"/>
                  </a:lnTo>
                  <a:lnTo>
                    <a:pt x="7" y="57"/>
                  </a:lnTo>
                  <a:close/>
                  <a:moveTo>
                    <a:pt x="9" y="27"/>
                  </a:moveTo>
                  <a:lnTo>
                    <a:pt x="9" y="32"/>
                  </a:lnTo>
                  <a:lnTo>
                    <a:pt x="11" y="36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3" y="36"/>
                  </a:lnTo>
                  <a:lnTo>
                    <a:pt x="27" y="34"/>
                  </a:lnTo>
                  <a:lnTo>
                    <a:pt x="28" y="29"/>
                  </a:lnTo>
                  <a:lnTo>
                    <a:pt x="30" y="23"/>
                  </a:lnTo>
                  <a:lnTo>
                    <a:pt x="28" y="15"/>
                  </a:lnTo>
                  <a:lnTo>
                    <a:pt x="25" y="8"/>
                  </a:lnTo>
                  <a:lnTo>
                    <a:pt x="21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3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Freeform 8"/>
            <p:cNvSpPr>
              <a:spLocks/>
            </p:cNvSpPr>
            <p:nvPr/>
          </p:nvSpPr>
          <p:spPr bwMode="auto">
            <a:xfrm>
              <a:off x="4640263" y="5472113"/>
              <a:ext cx="63500" cy="63500"/>
            </a:xfrm>
            <a:custGeom>
              <a:avLst/>
              <a:gdLst>
                <a:gd name="T0" fmla="*/ 19 w 40"/>
                <a:gd name="T1" fmla="*/ 40 h 40"/>
                <a:gd name="T2" fmla="*/ 10 w 40"/>
                <a:gd name="T3" fmla="*/ 13 h 40"/>
                <a:gd name="T4" fmla="*/ 10 w 40"/>
                <a:gd name="T5" fmla="*/ 9 h 40"/>
                <a:gd name="T6" fmla="*/ 8 w 40"/>
                <a:gd name="T7" fmla="*/ 8 h 40"/>
                <a:gd name="T8" fmla="*/ 6 w 40"/>
                <a:gd name="T9" fmla="*/ 6 h 40"/>
                <a:gd name="T10" fmla="*/ 4 w 40"/>
                <a:gd name="T11" fmla="*/ 4 h 40"/>
                <a:gd name="T12" fmla="*/ 2 w 40"/>
                <a:gd name="T13" fmla="*/ 4 h 40"/>
                <a:gd name="T14" fmla="*/ 0 w 40"/>
                <a:gd name="T15" fmla="*/ 6 h 40"/>
                <a:gd name="T16" fmla="*/ 0 w 40"/>
                <a:gd name="T17" fmla="*/ 4 h 40"/>
                <a:gd name="T18" fmla="*/ 12 w 40"/>
                <a:gd name="T19" fmla="*/ 0 h 40"/>
                <a:gd name="T20" fmla="*/ 13 w 40"/>
                <a:gd name="T21" fmla="*/ 0 h 40"/>
                <a:gd name="T22" fmla="*/ 23 w 40"/>
                <a:gd name="T23" fmla="*/ 32 h 40"/>
                <a:gd name="T24" fmla="*/ 31 w 40"/>
                <a:gd name="T25" fmla="*/ 17 h 40"/>
                <a:gd name="T26" fmla="*/ 33 w 40"/>
                <a:gd name="T27" fmla="*/ 15 h 40"/>
                <a:gd name="T28" fmla="*/ 33 w 40"/>
                <a:gd name="T29" fmla="*/ 11 h 40"/>
                <a:gd name="T30" fmla="*/ 33 w 40"/>
                <a:gd name="T31" fmla="*/ 9 h 40"/>
                <a:gd name="T32" fmla="*/ 33 w 40"/>
                <a:gd name="T33" fmla="*/ 8 h 40"/>
                <a:gd name="T34" fmla="*/ 31 w 40"/>
                <a:gd name="T35" fmla="*/ 6 h 40"/>
                <a:gd name="T36" fmla="*/ 31 w 40"/>
                <a:gd name="T37" fmla="*/ 4 h 40"/>
                <a:gd name="T38" fmla="*/ 33 w 40"/>
                <a:gd name="T39" fmla="*/ 0 h 40"/>
                <a:gd name="T40" fmla="*/ 36 w 40"/>
                <a:gd name="T41" fmla="*/ 0 h 40"/>
                <a:gd name="T42" fmla="*/ 38 w 40"/>
                <a:gd name="T43" fmla="*/ 0 h 40"/>
                <a:gd name="T44" fmla="*/ 40 w 40"/>
                <a:gd name="T45" fmla="*/ 4 h 40"/>
                <a:gd name="T46" fmla="*/ 38 w 40"/>
                <a:gd name="T47" fmla="*/ 8 h 40"/>
                <a:gd name="T48" fmla="*/ 35 w 40"/>
                <a:gd name="T49" fmla="*/ 17 h 40"/>
                <a:gd name="T50" fmla="*/ 23 w 40"/>
                <a:gd name="T51" fmla="*/ 40 h 40"/>
                <a:gd name="T52" fmla="*/ 19 w 40"/>
                <a:gd name="T5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40">
                  <a:moveTo>
                    <a:pt x="19" y="40"/>
                  </a:moveTo>
                  <a:lnTo>
                    <a:pt x="10" y="13"/>
                  </a:lnTo>
                  <a:lnTo>
                    <a:pt x="10" y="9"/>
                  </a:lnTo>
                  <a:lnTo>
                    <a:pt x="8" y="8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23" y="32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4"/>
                  </a:lnTo>
                  <a:lnTo>
                    <a:pt x="38" y="8"/>
                  </a:lnTo>
                  <a:lnTo>
                    <a:pt x="35" y="17"/>
                  </a:lnTo>
                  <a:lnTo>
                    <a:pt x="23" y="40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Freeform 9"/>
            <p:cNvSpPr>
              <a:spLocks/>
            </p:cNvSpPr>
            <p:nvPr/>
          </p:nvSpPr>
          <p:spPr bwMode="auto">
            <a:xfrm>
              <a:off x="4706938" y="5472113"/>
              <a:ext cx="65087" cy="90487"/>
            </a:xfrm>
            <a:custGeom>
              <a:avLst/>
              <a:gdLst>
                <a:gd name="T0" fmla="*/ 16 w 41"/>
                <a:gd name="T1" fmla="*/ 8 h 57"/>
                <a:gd name="T2" fmla="*/ 23 w 41"/>
                <a:gd name="T3" fmla="*/ 2 h 57"/>
                <a:gd name="T4" fmla="*/ 29 w 41"/>
                <a:gd name="T5" fmla="*/ 0 h 57"/>
                <a:gd name="T6" fmla="*/ 33 w 41"/>
                <a:gd name="T7" fmla="*/ 0 h 57"/>
                <a:gd name="T8" fmla="*/ 37 w 41"/>
                <a:gd name="T9" fmla="*/ 4 h 57"/>
                <a:gd name="T10" fmla="*/ 39 w 41"/>
                <a:gd name="T11" fmla="*/ 8 h 57"/>
                <a:gd name="T12" fmla="*/ 39 w 41"/>
                <a:gd name="T13" fmla="*/ 13 h 57"/>
                <a:gd name="T14" fmla="*/ 39 w 41"/>
                <a:gd name="T15" fmla="*/ 46 h 57"/>
                <a:gd name="T16" fmla="*/ 41 w 41"/>
                <a:gd name="T17" fmla="*/ 54 h 57"/>
                <a:gd name="T18" fmla="*/ 41 w 41"/>
                <a:gd name="T19" fmla="*/ 57 h 57"/>
                <a:gd name="T20" fmla="*/ 33 w 41"/>
                <a:gd name="T21" fmla="*/ 57 h 57"/>
                <a:gd name="T22" fmla="*/ 33 w 41"/>
                <a:gd name="T23" fmla="*/ 54 h 57"/>
                <a:gd name="T24" fmla="*/ 33 w 41"/>
                <a:gd name="T25" fmla="*/ 44 h 57"/>
                <a:gd name="T26" fmla="*/ 33 w 41"/>
                <a:gd name="T27" fmla="*/ 13 h 57"/>
                <a:gd name="T28" fmla="*/ 33 w 41"/>
                <a:gd name="T29" fmla="*/ 9 h 57"/>
                <a:gd name="T30" fmla="*/ 31 w 41"/>
                <a:gd name="T31" fmla="*/ 6 h 57"/>
                <a:gd name="T32" fmla="*/ 29 w 41"/>
                <a:gd name="T33" fmla="*/ 6 h 57"/>
                <a:gd name="T34" fmla="*/ 25 w 41"/>
                <a:gd name="T35" fmla="*/ 4 h 57"/>
                <a:gd name="T36" fmla="*/ 21 w 41"/>
                <a:gd name="T37" fmla="*/ 6 h 57"/>
                <a:gd name="T38" fmla="*/ 16 w 41"/>
                <a:gd name="T39" fmla="*/ 9 h 57"/>
                <a:gd name="T40" fmla="*/ 16 w 41"/>
                <a:gd name="T41" fmla="*/ 40 h 57"/>
                <a:gd name="T42" fmla="*/ 10 w 41"/>
                <a:gd name="T43" fmla="*/ 40 h 57"/>
                <a:gd name="T44" fmla="*/ 10 w 41"/>
                <a:gd name="T45" fmla="*/ 9 h 57"/>
                <a:gd name="T46" fmla="*/ 8 w 41"/>
                <a:gd name="T47" fmla="*/ 8 h 57"/>
                <a:gd name="T48" fmla="*/ 8 w 41"/>
                <a:gd name="T49" fmla="*/ 4 h 57"/>
                <a:gd name="T50" fmla="*/ 8 w 41"/>
                <a:gd name="T51" fmla="*/ 4 h 57"/>
                <a:gd name="T52" fmla="*/ 6 w 41"/>
                <a:gd name="T53" fmla="*/ 4 h 57"/>
                <a:gd name="T54" fmla="*/ 2 w 41"/>
                <a:gd name="T55" fmla="*/ 4 h 57"/>
                <a:gd name="T56" fmla="*/ 2 w 41"/>
                <a:gd name="T57" fmla="*/ 9 h 57"/>
                <a:gd name="T58" fmla="*/ 0 w 41"/>
                <a:gd name="T59" fmla="*/ 9 h 57"/>
                <a:gd name="T60" fmla="*/ 0 w 41"/>
                <a:gd name="T61" fmla="*/ 6 h 57"/>
                <a:gd name="T62" fmla="*/ 2 w 41"/>
                <a:gd name="T63" fmla="*/ 2 h 57"/>
                <a:gd name="T64" fmla="*/ 6 w 41"/>
                <a:gd name="T65" fmla="*/ 0 h 57"/>
                <a:gd name="T66" fmla="*/ 8 w 41"/>
                <a:gd name="T67" fmla="*/ 0 h 57"/>
                <a:gd name="T68" fmla="*/ 12 w 41"/>
                <a:gd name="T69" fmla="*/ 0 h 57"/>
                <a:gd name="T70" fmla="*/ 14 w 41"/>
                <a:gd name="T71" fmla="*/ 2 h 57"/>
                <a:gd name="T72" fmla="*/ 16 w 41"/>
                <a:gd name="T73" fmla="*/ 4 h 57"/>
                <a:gd name="T74" fmla="*/ 16 w 41"/>
                <a:gd name="T7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57">
                  <a:moveTo>
                    <a:pt x="16" y="8"/>
                  </a:moveTo>
                  <a:lnTo>
                    <a:pt x="23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9" y="8"/>
                  </a:lnTo>
                  <a:lnTo>
                    <a:pt x="39" y="13"/>
                  </a:lnTo>
                  <a:lnTo>
                    <a:pt x="39" y="46"/>
                  </a:lnTo>
                  <a:lnTo>
                    <a:pt x="41" y="54"/>
                  </a:lnTo>
                  <a:lnTo>
                    <a:pt x="41" y="57"/>
                  </a:lnTo>
                  <a:lnTo>
                    <a:pt x="33" y="57"/>
                  </a:lnTo>
                  <a:lnTo>
                    <a:pt x="33" y="54"/>
                  </a:lnTo>
                  <a:lnTo>
                    <a:pt x="33" y="44"/>
                  </a:lnTo>
                  <a:lnTo>
                    <a:pt x="33" y="13"/>
                  </a:lnTo>
                  <a:lnTo>
                    <a:pt x="33" y="9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21" y="6"/>
                  </a:lnTo>
                  <a:lnTo>
                    <a:pt x="16" y="9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10" y="9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Freeform 10"/>
            <p:cNvSpPr>
              <a:spLocks/>
            </p:cNvSpPr>
            <p:nvPr/>
          </p:nvSpPr>
          <p:spPr bwMode="auto">
            <a:xfrm>
              <a:off x="4779963" y="5472113"/>
              <a:ext cx="52387" cy="63500"/>
            </a:xfrm>
            <a:custGeom>
              <a:avLst/>
              <a:gdLst>
                <a:gd name="T0" fmla="*/ 21 w 33"/>
                <a:gd name="T1" fmla="*/ 6 h 40"/>
                <a:gd name="T2" fmla="*/ 19 w 33"/>
                <a:gd name="T3" fmla="*/ 19 h 40"/>
                <a:gd name="T4" fmla="*/ 19 w 33"/>
                <a:gd name="T5" fmla="*/ 23 h 40"/>
                <a:gd name="T6" fmla="*/ 19 w 33"/>
                <a:gd name="T7" fmla="*/ 25 h 40"/>
                <a:gd name="T8" fmla="*/ 19 w 33"/>
                <a:gd name="T9" fmla="*/ 31 h 40"/>
                <a:gd name="T10" fmla="*/ 21 w 33"/>
                <a:gd name="T11" fmla="*/ 32 h 40"/>
                <a:gd name="T12" fmla="*/ 21 w 33"/>
                <a:gd name="T13" fmla="*/ 34 h 40"/>
                <a:gd name="T14" fmla="*/ 23 w 33"/>
                <a:gd name="T15" fmla="*/ 34 h 40"/>
                <a:gd name="T16" fmla="*/ 27 w 33"/>
                <a:gd name="T17" fmla="*/ 32 h 40"/>
                <a:gd name="T18" fmla="*/ 29 w 33"/>
                <a:gd name="T19" fmla="*/ 29 h 40"/>
                <a:gd name="T20" fmla="*/ 31 w 33"/>
                <a:gd name="T21" fmla="*/ 29 h 40"/>
                <a:gd name="T22" fmla="*/ 29 w 33"/>
                <a:gd name="T23" fmla="*/ 34 h 40"/>
                <a:gd name="T24" fmla="*/ 27 w 33"/>
                <a:gd name="T25" fmla="*/ 38 h 40"/>
                <a:gd name="T26" fmla="*/ 25 w 33"/>
                <a:gd name="T27" fmla="*/ 40 h 40"/>
                <a:gd name="T28" fmla="*/ 21 w 33"/>
                <a:gd name="T29" fmla="*/ 40 h 40"/>
                <a:gd name="T30" fmla="*/ 18 w 33"/>
                <a:gd name="T31" fmla="*/ 40 h 40"/>
                <a:gd name="T32" fmla="*/ 14 w 33"/>
                <a:gd name="T33" fmla="*/ 38 h 40"/>
                <a:gd name="T34" fmla="*/ 14 w 33"/>
                <a:gd name="T35" fmla="*/ 34 h 40"/>
                <a:gd name="T36" fmla="*/ 12 w 33"/>
                <a:gd name="T37" fmla="*/ 31 h 40"/>
                <a:gd name="T38" fmla="*/ 14 w 33"/>
                <a:gd name="T39" fmla="*/ 25 h 40"/>
                <a:gd name="T40" fmla="*/ 14 w 33"/>
                <a:gd name="T41" fmla="*/ 19 h 40"/>
                <a:gd name="T42" fmla="*/ 16 w 33"/>
                <a:gd name="T43" fmla="*/ 6 h 40"/>
                <a:gd name="T44" fmla="*/ 12 w 33"/>
                <a:gd name="T45" fmla="*/ 6 h 40"/>
                <a:gd name="T46" fmla="*/ 8 w 33"/>
                <a:gd name="T47" fmla="*/ 8 h 40"/>
                <a:gd name="T48" fmla="*/ 6 w 33"/>
                <a:gd name="T49" fmla="*/ 8 h 40"/>
                <a:gd name="T50" fmla="*/ 4 w 33"/>
                <a:gd name="T51" fmla="*/ 9 h 40"/>
                <a:gd name="T52" fmla="*/ 2 w 33"/>
                <a:gd name="T53" fmla="*/ 13 h 40"/>
                <a:gd name="T54" fmla="*/ 0 w 33"/>
                <a:gd name="T55" fmla="*/ 13 h 40"/>
                <a:gd name="T56" fmla="*/ 2 w 33"/>
                <a:gd name="T57" fmla="*/ 8 h 40"/>
                <a:gd name="T58" fmla="*/ 4 w 33"/>
                <a:gd name="T59" fmla="*/ 6 h 40"/>
                <a:gd name="T60" fmla="*/ 6 w 33"/>
                <a:gd name="T61" fmla="*/ 2 h 40"/>
                <a:gd name="T62" fmla="*/ 8 w 33"/>
                <a:gd name="T63" fmla="*/ 2 h 40"/>
                <a:gd name="T64" fmla="*/ 10 w 33"/>
                <a:gd name="T65" fmla="*/ 0 h 40"/>
                <a:gd name="T66" fmla="*/ 12 w 33"/>
                <a:gd name="T67" fmla="*/ 0 h 40"/>
                <a:gd name="T68" fmla="*/ 33 w 33"/>
                <a:gd name="T69" fmla="*/ 0 h 40"/>
                <a:gd name="T70" fmla="*/ 33 w 33"/>
                <a:gd name="T71" fmla="*/ 6 h 40"/>
                <a:gd name="T72" fmla="*/ 21 w 33"/>
                <a:gd name="T7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40">
                  <a:moveTo>
                    <a:pt x="21" y="6"/>
                  </a:moveTo>
                  <a:lnTo>
                    <a:pt x="19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21" y="32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29" y="34"/>
                  </a:lnTo>
                  <a:lnTo>
                    <a:pt x="27" y="38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18" y="40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2" y="31"/>
                  </a:lnTo>
                  <a:lnTo>
                    <a:pt x="14" y="25"/>
                  </a:lnTo>
                  <a:lnTo>
                    <a:pt x="14" y="19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33" y="0"/>
                  </a:lnTo>
                  <a:lnTo>
                    <a:pt x="33" y="6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Freeform 11"/>
            <p:cNvSpPr>
              <a:spLocks/>
            </p:cNvSpPr>
            <p:nvPr/>
          </p:nvSpPr>
          <p:spPr bwMode="auto">
            <a:xfrm>
              <a:off x="4838700" y="5472113"/>
              <a:ext cx="36513" cy="63500"/>
            </a:xfrm>
            <a:custGeom>
              <a:avLst/>
              <a:gdLst>
                <a:gd name="T0" fmla="*/ 21 w 23"/>
                <a:gd name="T1" fmla="*/ 31 h 40"/>
                <a:gd name="T2" fmla="*/ 23 w 23"/>
                <a:gd name="T3" fmla="*/ 31 h 40"/>
                <a:gd name="T4" fmla="*/ 21 w 23"/>
                <a:gd name="T5" fmla="*/ 34 h 40"/>
                <a:gd name="T6" fmla="*/ 19 w 23"/>
                <a:gd name="T7" fmla="*/ 38 h 40"/>
                <a:gd name="T8" fmla="*/ 17 w 23"/>
                <a:gd name="T9" fmla="*/ 40 h 40"/>
                <a:gd name="T10" fmla="*/ 13 w 23"/>
                <a:gd name="T11" fmla="*/ 40 h 40"/>
                <a:gd name="T12" fmla="*/ 11 w 23"/>
                <a:gd name="T13" fmla="*/ 40 h 40"/>
                <a:gd name="T14" fmla="*/ 9 w 23"/>
                <a:gd name="T15" fmla="*/ 40 h 40"/>
                <a:gd name="T16" fmla="*/ 7 w 23"/>
                <a:gd name="T17" fmla="*/ 38 h 40"/>
                <a:gd name="T18" fmla="*/ 7 w 23"/>
                <a:gd name="T19" fmla="*/ 36 h 40"/>
                <a:gd name="T20" fmla="*/ 6 w 23"/>
                <a:gd name="T21" fmla="*/ 34 h 40"/>
                <a:gd name="T22" fmla="*/ 6 w 23"/>
                <a:gd name="T23" fmla="*/ 31 h 40"/>
                <a:gd name="T24" fmla="*/ 6 w 23"/>
                <a:gd name="T25" fmla="*/ 15 h 40"/>
                <a:gd name="T26" fmla="*/ 6 w 23"/>
                <a:gd name="T27" fmla="*/ 9 h 40"/>
                <a:gd name="T28" fmla="*/ 6 w 23"/>
                <a:gd name="T29" fmla="*/ 8 h 40"/>
                <a:gd name="T30" fmla="*/ 6 w 23"/>
                <a:gd name="T31" fmla="*/ 6 h 40"/>
                <a:gd name="T32" fmla="*/ 4 w 23"/>
                <a:gd name="T33" fmla="*/ 6 h 40"/>
                <a:gd name="T34" fmla="*/ 2 w 23"/>
                <a:gd name="T35" fmla="*/ 6 h 40"/>
                <a:gd name="T36" fmla="*/ 0 w 23"/>
                <a:gd name="T37" fmla="*/ 6 h 40"/>
                <a:gd name="T38" fmla="*/ 0 w 23"/>
                <a:gd name="T39" fmla="*/ 4 h 40"/>
                <a:gd name="T40" fmla="*/ 11 w 23"/>
                <a:gd name="T41" fmla="*/ 0 h 40"/>
                <a:gd name="T42" fmla="*/ 13 w 23"/>
                <a:gd name="T43" fmla="*/ 0 h 40"/>
                <a:gd name="T44" fmla="*/ 13 w 23"/>
                <a:gd name="T45" fmla="*/ 31 h 40"/>
                <a:gd name="T46" fmla="*/ 13 w 23"/>
                <a:gd name="T47" fmla="*/ 32 h 40"/>
                <a:gd name="T48" fmla="*/ 13 w 23"/>
                <a:gd name="T49" fmla="*/ 34 h 40"/>
                <a:gd name="T50" fmla="*/ 15 w 23"/>
                <a:gd name="T51" fmla="*/ 36 h 40"/>
                <a:gd name="T52" fmla="*/ 17 w 23"/>
                <a:gd name="T53" fmla="*/ 36 h 40"/>
                <a:gd name="T54" fmla="*/ 19 w 23"/>
                <a:gd name="T55" fmla="*/ 34 h 40"/>
                <a:gd name="T56" fmla="*/ 21 w 23"/>
                <a:gd name="T5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40">
                  <a:moveTo>
                    <a:pt x="21" y="31"/>
                  </a:moveTo>
                  <a:lnTo>
                    <a:pt x="23" y="31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6" y="15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Freeform 12"/>
            <p:cNvSpPr>
              <a:spLocks/>
            </p:cNvSpPr>
            <p:nvPr/>
          </p:nvSpPr>
          <p:spPr bwMode="auto">
            <a:xfrm>
              <a:off x="4875213" y="5472113"/>
              <a:ext cx="69850" cy="63500"/>
            </a:xfrm>
            <a:custGeom>
              <a:avLst/>
              <a:gdLst>
                <a:gd name="T0" fmla="*/ 13 w 44"/>
                <a:gd name="T1" fmla="*/ 0 h 40"/>
                <a:gd name="T2" fmla="*/ 13 w 44"/>
                <a:gd name="T3" fmla="*/ 17 h 40"/>
                <a:gd name="T4" fmla="*/ 25 w 44"/>
                <a:gd name="T5" fmla="*/ 6 h 40"/>
                <a:gd name="T6" fmla="*/ 30 w 44"/>
                <a:gd name="T7" fmla="*/ 0 h 40"/>
                <a:gd name="T8" fmla="*/ 36 w 44"/>
                <a:gd name="T9" fmla="*/ 0 h 40"/>
                <a:gd name="T10" fmla="*/ 38 w 44"/>
                <a:gd name="T11" fmla="*/ 0 h 40"/>
                <a:gd name="T12" fmla="*/ 40 w 44"/>
                <a:gd name="T13" fmla="*/ 0 h 40"/>
                <a:gd name="T14" fmla="*/ 42 w 44"/>
                <a:gd name="T15" fmla="*/ 2 h 40"/>
                <a:gd name="T16" fmla="*/ 42 w 44"/>
                <a:gd name="T17" fmla="*/ 4 h 40"/>
                <a:gd name="T18" fmla="*/ 42 w 44"/>
                <a:gd name="T19" fmla="*/ 4 h 40"/>
                <a:gd name="T20" fmla="*/ 40 w 44"/>
                <a:gd name="T21" fmla="*/ 6 h 40"/>
                <a:gd name="T22" fmla="*/ 40 w 44"/>
                <a:gd name="T23" fmla="*/ 6 h 40"/>
                <a:gd name="T24" fmla="*/ 38 w 44"/>
                <a:gd name="T25" fmla="*/ 6 h 40"/>
                <a:gd name="T26" fmla="*/ 36 w 44"/>
                <a:gd name="T27" fmla="*/ 6 h 40"/>
                <a:gd name="T28" fmla="*/ 34 w 44"/>
                <a:gd name="T29" fmla="*/ 6 h 40"/>
                <a:gd name="T30" fmla="*/ 34 w 44"/>
                <a:gd name="T31" fmla="*/ 4 h 40"/>
                <a:gd name="T32" fmla="*/ 32 w 44"/>
                <a:gd name="T33" fmla="*/ 4 h 40"/>
                <a:gd name="T34" fmla="*/ 30 w 44"/>
                <a:gd name="T35" fmla="*/ 6 h 40"/>
                <a:gd name="T36" fmla="*/ 27 w 44"/>
                <a:gd name="T37" fmla="*/ 8 h 40"/>
                <a:gd name="T38" fmla="*/ 19 w 44"/>
                <a:gd name="T39" fmla="*/ 15 h 40"/>
                <a:gd name="T40" fmla="*/ 34 w 44"/>
                <a:gd name="T41" fmla="*/ 32 h 40"/>
                <a:gd name="T42" fmla="*/ 38 w 44"/>
                <a:gd name="T43" fmla="*/ 36 h 40"/>
                <a:gd name="T44" fmla="*/ 44 w 44"/>
                <a:gd name="T45" fmla="*/ 38 h 40"/>
                <a:gd name="T46" fmla="*/ 44 w 44"/>
                <a:gd name="T47" fmla="*/ 40 h 40"/>
                <a:gd name="T48" fmla="*/ 30 w 44"/>
                <a:gd name="T49" fmla="*/ 40 h 40"/>
                <a:gd name="T50" fmla="*/ 13 w 44"/>
                <a:gd name="T51" fmla="*/ 19 h 40"/>
                <a:gd name="T52" fmla="*/ 13 w 44"/>
                <a:gd name="T53" fmla="*/ 40 h 40"/>
                <a:gd name="T54" fmla="*/ 6 w 44"/>
                <a:gd name="T55" fmla="*/ 40 h 40"/>
                <a:gd name="T56" fmla="*/ 6 w 44"/>
                <a:gd name="T57" fmla="*/ 15 h 40"/>
                <a:gd name="T58" fmla="*/ 6 w 44"/>
                <a:gd name="T59" fmla="*/ 9 h 40"/>
                <a:gd name="T60" fmla="*/ 6 w 44"/>
                <a:gd name="T61" fmla="*/ 6 h 40"/>
                <a:gd name="T62" fmla="*/ 6 w 44"/>
                <a:gd name="T63" fmla="*/ 6 h 40"/>
                <a:gd name="T64" fmla="*/ 4 w 44"/>
                <a:gd name="T65" fmla="*/ 6 h 40"/>
                <a:gd name="T66" fmla="*/ 2 w 44"/>
                <a:gd name="T67" fmla="*/ 6 h 40"/>
                <a:gd name="T68" fmla="*/ 0 w 44"/>
                <a:gd name="T69" fmla="*/ 6 h 40"/>
                <a:gd name="T70" fmla="*/ 0 w 44"/>
                <a:gd name="T71" fmla="*/ 4 h 40"/>
                <a:gd name="T72" fmla="*/ 11 w 44"/>
                <a:gd name="T73" fmla="*/ 0 h 40"/>
                <a:gd name="T74" fmla="*/ 13 w 44"/>
                <a:gd name="T7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0">
                  <a:moveTo>
                    <a:pt x="13" y="0"/>
                  </a:moveTo>
                  <a:lnTo>
                    <a:pt x="13" y="17"/>
                  </a:lnTo>
                  <a:lnTo>
                    <a:pt x="25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27" y="8"/>
                  </a:lnTo>
                  <a:lnTo>
                    <a:pt x="19" y="15"/>
                  </a:lnTo>
                  <a:lnTo>
                    <a:pt x="34" y="32"/>
                  </a:lnTo>
                  <a:lnTo>
                    <a:pt x="38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30" y="40"/>
                  </a:lnTo>
                  <a:lnTo>
                    <a:pt x="13" y="19"/>
                  </a:lnTo>
                  <a:lnTo>
                    <a:pt x="13" y="40"/>
                  </a:lnTo>
                  <a:lnTo>
                    <a:pt x="6" y="40"/>
                  </a:lnTo>
                  <a:lnTo>
                    <a:pt x="6" y="15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Freeform 13"/>
            <p:cNvSpPr>
              <a:spLocks noEditPoints="1"/>
            </p:cNvSpPr>
            <p:nvPr/>
          </p:nvSpPr>
          <p:spPr bwMode="auto">
            <a:xfrm>
              <a:off x="4945063" y="5441950"/>
              <a:ext cx="63500" cy="120650"/>
            </a:xfrm>
            <a:custGeom>
              <a:avLst/>
              <a:gdLst>
                <a:gd name="T0" fmla="*/ 15 w 40"/>
                <a:gd name="T1" fmla="*/ 27 h 76"/>
                <a:gd name="T2" fmla="*/ 23 w 40"/>
                <a:gd name="T3" fmla="*/ 21 h 76"/>
                <a:gd name="T4" fmla="*/ 29 w 40"/>
                <a:gd name="T5" fmla="*/ 19 h 76"/>
                <a:gd name="T6" fmla="*/ 33 w 40"/>
                <a:gd name="T7" fmla="*/ 19 h 76"/>
                <a:gd name="T8" fmla="*/ 36 w 40"/>
                <a:gd name="T9" fmla="*/ 23 h 76"/>
                <a:gd name="T10" fmla="*/ 38 w 40"/>
                <a:gd name="T11" fmla="*/ 27 h 76"/>
                <a:gd name="T12" fmla="*/ 38 w 40"/>
                <a:gd name="T13" fmla="*/ 32 h 76"/>
                <a:gd name="T14" fmla="*/ 38 w 40"/>
                <a:gd name="T15" fmla="*/ 65 h 76"/>
                <a:gd name="T16" fmla="*/ 38 w 40"/>
                <a:gd name="T17" fmla="*/ 73 h 76"/>
                <a:gd name="T18" fmla="*/ 40 w 40"/>
                <a:gd name="T19" fmla="*/ 76 h 76"/>
                <a:gd name="T20" fmla="*/ 33 w 40"/>
                <a:gd name="T21" fmla="*/ 76 h 76"/>
                <a:gd name="T22" fmla="*/ 33 w 40"/>
                <a:gd name="T23" fmla="*/ 73 h 76"/>
                <a:gd name="T24" fmla="*/ 33 w 40"/>
                <a:gd name="T25" fmla="*/ 63 h 76"/>
                <a:gd name="T26" fmla="*/ 33 w 40"/>
                <a:gd name="T27" fmla="*/ 32 h 76"/>
                <a:gd name="T28" fmla="*/ 31 w 40"/>
                <a:gd name="T29" fmla="*/ 28 h 76"/>
                <a:gd name="T30" fmla="*/ 31 w 40"/>
                <a:gd name="T31" fmla="*/ 25 h 76"/>
                <a:gd name="T32" fmla="*/ 29 w 40"/>
                <a:gd name="T33" fmla="*/ 25 h 76"/>
                <a:gd name="T34" fmla="*/ 25 w 40"/>
                <a:gd name="T35" fmla="*/ 23 h 76"/>
                <a:gd name="T36" fmla="*/ 21 w 40"/>
                <a:gd name="T37" fmla="*/ 25 h 76"/>
                <a:gd name="T38" fmla="*/ 15 w 40"/>
                <a:gd name="T39" fmla="*/ 28 h 76"/>
                <a:gd name="T40" fmla="*/ 15 w 40"/>
                <a:gd name="T41" fmla="*/ 59 h 76"/>
                <a:gd name="T42" fmla="*/ 8 w 40"/>
                <a:gd name="T43" fmla="*/ 59 h 76"/>
                <a:gd name="T44" fmla="*/ 8 w 40"/>
                <a:gd name="T45" fmla="*/ 28 h 76"/>
                <a:gd name="T46" fmla="*/ 8 w 40"/>
                <a:gd name="T47" fmla="*/ 27 h 76"/>
                <a:gd name="T48" fmla="*/ 8 w 40"/>
                <a:gd name="T49" fmla="*/ 23 h 76"/>
                <a:gd name="T50" fmla="*/ 6 w 40"/>
                <a:gd name="T51" fmla="*/ 23 h 76"/>
                <a:gd name="T52" fmla="*/ 6 w 40"/>
                <a:gd name="T53" fmla="*/ 23 h 76"/>
                <a:gd name="T54" fmla="*/ 2 w 40"/>
                <a:gd name="T55" fmla="*/ 23 h 76"/>
                <a:gd name="T56" fmla="*/ 2 w 40"/>
                <a:gd name="T57" fmla="*/ 28 h 76"/>
                <a:gd name="T58" fmla="*/ 0 w 40"/>
                <a:gd name="T59" fmla="*/ 28 h 76"/>
                <a:gd name="T60" fmla="*/ 0 w 40"/>
                <a:gd name="T61" fmla="*/ 25 h 76"/>
                <a:gd name="T62" fmla="*/ 2 w 40"/>
                <a:gd name="T63" fmla="*/ 21 h 76"/>
                <a:gd name="T64" fmla="*/ 4 w 40"/>
                <a:gd name="T65" fmla="*/ 19 h 76"/>
                <a:gd name="T66" fmla="*/ 8 w 40"/>
                <a:gd name="T67" fmla="*/ 19 h 76"/>
                <a:gd name="T68" fmla="*/ 11 w 40"/>
                <a:gd name="T69" fmla="*/ 19 h 76"/>
                <a:gd name="T70" fmla="*/ 13 w 40"/>
                <a:gd name="T71" fmla="*/ 21 h 76"/>
                <a:gd name="T72" fmla="*/ 15 w 40"/>
                <a:gd name="T73" fmla="*/ 23 h 76"/>
                <a:gd name="T74" fmla="*/ 15 w 40"/>
                <a:gd name="T75" fmla="*/ 27 h 76"/>
                <a:gd name="T76" fmla="*/ 33 w 40"/>
                <a:gd name="T77" fmla="*/ 0 h 76"/>
                <a:gd name="T78" fmla="*/ 19 w 40"/>
                <a:gd name="T79" fmla="*/ 13 h 76"/>
                <a:gd name="T80" fmla="*/ 17 w 40"/>
                <a:gd name="T81" fmla="*/ 13 h 76"/>
                <a:gd name="T82" fmla="*/ 23 w 40"/>
                <a:gd name="T83" fmla="*/ 0 h 76"/>
                <a:gd name="T84" fmla="*/ 33 w 40"/>
                <a:gd name="T8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5" y="27"/>
                  </a:moveTo>
                  <a:lnTo>
                    <a:pt x="23" y="21"/>
                  </a:lnTo>
                  <a:lnTo>
                    <a:pt x="29" y="19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8" y="27"/>
                  </a:lnTo>
                  <a:lnTo>
                    <a:pt x="38" y="32"/>
                  </a:lnTo>
                  <a:lnTo>
                    <a:pt x="38" y="65"/>
                  </a:lnTo>
                  <a:lnTo>
                    <a:pt x="38" y="73"/>
                  </a:lnTo>
                  <a:lnTo>
                    <a:pt x="40" y="76"/>
                  </a:lnTo>
                  <a:lnTo>
                    <a:pt x="33" y="76"/>
                  </a:lnTo>
                  <a:lnTo>
                    <a:pt x="33" y="73"/>
                  </a:lnTo>
                  <a:lnTo>
                    <a:pt x="33" y="63"/>
                  </a:lnTo>
                  <a:lnTo>
                    <a:pt x="33" y="32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5" y="23"/>
                  </a:lnTo>
                  <a:lnTo>
                    <a:pt x="21" y="25"/>
                  </a:lnTo>
                  <a:lnTo>
                    <a:pt x="15" y="28"/>
                  </a:lnTo>
                  <a:lnTo>
                    <a:pt x="15" y="59"/>
                  </a:lnTo>
                  <a:lnTo>
                    <a:pt x="8" y="59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5" y="27"/>
                  </a:lnTo>
                  <a:close/>
                  <a:moveTo>
                    <a:pt x="33" y="0"/>
                  </a:moveTo>
                  <a:lnTo>
                    <a:pt x="19" y="13"/>
                  </a:lnTo>
                  <a:lnTo>
                    <a:pt x="17" y="13"/>
                  </a:lnTo>
                  <a:lnTo>
                    <a:pt x="2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Freeform 14"/>
            <p:cNvSpPr>
              <a:spLocks/>
            </p:cNvSpPr>
            <p:nvPr/>
          </p:nvSpPr>
          <p:spPr bwMode="auto">
            <a:xfrm>
              <a:off x="4311650" y="5441950"/>
              <a:ext cx="84138" cy="93663"/>
            </a:xfrm>
            <a:custGeom>
              <a:avLst/>
              <a:gdLst>
                <a:gd name="T0" fmla="*/ 40 w 53"/>
                <a:gd name="T1" fmla="*/ 28 h 59"/>
                <a:gd name="T2" fmla="*/ 44 w 53"/>
                <a:gd name="T3" fmla="*/ 30 h 59"/>
                <a:gd name="T4" fmla="*/ 48 w 53"/>
                <a:gd name="T5" fmla="*/ 32 h 59"/>
                <a:gd name="T6" fmla="*/ 52 w 53"/>
                <a:gd name="T7" fmla="*/ 38 h 59"/>
                <a:gd name="T8" fmla="*/ 53 w 53"/>
                <a:gd name="T9" fmla="*/ 42 h 59"/>
                <a:gd name="T10" fmla="*/ 52 w 53"/>
                <a:gd name="T11" fmla="*/ 48 h 59"/>
                <a:gd name="T12" fmla="*/ 50 w 53"/>
                <a:gd name="T13" fmla="*/ 51 h 59"/>
                <a:gd name="T14" fmla="*/ 46 w 53"/>
                <a:gd name="T15" fmla="*/ 55 h 59"/>
                <a:gd name="T16" fmla="*/ 42 w 53"/>
                <a:gd name="T17" fmla="*/ 57 h 59"/>
                <a:gd name="T18" fmla="*/ 36 w 53"/>
                <a:gd name="T19" fmla="*/ 57 h 59"/>
                <a:gd name="T20" fmla="*/ 29 w 53"/>
                <a:gd name="T21" fmla="*/ 59 h 59"/>
                <a:gd name="T22" fmla="*/ 0 w 53"/>
                <a:gd name="T23" fmla="*/ 59 h 59"/>
                <a:gd name="T24" fmla="*/ 0 w 53"/>
                <a:gd name="T25" fmla="*/ 57 h 59"/>
                <a:gd name="T26" fmla="*/ 2 w 53"/>
                <a:gd name="T27" fmla="*/ 57 h 59"/>
                <a:gd name="T28" fmla="*/ 6 w 53"/>
                <a:gd name="T29" fmla="*/ 57 h 59"/>
                <a:gd name="T30" fmla="*/ 7 w 53"/>
                <a:gd name="T31" fmla="*/ 55 h 59"/>
                <a:gd name="T32" fmla="*/ 7 w 53"/>
                <a:gd name="T33" fmla="*/ 51 h 59"/>
                <a:gd name="T34" fmla="*/ 9 w 53"/>
                <a:gd name="T35" fmla="*/ 48 h 59"/>
                <a:gd name="T36" fmla="*/ 9 w 53"/>
                <a:gd name="T37" fmla="*/ 11 h 59"/>
                <a:gd name="T38" fmla="*/ 7 w 53"/>
                <a:gd name="T39" fmla="*/ 5 h 59"/>
                <a:gd name="T40" fmla="*/ 7 w 53"/>
                <a:gd name="T41" fmla="*/ 3 h 59"/>
                <a:gd name="T42" fmla="*/ 6 w 53"/>
                <a:gd name="T43" fmla="*/ 2 h 59"/>
                <a:gd name="T44" fmla="*/ 2 w 53"/>
                <a:gd name="T45" fmla="*/ 2 h 59"/>
                <a:gd name="T46" fmla="*/ 0 w 53"/>
                <a:gd name="T47" fmla="*/ 2 h 59"/>
                <a:gd name="T48" fmla="*/ 0 w 53"/>
                <a:gd name="T49" fmla="*/ 0 h 59"/>
                <a:gd name="T50" fmla="*/ 25 w 53"/>
                <a:gd name="T51" fmla="*/ 0 h 59"/>
                <a:gd name="T52" fmla="*/ 32 w 53"/>
                <a:gd name="T53" fmla="*/ 0 h 59"/>
                <a:gd name="T54" fmla="*/ 36 w 53"/>
                <a:gd name="T55" fmla="*/ 2 h 59"/>
                <a:gd name="T56" fmla="*/ 42 w 53"/>
                <a:gd name="T57" fmla="*/ 3 h 59"/>
                <a:gd name="T58" fmla="*/ 46 w 53"/>
                <a:gd name="T59" fmla="*/ 7 h 59"/>
                <a:gd name="T60" fmla="*/ 50 w 53"/>
                <a:gd name="T61" fmla="*/ 11 h 59"/>
                <a:gd name="T62" fmla="*/ 50 w 53"/>
                <a:gd name="T63" fmla="*/ 15 h 59"/>
                <a:gd name="T64" fmla="*/ 50 w 53"/>
                <a:gd name="T65" fmla="*/ 21 h 59"/>
                <a:gd name="T66" fmla="*/ 48 w 53"/>
                <a:gd name="T67" fmla="*/ 25 h 59"/>
                <a:gd name="T68" fmla="*/ 44 w 53"/>
                <a:gd name="T69" fmla="*/ 27 h 59"/>
                <a:gd name="T70" fmla="*/ 40 w 53"/>
                <a:gd name="T71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" h="59">
                  <a:moveTo>
                    <a:pt x="40" y="28"/>
                  </a:moveTo>
                  <a:lnTo>
                    <a:pt x="44" y="30"/>
                  </a:lnTo>
                  <a:lnTo>
                    <a:pt x="48" y="32"/>
                  </a:lnTo>
                  <a:lnTo>
                    <a:pt x="52" y="38"/>
                  </a:lnTo>
                  <a:lnTo>
                    <a:pt x="53" y="42"/>
                  </a:lnTo>
                  <a:lnTo>
                    <a:pt x="52" y="48"/>
                  </a:lnTo>
                  <a:lnTo>
                    <a:pt x="50" y="51"/>
                  </a:lnTo>
                  <a:lnTo>
                    <a:pt x="46" y="55"/>
                  </a:lnTo>
                  <a:lnTo>
                    <a:pt x="42" y="57"/>
                  </a:lnTo>
                  <a:lnTo>
                    <a:pt x="36" y="57"/>
                  </a:lnTo>
                  <a:lnTo>
                    <a:pt x="29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6" y="57"/>
                  </a:lnTo>
                  <a:lnTo>
                    <a:pt x="7" y="55"/>
                  </a:lnTo>
                  <a:lnTo>
                    <a:pt x="7" y="51"/>
                  </a:lnTo>
                  <a:lnTo>
                    <a:pt x="9" y="48"/>
                  </a:lnTo>
                  <a:lnTo>
                    <a:pt x="9" y="11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2" y="3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0" y="15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4" y="27"/>
                  </a:lnTo>
                  <a:lnTo>
                    <a:pt x="40" y="2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Freeform 15"/>
            <p:cNvSpPr>
              <a:spLocks/>
            </p:cNvSpPr>
            <p:nvPr/>
          </p:nvSpPr>
          <p:spPr bwMode="auto">
            <a:xfrm>
              <a:off x="4338638" y="5446713"/>
              <a:ext cx="36512" cy="38100"/>
            </a:xfrm>
            <a:custGeom>
              <a:avLst/>
              <a:gdLst>
                <a:gd name="T0" fmla="*/ 0 w 23"/>
                <a:gd name="T1" fmla="*/ 24 h 24"/>
                <a:gd name="T2" fmla="*/ 2 w 23"/>
                <a:gd name="T3" fmla="*/ 24 h 24"/>
                <a:gd name="T4" fmla="*/ 4 w 23"/>
                <a:gd name="T5" fmla="*/ 24 h 24"/>
                <a:gd name="T6" fmla="*/ 6 w 23"/>
                <a:gd name="T7" fmla="*/ 24 h 24"/>
                <a:gd name="T8" fmla="*/ 8 w 23"/>
                <a:gd name="T9" fmla="*/ 24 h 24"/>
                <a:gd name="T10" fmla="*/ 13 w 23"/>
                <a:gd name="T11" fmla="*/ 24 h 24"/>
                <a:gd name="T12" fmla="*/ 17 w 23"/>
                <a:gd name="T13" fmla="*/ 24 h 24"/>
                <a:gd name="T14" fmla="*/ 19 w 23"/>
                <a:gd name="T15" fmla="*/ 22 h 24"/>
                <a:gd name="T16" fmla="*/ 23 w 23"/>
                <a:gd name="T17" fmla="*/ 18 h 24"/>
                <a:gd name="T18" fmla="*/ 23 w 23"/>
                <a:gd name="T19" fmla="*/ 16 h 24"/>
                <a:gd name="T20" fmla="*/ 23 w 23"/>
                <a:gd name="T21" fmla="*/ 12 h 24"/>
                <a:gd name="T22" fmla="*/ 23 w 23"/>
                <a:gd name="T23" fmla="*/ 8 h 24"/>
                <a:gd name="T24" fmla="*/ 19 w 23"/>
                <a:gd name="T25" fmla="*/ 4 h 24"/>
                <a:gd name="T26" fmla="*/ 15 w 23"/>
                <a:gd name="T27" fmla="*/ 0 h 24"/>
                <a:gd name="T28" fmla="*/ 8 w 23"/>
                <a:gd name="T29" fmla="*/ 0 h 24"/>
                <a:gd name="T30" fmla="*/ 4 w 23"/>
                <a:gd name="T31" fmla="*/ 0 h 24"/>
                <a:gd name="T32" fmla="*/ 0 w 23"/>
                <a:gd name="T33" fmla="*/ 0 h 24"/>
                <a:gd name="T34" fmla="*/ 0 w 23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4">
                  <a:moveTo>
                    <a:pt x="0" y="24"/>
                  </a:move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19" y="22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2"/>
                  </a:lnTo>
                  <a:lnTo>
                    <a:pt x="23" y="8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Freeform 16"/>
            <p:cNvSpPr>
              <a:spLocks/>
            </p:cNvSpPr>
            <p:nvPr/>
          </p:nvSpPr>
          <p:spPr bwMode="auto">
            <a:xfrm>
              <a:off x="4338638" y="5489575"/>
              <a:ext cx="39687" cy="39688"/>
            </a:xfrm>
            <a:custGeom>
              <a:avLst/>
              <a:gdLst>
                <a:gd name="T0" fmla="*/ 0 w 25"/>
                <a:gd name="T1" fmla="*/ 23 h 25"/>
                <a:gd name="T2" fmla="*/ 4 w 25"/>
                <a:gd name="T3" fmla="*/ 25 h 25"/>
                <a:gd name="T4" fmla="*/ 10 w 25"/>
                <a:gd name="T5" fmla="*/ 25 h 25"/>
                <a:gd name="T6" fmla="*/ 17 w 25"/>
                <a:gd name="T7" fmla="*/ 25 h 25"/>
                <a:gd name="T8" fmla="*/ 21 w 25"/>
                <a:gd name="T9" fmla="*/ 21 h 25"/>
                <a:gd name="T10" fmla="*/ 25 w 25"/>
                <a:gd name="T11" fmla="*/ 18 h 25"/>
                <a:gd name="T12" fmla="*/ 25 w 25"/>
                <a:gd name="T13" fmla="*/ 14 h 25"/>
                <a:gd name="T14" fmla="*/ 25 w 25"/>
                <a:gd name="T15" fmla="*/ 10 h 25"/>
                <a:gd name="T16" fmla="*/ 23 w 25"/>
                <a:gd name="T17" fmla="*/ 6 h 25"/>
                <a:gd name="T18" fmla="*/ 21 w 25"/>
                <a:gd name="T19" fmla="*/ 4 h 25"/>
                <a:gd name="T20" fmla="*/ 17 w 25"/>
                <a:gd name="T21" fmla="*/ 2 h 25"/>
                <a:gd name="T22" fmla="*/ 13 w 25"/>
                <a:gd name="T23" fmla="*/ 0 h 25"/>
                <a:gd name="T24" fmla="*/ 8 w 25"/>
                <a:gd name="T25" fmla="*/ 0 h 25"/>
                <a:gd name="T26" fmla="*/ 6 w 25"/>
                <a:gd name="T27" fmla="*/ 0 h 25"/>
                <a:gd name="T28" fmla="*/ 2 w 25"/>
                <a:gd name="T29" fmla="*/ 0 h 25"/>
                <a:gd name="T30" fmla="*/ 2 w 25"/>
                <a:gd name="T31" fmla="*/ 0 h 25"/>
                <a:gd name="T32" fmla="*/ 0 w 25"/>
                <a:gd name="T33" fmla="*/ 0 h 25"/>
                <a:gd name="T34" fmla="*/ 0 w 25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0" y="23"/>
                  </a:moveTo>
                  <a:lnTo>
                    <a:pt x="4" y="25"/>
                  </a:lnTo>
                  <a:lnTo>
                    <a:pt x="10" y="25"/>
                  </a:lnTo>
                  <a:lnTo>
                    <a:pt x="17" y="25"/>
                  </a:lnTo>
                  <a:lnTo>
                    <a:pt x="21" y="21"/>
                  </a:lnTo>
                  <a:lnTo>
                    <a:pt x="25" y="18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Freeform 17"/>
            <p:cNvSpPr>
              <a:spLocks/>
            </p:cNvSpPr>
            <p:nvPr/>
          </p:nvSpPr>
          <p:spPr bwMode="auto">
            <a:xfrm>
              <a:off x="4411663" y="5521325"/>
              <a:ext cx="15875" cy="14288"/>
            </a:xfrm>
            <a:custGeom>
              <a:avLst/>
              <a:gdLst>
                <a:gd name="T0" fmla="*/ 6 w 10"/>
                <a:gd name="T1" fmla="*/ 0 h 9"/>
                <a:gd name="T2" fmla="*/ 8 w 10"/>
                <a:gd name="T3" fmla="*/ 1 h 9"/>
                <a:gd name="T4" fmla="*/ 10 w 10"/>
                <a:gd name="T5" fmla="*/ 1 h 9"/>
                <a:gd name="T6" fmla="*/ 10 w 10"/>
                <a:gd name="T7" fmla="*/ 3 h 9"/>
                <a:gd name="T8" fmla="*/ 10 w 10"/>
                <a:gd name="T9" fmla="*/ 5 h 9"/>
                <a:gd name="T10" fmla="*/ 10 w 10"/>
                <a:gd name="T11" fmla="*/ 7 h 9"/>
                <a:gd name="T12" fmla="*/ 10 w 10"/>
                <a:gd name="T13" fmla="*/ 9 h 9"/>
                <a:gd name="T14" fmla="*/ 8 w 10"/>
                <a:gd name="T15" fmla="*/ 9 h 9"/>
                <a:gd name="T16" fmla="*/ 6 w 10"/>
                <a:gd name="T17" fmla="*/ 9 h 9"/>
                <a:gd name="T18" fmla="*/ 4 w 10"/>
                <a:gd name="T19" fmla="*/ 9 h 9"/>
                <a:gd name="T20" fmla="*/ 2 w 10"/>
                <a:gd name="T21" fmla="*/ 9 h 9"/>
                <a:gd name="T22" fmla="*/ 0 w 10"/>
                <a:gd name="T23" fmla="*/ 7 h 9"/>
                <a:gd name="T24" fmla="*/ 0 w 10"/>
                <a:gd name="T25" fmla="*/ 5 h 9"/>
                <a:gd name="T26" fmla="*/ 0 w 10"/>
                <a:gd name="T27" fmla="*/ 3 h 9"/>
                <a:gd name="T28" fmla="*/ 2 w 10"/>
                <a:gd name="T29" fmla="*/ 1 h 9"/>
                <a:gd name="T30" fmla="*/ 4 w 10"/>
                <a:gd name="T31" fmla="*/ 1 h 9"/>
                <a:gd name="T32" fmla="*/ 6 w 10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Freeform 18"/>
            <p:cNvSpPr>
              <a:spLocks/>
            </p:cNvSpPr>
            <p:nvPr/>
          </p:nvSpPr>
          <p:spPr bwMode="auto">
            <a:xfrm>
              <a:off x="4471988" y="5441950"/>
              <a:ext cx="101600" cy="93663"/>
            </a:xfrm>
            <a:custGeom>
              <a:avLst/>
              <a:gdLst>
                <a:gd name="T0" fmla="*/ 41 w 64"/>
                <a:gd name="T1" fmla="*/ 40 h 59"/>
                <a:gd name="T2" fmla="*/ 18 w 64"/>
                <a:gd name="T3" fmla="*/ 40 h 59"/>
                <a:gd name="T4" fmla="*/ 14 w 64"/>
                <a:gd name="T5" fmla="*/ 48 h 59"/>
                <a:gd name="T6" fmla="*/ 14 w 64"/>
                <a:gd name="T7" fmla="*/ 51 h 59"/>
                <a:gd name="T8" fmla="*/ 12 w 64"/>
                <a:gd name="T9" fmla="*/ 53 h 59"/>
                <a:gd name="T10" fmla="*/ 14 w 64"/>
                <a:gd name="T11" fmla="*/ 55 h 59"/>
                <a:gd name="T12" fmla="*/ 14 w 64"/>
                <a:gd name="T13" fmla="*/ 55 h 59"/>
                <a:gd name="T14" fmla="*/ 16 w 64"/>
                <a:gd name="T15" fmla="*/ 57 h 59"/>
                <a:gd name="T16" fmla="*/ 20 w 64"/>
                <a:gd name="T17" fmla="*/ 57 h 59"/>
                <a:gd name="T18" fmla="*/ 20 w 64"/>
                <a:gd name="T19" fmla="*/ 59 h 59"/>
                <a:gd name="T20" fmla="*/ 0 w 64"/>
                <a:gd name="T21" fmla="*/ 59 h 59"/>
                <a:gd name="T22" fmla="*/ 0 w 64"/>
                <a:gd name="T23" fmla="*/ 57 h 59"/>
                <a:gd name="T24" fmla="*/ 4 w 64"/>
                <a:gd name="T25" fmla="*/ 55 h 59"/>
                <a:gd name="T26" fmla="*/ 6 w 64"/>
                <a:gd name="T27" fmla="*/ 55 h 59"/>
                <a:gd name="T28" fmla="*/ 8 w 64"/>
                <a:gd name="T29" fmla="*/ 51 h 59"/>
                <a:gd name="T30" fmla="*/ 10 w 64"/>
                <a:gd name="T31" fmla="*/ 48 h 59"/>
                <a:gd name="T32" fmla="*/ 31 w 64"/>
                <a:gd name="T33" fmla="*/ 0 h 59"/>
                <a:gd name="T34" fmla="*/ 33 w 64"/>
                <a:gd name="T35" fmla="*/ 0 h 59"/>
                <a:gd name="T36" fmla="*/ 52 w 64"/>
                <a:gd name="T37" fmla="*/ 48 h 59"/>
                <a:gd name="T38" fmla="*/ 56 w 64"/>
                <a:gd name="T39" fmla="*/ 51 h 59"/>
                <a:gd name="T40" fmla="*/ 58 w 64"/>
                <a:gd name="T41" fmla="*/ 55 h 59"/>
                <a:gd name="T42" fmla="*/ 60 w 64"/>
                <a:gd name="T43" fmla="*/ 57 h 59"/>
                <a:gd name="T44" fmla="*/ 64 w 64"/>
                <a:gd name="T45" fmla="*/ 57 h 59"/>
                <a:gd name="T46" fmla="*/ 64 w 64"/>
                <a:gd name="T47" fmla="*/ 59 h 59"/>
                <a:gd name="T48" fmla="*/ 41 w 64"/>
                <a:gd name="T49" fmla="*/ 59 h 59"/>
                <a:gd name="T50" fmla="*/ 41 w 64"/>
                <a:gd name="T51" fmla="*/ 57 h 59"/>
                <a:gd name="T52" fmla="*/ 43 w 64"/>
                <a:gd name="T53" fmla="*/ 57 h 59"/>
                <a:gd name="T54" fmla="*/ 45 w 64"/>
                <a:gd name="T55" fmla="*/ 55 h 59"/>
                <a:gd name="T56" fmla="*/ 47 w 64"/>
                <a:gd name="T57" fmla="*/ 55 h 59"/>
                <a:gd name="T58" fmla="*/ 47 w 64"/>
                <a:gd name="T59" fmla="*/ 53 h 59"/>
                <a:gd name="T60" fmla="*/ 45 w 64"/>
                <a:gd name="T61" fmla="*/ 51 h 59"/>
                <a:gd name="T62" fmla="*/ 45 w 64"/>
                <a:gd name="T63" fmla="*/ 48 h 59"/>
                <a:gd name="T64" fmla="*/ 41 w 64"/>
                <a:gd name="T65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59">
                  <a:moveTo>
                    <a:pt x="41" y="40"/>
                  </a:moveTo>
                  <a:lnTo>
                    <a:pt x="18" y="40"/>
                  </a:lnTo>
                  <a:lnTo>
                    <a:pt x="14" y="48"/>
                  </a:lnTo>
                  <a:lnTo>
                    <a:pt x="14" y="51"/>
                  </a:lnTo>
                  <a:lnTo>
                    <a:pt x="12" y="53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6" y="57"/>
                  </a:lnTo>
                  <a:lnTo>
                    <a:pt x="20" y="57"/>
                  </a:lnTo>
                  <a:lnTo>
                    <a:pt x="20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2" y="48"/>
                  </a:lnTo>
                  <a:lnTo>
                    <a:pt x="56" y="51"/>
                  </a:lnTo>
                  <a:lnTo>
                    <a:pt x="58" y="55"/>
                  </a:lnTo>
                  <a:lnTo>
                    <a:pt x="60" y="57"/>
                  </a:lnTo>
                  <a:lnTo>
                    <a:pt x="64" y="57"/>
                  </a:lnTo>
                  <a:lnTo>
                    <a:pt x="64" y="59"/>
                  </a:lnTo>
                  <a:lnTo>
                    <a:pt x="41" y="59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47" y="53"/>
                  </a:lnTo>
                  <a:lnTo>
                    <a:pt x="45" y="51"/>
                  </a:lnTo>
                  <a:lnTo>
                    <a:pt x="45" y="48"/>
                  </a:lnTo>
                  <a:lnTo>
                    <a:pt x="41" y="4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Freeform 19"/>
            <p:cNvSpPr>
              <a:spLocks/>
            </p:cNvSpPr>
            <p:nvPr/>
          </p:nvSpPr>
          <p:spPr bwMode="auto">
            <a:xfrm>
              <a:off x="4503738" y="5462588"/>
              <a:ext cx="30162" cy="36512"/>
            </a:xfrm>
            <a:custGeom>
              <a:avLst/>
              <a:gdLst>
                <a:gd name="T0" fmla="*/ 19 w 19"/>
                <a:gd name="T1" fmla="*/ 23 h 23"/>
                <a:gd name="T2" fmla="*/ 9 w 19"/>
                <a:gd name="T3" fmla="*/ 0 h 23"/>
                <a:gd name="T4" fmla="*/ 0 w 19"/>
                <a:gd name="T5" fmla="*/ 23 h 23"/>
                <a:gd name="T6" fmla="*/ 19 w 19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19" y="23"/>
                  </a:moveTo>
                  <a:lnTo>
                    <a:pt x="9" y="0"/>
                  </a:lnTo>
                  <a:lnTo>
                    <a:pt x="0" y="23"/>
                  </a:lnTo>
                  <a:lnTo>
                    <a:pt x="19" y="2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Freeform 20"/>
            <p:cNvSpPr>
              <a:spLocks/>
            </p:cNvSpPr>
            <p:nvPr/>
          </p:nvSpPr>
          <p:spPr bwMode="auto">
            <a:xfrm>
              <a:off x="4579938" y="5472113"/>
              <a:ext cx="57150" cy="90487"/>
            </a:xfrm>
            <a:custGeom>
              <a:avLst/>
              <a:gdLst>
                <a:gd name="T0" fmla="*/ 7 w 36"/>
                <a:gd name="T1" fmla="*/ 57 h 57"/>
                <a:gd name="T2" fmla="*/ 0 w 36"/>
                <a:gd name="T3" fmla="*/ 57 h 57"/>
                <a:gd name="T4" fmla="*/ 2 w 36"/>
                <a:gd name="T5" fmla="*/ 52 h 57"/>
                <a:gd name="T6" fmla="*/ 2 w 36"/>
                <a:gd name="T7" fmla="*/ 44 h 57"/>
                <a:gd name="T8" fmla="*/ 2 w 36"/>
                <a:gd name="T9" fmla="*/ 19 h 57"/>
                <a:gd name="T10" fmla="*/ 3 w 36"/>
                <a:gd name="T11" fmla="*/ 9 h 57"/>
                <a:gd name="T12" fmla="*/ 7 w 36"/>
                <a:gd name="T13" fmla="*/ 4 h 57"/>
                <a:gd name="T14" fmla="*/ 13 w 36"/>
                <a:gd name="T15" fmla="*/ 0 h 57"/>
                <a:gd name="T16" fmla="*/ 21 w 36"/>
                <a:gd name="T17" fmla="*/ 0 h 57"/>
                <a:gd name="T18" fmla="*/ 27 w 36"/>
                <a:gd name="T19" fmla="*/ 0 h 57"/>
                <a:gd name="T20" fmla="*/ 32 w 36"/>
                <a:gd name="T21" fmla="*/ 4 h 57"/>
                <a:gd name="T22" fmla="*/ 36 w 36"/>
                <a:gd name="T23" fmla="*/ 9 h 57"/>
                <a:gd name="T24" fmla="*/ 36 w 36"/>
                <a:gd name="T25" fmla="*/ 17 h 57"/>
                <a:gd name="T26" fmla="*/ 36 w 36"/>
                <a:gd name="T27" fmla="*/ 27 h 57"/>
                <a:gd name="T28" fmla="*/ 30 w 36"/>
                <a:gd name="T29" fmla="*/ 34 h 57"/>
                <a:gd name="T30" fmla="*/ 25 w 36"/>
                <a:gd name="T31" fmla="*/ 38 h 57"/>
                <a:gd name="T32" fmla="*/ 19 w 36"/>
                <a:gd name="T33" fmla="*/ 40 h 57"/>
                <a:gd name="T34" fmla="*/ 13 w 36"/>
                <a:gd name="T35" fmla="*/ 40 h 57"/>
                <a:gd name="T36" fmla="*/ 9 w 36"/>
                <a:gd name="T37" fmla="*/ 38 h 57"/>
                <a:gd name="T38" fmla="*/ 9 w 36"/>
                <a:gd name="T39" fmla="*/ 44 h 57"/>
                <a:gd name="T40" fmla="*/ 7 w 36"/>
                <a:gd name="T41" fmla="*/ 52 h 57"/>
                <a:gd name="T42" fmla="*/ 7 w 36"/>
                <a:gd name="T4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57">
                  <a:moveTo>
                    <a:pt x="7" y="57"/>
                  </a:moveTo>
                  <a:lnTo>
                    <a:pt x="0" y="57"/>
                  </a:lnTo>
                  <a:lnTo>
                    <a:pt x="2" y="52"/>
                  </a:lnTo>
                  <a:lnTo>
                    <a:pt x="2" y="44"/>
                  </a:lnTo>
                  <a:lnTo>
                    <a:pt x="2" y="19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4"/>
                  </a:lnTo>
                  <a:lnTo>
                    <a:pt x="36" y="9"/>
                  </a:lnTo>
                  <a:lnTo>
                    <a:pt x="36" y="17"/>
                  </a:lnTo>
                  <a:lnTo>
                    <a:pt x="36" y="27"/>
                  </a:lnTo>
                  <a:lnTo>
                    <a:pt x="30" y="34"/>
                  </a:lnTo>
                  <a:lnTo>
                    <a:pt x="25" y="38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9" y="44"/>
                  </a:lnTo>
                  <a:lnTo>
                    <a:pt x="7" y="52"/>
                  </a:lnTo>
                  <a:lnTo>
                    <a:pt x="7" y="5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Freeform 21"/>
            <p:cNvSpPr>
              <a:spLocks/>
            </p:cNvSpPr>
            <p:nvPr/>
          </p:nvSpPr>
          <p:spPr bwMode="auto">
            <a:xfrm>
              <a:off x="4594225" y="5478463"/>
              <a:ext cx="33338" cy="53975"/>
            </a:xfrm>
            <a:custGeom>
              <a:avLst/>
              <a:gdLst>
                <a:gd name="T0" fmla="*/ 0 w 21"/>
                <a:gd name="T1" fmla="*/ 23 h 34"/>
                <a:gd name="T2" fmla="*/ 0 w 21"/>
                <a:gd name="T3" fmla="*/ 28 h 34"/>
                <a:gd name="T4" fmla="*/ 2 w 21"/>
                <a:gd name="T5" fmla="*/ 32 h 34"/>
                <a:gd name="T6" fmla="*/ 6 w 21"/>
                <a:gd name="T7" fmla="*/ 34 h 34"/>
                <a:gd name="T8" fmla="*/ 10 w 21"/>
                <a:gd name="T9" fmla="*/ 34 h 34"/>
                <a:gd name="T10" fmla="*/ 14 w 21"/>
                <a:gd name="T11" fmla="*/ 32 h 34"/>
                <a:gd name="T12" fmla="*/ 18 w 21"/>
                <a:gd name="T13" fmla="*/ 30 h 34"/>
                <a:gd name="T14" fmla="*/ 19 w 21"/>
                <a:gd name="T15" fmla="*/ 25 h 34"/>
                <a:gd name="T16" fmla="*/ 21 w 21"/>
                <a:gd name="T17" fmla="*/ 19 h 34"/>
                <a:gd name="T18" fmla="*/ 19 w 21"/>
                <a:gd name="T19" fmla="*/ 11 h 34"/>
                <a:gd name="T20" fmla="*/ 16 w 21"/>
                <a:gd name="T21" fmla="*/ 4 h 34"/>
                <a:gd name="T22" fmla="*/ 12 w 21"/>
                <a:gd name="T23" fmla="*/ 0 h 34"/>
                <a:gd name="T24" fmla="*/ 6 w 21"/>
                <a:gd name="T25" fmla="*/ 0 h 34"/>
                <a:gd name="T26" fmla="*/ 2 w 21"/>
                <a:gd name="T27" fmla="*/ 0 h 34"/>
                <a:gd name="T28" fmla="*/ 0 w 21"/>
                <a:gd name="T29" fmla="*/ 2 h 34"/>
                <a:gd name="T30" fmla="*/ 0 w 21"/>
                <a:gd name="T31" fmla="*/ 5 h 34"/>
                <a:gd name="T32" fmla="*/ 0 w 21"/>
                <a:gd name="T33" fmla="*/ 9 h 34"/>
                <a:gd name="T34" fmla="*/ 0 w 21"/>
                <a:gd name="T3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4">
                  <a:moveTo>
                    <a:pt x="0" y="23"/>
                  </a:moveTo>
                  <a:lnTo>
                    <a:pt x="0" y="28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10" y="34"/>
                  </a:lnTo>
                  <a:lnTo>
                    <a:pt x="14" y="32"/>
                  </a:lnTo>
                  <a:lnTo>
                    <a:pt x="18" y="30"/>
                  </a:lnTo>
                  <a:lnTo>
                    <a:pt x="19" y="25"/>
                  </a:lnTo>
                  <a:lnTo>
                    <a:pt x="21" y="19"/>
                  </a:lnTo>
                  <a:lnTo>
                    <a:pt x="19" y="11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Freeform 22"/>
            <p:cNvSpPr>
              <a:spLocks/>
            </p:cNvSpPr>
            <p:nvPr/>
          </p:nvSpPr>
          <p:spPr bwMode="auto">
            <a:xfrm>
              <a:off x="4640263" y="5472113"/>
              <a:ext cx="63500" cy="63500"/>
            </a:xfrm>
            <a:custGeom>
              <a:avLst/>
              <a:gdLst>
                <a:gd name="T0" fmla="*/ 19 w 40"/>
                <a:gd name="T1" fmla="*/ 40 h 40"/>
                <a:gd name="T2" fmla="*/ 10 w 40"/>
                <a:gd name="T3" fmla="*/ 13 h 40"/>
                <a:gd name="T4" fmla="*/ 10 w 40"/>
                <a:gd name="T5" fmla="*/ 9 h 40"/>
                <a:gd name="T6" fmla="*/ 8 w 40"/>
                <a:gd name="T7" fmla="*/ 8 h 40"/>
                <a:gd name="T8" fmla="*/ 6 w 40"/>
                <a:gd name="T9" fmla="*/ 6 h 40"/>
                <a:gd name="T10" fmla="*/ 4 w 40"/>
                <a:gd name="T11" fmla="*/ 4 h 40"/>
                <a:gd name="T12" fmla="*/ 2 w 40"/>
                <a:gd name="T13" fmla="*/ 4 h 40"/>
                <a:gd name="T14" fmla="*/ 0 w 40"/>
                <a:gd name="T15" fmla="*/ 6 h 40"/>
                <a:gd name="T16" fmla="*/ 0 w 40"/>
                <a:gd name="T17" fmla="*/ 4 h 40"/>
                <a:gd name="T18" fmla="*/ 12 w 40"/>
                <a:gd name="T19" fmla="*/ 0 h 40"/>
                <a:gd name="T20" fmla="*/ 13 w 40"/>
                <a:gd name="T21" fmla="*/ 0 h 40"/>
                <a:gd name="T22" fmla="*/ 23 w 40"/>
                <a:gd name="T23" fmla="*/ 32 h 40"/>
                <a:gd name="T24" fmla="*/ 31 w 40"/>
                <a:gd name="T25" fmla="*/ 17 h 40"/>
                <a:gd name="T26" fmla="*/ 33 w 40"/>
                <a:gd name="T27" fmla="*/ 15 h 40"/>
                <a:gd name="T28" fmla="*/ 33 w 40"/>
                <a:gd name="T29" fmla="*/ 11 h 40"/>
                <a:gd name="T30" fmla="*/ 33 w 40"/>
                <a:gd name="T31" fmla="*/ 9 h 40"/>
                <a:gd name="T32" fmla="*/ 33 w 40"/>
                <a:gd name="T33" fmla="*/ 8 h 40"/>
                <a:gd name="T34" fmla="*/ 31 w 40"/>
                <a:gd name="T35" fmla="*/ 6 h 40"/>
                <a:gd name="T36" fmla="*/ 31 w 40"/>
                <a:gd name="T37" fmla="*/ 4 h 40"/>
                <a:gd name="T38" fmla="*/ 33 w 40"/>
                <a:gd name="T39" fmla="*/ 0 h 40"/>
                <a:gd name="T40" fmla="*/ 36 w 40"/>
                <a:gd name="T41" fmla="*/ 0 h 40"/>
                <a:gd name="T42" fmla="*/ 38 w 40"/>
                <a:gd name="T43" fmla="*/ 0 h 40"/>
                <a:gd name="T44" fmla="*/ 40 w 40"/>
                <a:gd name="T45" fmla="*/ 4 h 40"/>
                <a:gd name="T46" fmla="*/ 38 w 40"/>
                <a:gd name="T47" fmla="*/ 8 h 40"/>
                <a:gd name="T48" fmla="*/ 35 w 40"/>
                <a:gd name="T49" fmla="*/ 17 h 40"/>
                <a:gd name="T50" fmla="*/ 23 w 40"/>
                <a:gd name="T51" fmla="*/ 40 h 40"/>
                <a:gd name="T52" fmla="*/ 19 w 40"/>
                <a:gd name="T5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40">
                  <a:moveTo>
                    <a:pt x="19" y="40"/>
                  </a:moveTo>
                  <a:lnTo>
                    <a:pt x="10" y="13"/>
                  </a:lnTo>
                  <a:lnTo>
                    <a:pt x="10" y="9"/>
                  </a:lnTo>
                  <a:lnTo>
                    <a:pt x="8" y="8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23" y="32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4"/>
                  </a:lnTo>
                  <a:lnTo>
                    <a:pt x="38" y="8"/>
                  </a:lnTo>
                  <a:lnTo>
                    <a:pt x="35" y="17"/>
                  </a:lnTo>
                  <a:lnTo>
                    <a:pt x="23" y="40"/>
                  </a:lnTo>
                  <a:lnTo>
                    <a:pt x="19" y="4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Freeform 23"/>
            <p:cNvSpPr>
              <a:spLocks/>
            </p:cNvSpPr>
            <p:nvPr/>
          </p:nvSpPr>
          <p:spPr bwMode="auto">
            <a:xfrm>
              <a:off x="4706938" y="5472113"/>
              <a:ext cx="65087" cy="90487"/>
            </a:xfrm>
            <a:custGeom>
              <a:avLst/>
              <a:gdLst>
                <a:gd name="T0" fmla="*/ 16 w 41"/>
                <a:gd name="T1" fmla="*/ 8 h 57"/>
                <a:gd name="T2" fmla="*/ 23 w 41"/>
                <a:gd name="T3" fmla="*/ 2 h 57"/>
                <a:gd name="T4" fmla="*/ 29 w 41"/>
                <a:gd name="T5" fmla="*/ 0 h 57"/>
                <a:gd name="T6" fmla="*/ 33 w 41"/>
                <a:gd name="T7" fmla="*/ 0 h 57"/>
                <a:gd name="T8" fmla="*/ 37 w 41"/>
                <a:gd name="T9" fmla="*/ 4 h 57"/>
                <a:gd name="T10" fmla="*/ 39 w 41"/>
                <a:gd name="T11" fmla="*/ 8 h 57"/>
                <a:gd name="T12" fmla="*/ 39 w 41"/>
                <a:gd name="T13" fmla="*/ 13 h 57"/>
                <a:gd name="T14" fmla="*/ 39 w 41"/>
                <a:gd name="T15" fmla="*/ 46 h 57"/>
                <a:gd name="T16" fmla="*/ 41 w 41"/>
                <a:gd name="T17" fmla="*/ 54 h 57"/>
                <a:gd name="T18" fmla="*/ 41 w 41"/>
                <a:gd name="T19" fmla="*/ 57 h 57"/>
                <a:gd name="T20" fmla="*/ 33 w 41"/>
                <a:gd name="T21" fmla="*/ 57 h 57"/>
                <a:gd name="T22" fmla="*/ 33 w 41"/>
                <a:gd name="T23" fmla="*/ 54 h 57"/>
                <a:gd name="T24" fmla="*/ 33 w 41"/>
                <a:gd name="T25" fmla="*/ 44 h 57"/>
                <a:gd name="T26" fmla="*/ 33 w 41"/>
                <a:gd name="T27" fmla="*/ 13 h 57"/>
                <a:gd name="T28" fmla="*/ 33 w 41"/>
                <a:gd name="T29" fmla="*/ 9 h 57"/>
                <a:gd name="T30" fmla="*/ 31 w 41"/>
                <a:gd name="T31" fmla="*/ 6 h 57"/>
                <a:gd name="T32" fmla="*/ 29 w 41"/>
                <a:gd name="T33" fmla="*/ 6 h 57"/>
                <a:gd name="T34" fmla="*/ 25 w 41"/>
                <a:gd name="T35" fmla="*/ 4 h 57"/>
                <a:gd name="T36" fmla="*/ 21 w 41"/>
                <a:gd name="T37" fmla="*/ 6 h 57"/>
                <a:gd name="T38" fmla="*/ 16 w 41"/>
                <a:gd name="T39" fmla="*/ 9 h 57"/>
                <a:gd name="T40" fmla="*/ 16 w 41"/>
                <a:gd name="T41" fmla="*/ 40 h 57"/>
                <a:gd name="T42" fmla="*/ 10 w 41"/>
                <a:gd name="T43" fmla="*/ 40 h 57"/>
                <a:gd name="T44" fmla="*/ 10 w 41"/>
                <a:gd name="T45" fmla="*/ 9 h 57"/>
                <a:gd name="T46" fmla="*/ 8 w 41"/>
                <a:gd name="T47" fmla="*/ 8 h 57"/>
                <a:gd name="T48" fmla="*/ 8 w 41"/>
                <a:gd name="T49" fmla="*/ 4 h 57"/>
                <a:gd name="T50" fmla="*/ 8 w 41"/>
                <a:gd name="T51" fmla="*/ 4 h 57"/>
                <a:gd name="T52" fmla="*/ 6 w 41"/>
                <a:gd name="T53" fmla="*/ 4 h 57"/>
                <a:gd name="T54" fmla="*/ 2 w 41"/>
                <a:gd name="T55" fmla="*/ 4 h 57"/>
                <a:gd name="T56" fmla="*/ 2 w 41"/>
                <a:gd name="T57" fmla="*/ 9 h 57"/>
                <a:gd name="T58" fmla="*/ 0 w 41"/>
                <a:gd name="T59" fmla="*/ 9 h 57"/>
                <a:gd name="T60" fmla="*/ 0 w 41"/>
                <a:gd name="T61" fmla="*/ 6 h 57"/>
                <a:gd name="T62" fmla="*/ 2 w 41"/>
                <a:gd name="T63" fmla="*/ 2 h 57"/>
                <a:gd name="T64" fmla="*/ 6 w 41"/>
                <a:gd name="T65" fmla="*/ 0 h 57"/>
                <a:gd name="T66" fmla="*/ 8 w 41"/>
                <a:gd name="T67" fmla="*/ 0 h 57"/>
                <a:gd name="T68" fmla="*/ 12 w 41"/>
                <a:gd name="T69" fmla="*/ 0 h 57"/>
                <a:gd name="T70" fmla="*/ 14 w 41"/>
                <a:gd name="T71" fmla="*/ 2 h 57"/>
                <a:gd name="T72" fmla="*/ 16 w 41"/>
                <a:gd name="T73" fmla="*/ 4 h 57"/>
                <a:gd name="T74" fmla="*/ 16 w 41"/>
                <a:gd name="T7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57">
                  <a:moveTo>
                    <a:pt x="16" y="8"/>
                  </a:moveTo>
                  <a:lnTo>
                    <a:pt x="23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9" y="8"/>
                  </a:lnTo>
                  <a:lnTo>
                    <a:pt x="39" y="13"/>
                  </a:lnTo>
                  <a:lnTo>
                    <a:pt x="39" y="46"/>
                  </a:lnTo>
                  <a:lnTo>
                    <a:pt x="41" y="54"/>
                  </a:lnTo>
                  <a:lnTo>
                    <a:pt x="41" y="57"/>
                  </a:lnTo>
                  <a:lnTo>
                    <a:pt x="33" y="57"/>
                  </a:lnTo>
                  <a:lnTo>
                    <a:pt x="33" y="54"/>
                  </a:lnTo>
                  <a:lnTo>
                    <a:pt x="33" y="44"/>
                  </a:lnTo>
                  <a:lnTo>
                    <a:pt x="33" y="13"/>
                  </a:lnTo>
                  <a:lnTo>
                    <a:pt x="33" y="9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21" y="6"/>
                  </a:lnTo>
                  <a:lnTo>
                    <a:pt x="16" y="9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10" y="9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Freeform 24"/>
            <p:cNvSpPr>
              <a:spLocks/>
            </p:cNvSpPr>
            <p:nvPr/>
          </p:nvSpPr>
          <p:spPr bwMode="auto">
            <a:xfrm>
              <a:off x="4779963" y="5472113"/>
              <a:ext cx="52387" cy="63500"/>
            </a:xfrm>
            <a:custGeom>
              <a:avLst/>
              <a:gdLst>
                <a:gd name="T0" fmla="*/ 21 w 33"/>
                <a:gd name="T1" fmla="*/ 6 h 40"/>
                <a:gd name="T2" fmla="*/ 19 w 33"/>
                <a:gd name="T3" fmla="*/ 19 h 40"/>
                <a:gd name="T4" fmla="*/ 19 w 33"/>
                <a:gd name="T5" fmla="*/ 23 h 40"/>
                <a:gd name="T6" fmla="*/ 19 w 33"/>
                <a:gd name="T7" fmla="*/ 25 h 40"/>
                <a:gd name="T8" fmla="*/ 19 w 33"/>
                <a:gd name="T9" fmla="*/ 31 h 40"/>
                <a:gd name="T10" fmla="*/ 21 w 33"/>
                <a:gd name="T11" fmla="*/ 32 h 40"/>
                <a:gd name="T12" fmla="*/ 21 w 33"/>
                <a:gd name="T13" fmla="*/ 34 h 40"/>
                <a:gd name="T14" fmla="*/ 23 w 33"/>
                <a:gd name="T15" fmla="*/ 34 h 40"/>
                <a:gd name="T16" fmla="*/ 27 w 33"/>
                <a:gd name="T17" fmla="*/ 32 h 40"/>
                <a:gd name="T18" fmla="*/ 29 w 33"/>
                <a:gd name="T19" fmla="*/ 29 h 40"/>
                <a:gd name="T20" fmla="*/ 31 w 33"/>
                <a:gd name="T21" fmla="*/ 29 h 40"/>
                <a:gd name="T22" fmla="*/ 29 w 33"/>
                <a:gd name="T23" fmla="*/ 34 h 40"/>
                <a:gd name="T24" fmla="*/ 27 w 33"/>
                <a:gd name="T25" fmla="*/ 38 h 40"/>
                <a:gd name="T26" fmla="*/ 25 w 33"/>
                <a:gd name="T27" fmla="*/ 40 h 40"/>
                <a:gd name="T28" fmla="*/ 21 w 33"/>
                <a:gd name="T29" fmla="*/ 40 h 40"/>
                <a:gd name="T30" fmla="*/ 18 w 33"/>
                <a:gd name="T31" fmla="*/ 40 h 40"/>
                <a:gd name="T32" fmla="*/ 14 w 33"/>
                <a:gd name="T33" fmla="*/ 38 h 40"/>
                <a:gd name="T34" fmla="*/ 14 w 33"/>
                <a:gd name="T35" fmla="*/ 34 h 40"/>
                <a:gd name="T36" fmla="*/ 12 w 33"/>
                <a:gd name="T37" fmla="*/ 31 h 40"/>
                <a:gd name="T38" fmla="*/ 14 w 33"/>
                <a:gd name="T39" fmla="*/ 25 h 40"/>
                <a:gd name="T40" fmla="*/ 14 w 33"/>
                <a:gd name="T41" fmla="*/ 19 h 40"/>
                <a:gd name="T42" fmla="*/ 16 w 33"/>
                <a:gd name="T43" fmla="*/ 6 h 40"/>
                <a:gd name="T44" fmla="*/ 12 w 33"/>
                <a:gd name="T45" fmla="*/ 6 h 40"/>
                <a:gd name="T46" fmla="*/ 8 w 33"/>
                <a:gd name="T47" fmla="*/ 8 h 40"/>
                <a:gd name="T48" fmla="*/ 6 w 33"/>
                <a:gd name="T49" fmla="*/ 8 h 40"/>
                <a:gd name="T50" fmla="*/ 4 w 33"/>
                <a:gd name="T51" fmla="*/ 9 h 40"/>
                <a:gd name="T52" fmla="*/ 2 w 33"/>
                <a:gd name="T53" fmla="*/ 13 h 40"/>
                <a:gd name="T54" fmla="*/ 0 w 33"/>
                <a:gd name="T55" fmla="*/ 13 h 40"/>
                <a:gd name="T56" fmla="*/ 2 w 33"/>
                <a:gd name="T57" fmla="*/ 8 h 40"/>
                <a:gd name="T58" fmla="*/ 4 w 33"/>
                <a:gd name="T59" fmla="*/ 6 h 40"/>
                <a:gd name="T60" fmla="*/ 6 w 33"/>
                <a:gd name="T61" fmla="*/ 2 h 40"/>
                <a:gd name="T62" fmla="*/ 8 w 33"/>
                <a:gd name="T63" fmla="*/ 2 h 40"/>
                <a:gd name="T64" fmla="*/ 10 w 33"/>
                <a:gd name="T65" fmla="*/ 0 h 40"/>
                <a:gd name="T66" fmla="*/ 12 w 33"/>
                <a:gd name="T67" fmla="*/ 0 h 40"/>
                <a:gd name="T68" fmla="*/ 33 w 33"/>
                <a:gd name="T69" fmla="*/ 0 h 40"/>
                <a:gd name="T70" fmla="*/ 33 w 33"/>
                <a:gd name="T71" fmla="*/ 6 h 40"/>
                <a:gd name="T72" fmla="*/ 21 w 33"/>
                <a:gd name="T7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40">
                  <a:moveTo>
                    <a:pt x="21" y="6"/>
                  </a:moveTo>
                  <a:lnTo>
                    <a:pt x="19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21" y="32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29" y="34"/>
                  </a:lnTo>
                  <a:lnTo>
                    <a:pt x="27" y="38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18" y="40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2" y="31"/>
                  </a:lnTo>
                  <a:lnTo>
                    <a:pt x="14" y="25"/>
                  </a:lnTo>
                  <a:lnTo>
                    <a:pt x="14" y="19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33" y="0"/>
                  </a:lnTo>
                  <a:lnTo>
                    <a:pt x="33" y="6"/>
                  </a:lnTo>
                  <a:lnTo>
                    <a:pt x="21" y="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Freeform 25"/>
            <p:cNvSpPr>
              <a:spLocks/>
            </p:cNvSpPr>
            <p:nvPr/>
          </p:nvSpPr>
          <p:spPr bwMode="auto">
            <a:xfrm>
              <a:off x="4838700" y="5472113"/>
              <a:ext cx="36513" cy="63500"/>
            </a:xfrm>
            <a:custGeom>
              <a:avLst/>
              <a:gdLst>
                <a:gd name="T0" fmla="*/ 21 w 23"/>
                <a:gd name="T1" fmla="*/ 31 h 40"/>
                <a:gd name="T2" fmla="*/ 23 w 23"/>
                <a:gd name="T3" fmla="*/ 31 h 40"/>
                <a:gd name="T4" fmla="*/ 21 w 23"/>
                <a:gd name="T5" fmla="*/ 34 h 40"/>
                <a:gd name="T6" fmla="*/ 19 w 23"/>
                <a:gd name="T7" fmla="*/ 38 h 40"/>
                <a:gd name="T8" fmla="*/ 17 w 23"/>
                <a:gd name="T9" fmla="*/ 40 h 40"/>
                <a:gd name="T10" fmla="*/ 13 w 23"/>
                <a:gd name="T11" fmla="*/ 40 h 40"/>
                <a:gd name="T12" fmla="*/ 11 w 23"/>
                <a:gd name="T13" fmla="*/ 40 h 40"/>
                <a:gd name="T14" fmla="*/ 9 w 23"/>
                <a:gd name="T15" fmla="*/ 40 h 40"/>
                <a:gd name="T16" fmla="*/ 7 w 23"/>
                <a:gd name="T17" fmla="*/ 38 h 40"/>
                <a:gd name="T18" fmla="*/ 7 w 23"/>
                <a:gd name="T19" fmla="*/ 36 h 40"/>
                <a:gd name="T20" fmla="*/ 6 w 23"/>
                <a:gd name="T21" fmla="*/ 34 h 40"/>
                <a:gd name="T22" fmla="*/ 6 w 23"/>
                <a:gd name="T23" fmla="*/ 31 h 40"/>
                <a:gd name="T24" fmla="*/ 6 w 23"/>
                <a:gd name="T25" fmla="*/ 15 h 40"/>
                <a:gd name="T26" fmla="*/ 6 w 23"/>
                <a:gd name="T27" fmla="*/ 9 h 40"/>
                <a:gd name="T28" fmla="*/ 6 w 23"/>
                <a:gd name="T29" fmla="*/ 8 h 40"/>
                <a:gd name="T30" fmla="*/ 6 w 23"/>
                <a:gd name="T31" fmla="*/ 6 h 40"/>
                <a:gd name="T32" fmla="*/ 4 w 23"/>
                <a:gd name="T33" fmla="*/ 6 h 40"/>
                <a:gd name="T34" fmla="*/ 2 w 23"/>
                <a:gd name="T35" fmla="*/ 6 h 40"/>
                <a:gd name="T36" fmla="*/ 0 w 23"/>
                <a:gd name="T37" fmla="*/ 6 h 40"/>
                <a:gd name="T38" fmla="*/ 0 w 23"/>
                <a:gd name="T39" fmla="*/ 4 h 40"/>
                <a:gd name="T40" fmla="*/ 11 w 23"/>
                <a:gd name="T41" fmla="*/ 0 h 40"/>
                <a:gd name="T42" fmla="*/ 13 w 23"/>
                <a:gd name="T43" fmla="*/ 0 h 40"/>
                <a:gd name="T44" fmla="*/ 13 w 23"/>
                <a:gd name="T45" fmla="*/ 31 h 40"/>
                <a:gd name="T46" fmla="*/ 13 w 23"/>
                <a:gd name="T47" fmla="*/ 32 h 40"/>
                <a:gd name="T48" fmla="*/ 13 w 23"/>
                <a:gd name="T49" fmla="*/ 34 h 40"/>
                <a:gd name="T50" fmla="*/ 15 w 23"/>
                <a:gd name="T51" fmla="*/ 36 h 40"/>
                <a:gd name="T52" fmla="*/ 17 w 23"/>
                <a:gd name="T53" fmla="*/ 36 h 40"/>
                <a:gd name="T54" fmla="*/ 19 w 23"/>
                <a:gd name="T55" fmla="*/ 34 h 40"/>
                <a:gd name="T56" fmla="*/ 21 w 23"/>
                <a:gd name="T5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40">
                  <a:moveTo>
                    <a:pt x="21" y="31"/>
                  </a:moveTo>
                  <a:lnTo>
                    <a:pt x="23" y="31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6" y="15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Freeform 26"/>
            <p:cNvSpPr>
              <a:spLocks/>
            </p:cNvSpPr>
            <p:nvPr/>
          </p:nvSpPr>
          <p:spPr bwMode="auto">
            <a:xfrm>
              <a:off x="4875213" y="5472113"/>
              <a:ext cx="69850" cy="63500"/>
            </a:xfrm>
            <a:custGeom>
              <a:avLst/>
              <a:gdLst>
                <a:gd name="T0" fmla="*/ 13 w 44"/>
                <a:gd name="T1" fmla="*/ 0 h 40"/>
                <a:gd name="T2" fmla="*/ 13 w 44"/>
                <a:gd name="T3" fmla="*/ 17 h 40"/>
                <a:gd name="T4" fmla="*/ 25 w 44"/>
                <a:gd name="T5" fmla="*/ 6 h 40"/>
                <a:gd name="T6" fmla="*/ 30 w 44"/>
                <a:gd name="T7" fmla="*/ 0 h 40"/>
                <a:gd name="T8" fmla="*/ 36 w 44"/>
                <a:gd name="T9" fmla="*/ 0 h 40"/>
                <a:gd name="T10" fmla="*/ 38 w 44"/>
                <a:gd name="T11" fmla="*/ 0 h 40"/>
                <a:gd name="T12" fmla="*/ 40 w 44"/>
                <a:gd name="T13" fmla="*/ 0 h 40"/>
                <a:gd name="T14" fmla="*/ 42 w 44"/>
                <a:gd name="T15" fmla="*/ 2 h 40"/>
                <a:gd name="T16" fmla="*/ 42 w 44"/>
                <a:gd name="T17" fmla="*/ 4 h 40"/>
                <a:gd name="T18" fmla="*/ 42 w 44"/>
                <a:gd name="T19" fmla="*/ 4 h 40"/>
                <a:gd name="T20" fmla="*/ 40 w 44"/>
                <a:gd name="T21" fmla="*/ 6 h 40"/>
                <a:gd name="T22" fmla="*/ 40 w 44"/>
                <a:gd name="T23" fmla="*/ 6 h 40"/>
                <a:gd name="T24" fmla="*/ 38 w 44"/>
                <a:gd name="T25" fmla="*/ 6 h 40"/>
                <a:gd name="T26" fmla="*/ 36 w 44"/>
                <a:gd name="T27" fmla="*/ 6 h 40"/>
                <a:gd name="T28" fmla="*/ 34 w 44"/>
                <a:gd name="T29" fmla="*/ 6 h 40"/>
                <a:gd name="T30" fmla="*/ 34 w 44"/>
                <a:gd name="T31" fmla="*/ 4 h 40"/>
                <a:gd name="T32" fmla="*/ 32 w 44"/>
                <a:gd name="T33" fmla="*/ 4 h 40"/>
                <a:gd name="T34" fmla="*/ 30 w 44"/>
                <a:gd name="T35" fmla="*/ 6 h 40"/>
                <a:gd name="T36" fmla="*/ 27 w 44"/>
                <a:gd name="T37" fmla="*/ 8 h 40"/>
                <a:gd name="T38" fmla="*/ 19 w 44"/>
                <a:gd name="T39" fmla="*/ 15 h 40"/>
                <a:gd name="T40" fmla="*/ 34 w 44"/>
                <a:gd name="T41" fmla="*/ 32 h 40"/>
                <a:gd name="T42" fmla="*/ 38 w 44"/>
                <a:gd name="T43" fmla="*/ 36 h 40"/>
                <a:gd name="T44" fmla="*/ 44 w 44"/>
                <a:gd name="T45" fmla="*/ 38 h 40"/>
                <a:gd name="T46" fmla="*/ 44 w 44"/>
                <a:gd name="T47" fmla="*/ 40 h 40"/>
                <a:gd name="T48" fmla="*/ 30 w 44"/>
                <a:gd name="T49" fmla="*/ 40 h 40"/>
                <a:gd name="T50" fmla="*/ 13 w 44"/>
                <a:gd name="T51" fmla="*/ 19 h 40"/>
                <a:gd name="T52" fmla="*/ 13 w 44"/>
                <a:gd name="T53" fmla="*/ 40 h 40"/>
                <a:gd name="T54" fmla="*/ 6 w 44"/>
                <a:gd name="T55" fmla="*/ 40 h 40"/>
                <a:gd name="T56" fmla="*/ 6 w 44"/>
                <a:gd name="T57" fmla="*/ 15 h 40"/>
                <a:gd name="T58" fmla="*/ 6 w 44"/>
                <a:gd name="T59" fmla="*/ 9 h 40"/>
                <a:gd name="T60" fmla="*/ 6 w 44"/>
                <a:gd name="T61" fmla="*/ 6 h 40"/>
                <a:gd name="T62" fmla="*/ 6 w 44"/>
                <a:gd name="T63" fmla="*/ 6 h 40"/>
                <a:gd name="T64" fmla="*/ 4 w 44"/>
                <a:gd name="T65" fmla="*/ 6 h 40"/>
                <a:gd name="T66" fmla="*/ 2 w 44"/>
                <a:gd name="T67" fmla="*/ 6 h 40"/>
                <a:gd name="T68" fmla="*/ 0 w 44"/>
                <a:gd name="T69" fmla="*/ 6 h 40"/>
                <a:gd name="T70" fmla="*/ 0 w 44"/>
                <a:gd name="T71" fmla="*/ 4 h 40"/>
                <a:gd name="T72" fmla="*/ 11 w 44"/>
                <a:gd name="T73" fmla="*/ 0 h 40"/>
                <a:gd name="T74" fmla="*/ 13 w 44"/>
                <a:gd name="T7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0">
                  <a:moveTo>
                    <a:pt x="13" y="0"/>
                  </a:moveTo>
                  <a:lnTo>
                    <a:pt x="13" y="17"/>
                  </a:lnTo>
                  <a:lnTo>
                    <a:pt x="25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27" y="8"/>
                  </a:lnTo>
                  <a:lnTo>
                    <a:pt x="19" y="15"/>
                  </a:lnTo>
                  <a:lnTo>
                    <a:pt x="34" y="32"/>
                  </a:lnTo>
                  <a:lnTo>
                    <a:pt x="38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30" y="40"/>
                  </a:lnTo>
                  <a:lnTo>
                    <a:pt x="13" y="19"/>
                  </a:lnTo>
                  <a:lnTo>
                    <a:pt x="13" y="40"/>
                  </a:lnTo>
                  <a:lnTo>
                    <a:pt x="6" y="40"/>
                  </a:lnTo>
                  <a:lnTo>
                    <a:pt x="6" y="15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Freeform 27"/>
            <p:cNvSpPr>
              <a:spLocks/>
            </p:cNvSpPr>
            <p:nvPr/>
          </p:nvSpPr>
          <p:spPr bwMode="auto">
            <a:xfrm>
              <a:off x="4945063" y="5472113"/>
              <a:ext cx="63500" cy="90487"/>
            </a:xfrm>
            <a:custGeom>
              <a:avLst/>
              <a:gdLst>
                <a:gd name="T0" fmla="*/ 15 w 40"/>
                <a:gd name="T1" fmla="*/ 8 h 57"/>
                <a:gd name="T2" fmla="*/ 23 w 40"/>
                <a:gd name="T3" fmla="*/ 2 h 57"/>
                <a:gd name="T4" fmla="*/ 29 w 40"/>
                <a:gd name="T5" fmla="*/ 0 h 57"/>
                <a:gd name="T6" fmla="*/ 33 w 40"/>
                <a:gd name="T7" fmla="*/ 0 h 57"/>
                <a:gd name="T8" fmla="*/ 36 w 40"/>
                <a:gd name="T9" fmla="*/ 4 h 57"/>
                <a:gd name="T10" fmla="*/ 38 w 40"/>
                <a:gd name="T11" fmla="*/ 8 h 57"/>
                <a:gd name="T12" fmla="*/ 38 w 40"/>
                <a:gd name="T13" fmla="*/ 13 h 57"/>
                <a:gd name="T14" fmla="*/ 38 w 40"/>
                <a:gd name="T15" fmla="*/ 46 h 57"/>
                <a:gd name="T16" fmla="*/ 38 w 40"/>
                <a:gd name="T17" fmla="*/ 54 h 57"/>
                <a:gd name="T18" fmla="*/ 40 w 40"/>
                <a:gd name="T19" fmla="*/ 57 h 57"/>
                <a:gd name="T20" fmla="*/ 33 w 40"/>
                <a:gd name="T21" fmla="*/ 57 h 57"/>
                <a:gd name="T22" fmla="*/ 33 w 40"/>
                <a:gd name="T23" fmla="*/ 54 h 57"/>
                <a:gd name="T24" fmla="*/ 33 w 40"/>
                <a:gd name="T25" fmla="*/ 44 h 57"/>
                <a:gd name="T26" fmla="*/ 33 w 40"/>
                <a:gd name="T27" fmla="*/ 13 h 57"/>
                <a:gd name="T28" fmla="*/ 31 w 40"/>
                <a:gd name="T29" fmla="*/ 9 h 57"/>
                <a:gd name="T30" fmla="*/ 31 w 40"/>
                <a:gd name="T31" fmla="*/ 6 h 57"/>
                <a:gd name="T32" fmla="*/ 29 w 40"/>
                <a:gd name="T33" fmla="*/ 6 h 57"/>
                <a:gd name="T34" fmla="*/ 25 w 40"/>
                <a:gd name="T35" fmla="*/ 4 h 57"/>
                <a:gd name="T36" fmla="*/ 21 w 40"/>
                <a:gd name="T37" fmla="*/ 6 h 57"/>
                <a:gd name="T38" fmla="*/ 15 w 40"/>
                <a:gd name="T39" fmla="*/ 9 h 57"/>
                <a:gd name="T40" fmla="*/ 15 w 40"/>
                <a:gd name="T41" fmla="*/ 40 h 57"/>
                <a:gd name="T42" fmla="*/ 8 w 40"/>
                <a:gd name="T43" fmla="*/ 40 h 57"/>
                <a:gd name="T44" fmla="*/ 8 w 40"/>
                <a:gd name="T45" fmla="*/ 9 h 57"/>
                <a:gd name="T46" fmla="*/ 8 w 40"/>
                <a:gd name="T47" fmla="*/ 8 h 57"/>
                <a:gd name="T48" fmla="*/ 8 w 40"/>
                <a:gd name="T49" fmla="*/ 4 h 57"/>
                <a:gd name="T50" fmla="*/ 6 w 40"/>
                <a:gd name="T51" fmla="*/ 4 h 57"/>
                <a:gd name="T52" fmla="*/ 6 w 40"/>
                <a:gd name="T53" fmla="*/ 4 h 57"/>
                <a:gd name="T54" fmla="*/ 2 w 40"/>
                <a:gd name="T55" fmla="*/ 4 h 57"/>
                <a:gd name="T56" fmla="*/ 2 w 40"/>
                <a:gd name="T57" fmla="*/ 9 h 57"/>
                <a:gd name="T58" fmla="*/ 0 w 40"/>
                <a:gd name="T59" fmla="*/ 9 h 57"/>
                <a:gd name="T60" fmla="*/ 0 w 40"/>
                <a:gd name="T61" fmla="*/ 6 h 57"/>
                <a:gd name="T62" fmla="*/ 2 w 40"/>
                <a:gd name="T63" fmla="*/ 2 h 57"/>
                <a:gd name="T64" fmla="*/ 4 w 40"/>
                <a:gd name="T65" fmla="*/ 0 h 57"/>
                <a:gd name="T66" fmla="*/ 8 w 40"/>
                <a:gd name="T67" fmla="*/ 0 h 57"/>
                <a:gd name="T68" fmla="*/ 11 w 40"/>
                <a:gd name="T69" fmla="*/ 0 h 57"/>
                <a:gd name="T70" fmla="*/ 13 w 40"/>
                <a:gd name="T71" fmla="*/ 2 h 57"/>
                <a:gd name="T72" fmla="*/ 15 w 40"/>
                <a:gd name="T73" fmla="*/ 4 h 57"/>
                <a:gd name="T74" fmla="*/ 15 w 40"/>
                <a:gd name="T7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57">
                  <a:moveTo>
                    <a:pt x="15" y="8"/>
                  </a:moveTo>
                  <a:lnTo>
                    <a:pt x="23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38" y="13"/>
                  </a:lnTo>
                  <a:lnTo>
                    <a:pt x="38" y="46"/>
                  </a:lnTo>
                  <a:lnTo>
                    <a:pt x="38" y="54"/>
                  </a:lnTo>
                  <a:lnTo>
                    <a:pt x="40" y="57"/>
                  </a:lnTo>
                  <a:lnTo>
                    <a:pt x="33" y="57"/>
                  </a:lnTo>
                  <a:lnTo>
                    <a:pt x="33" y="54"/>
                  </a:lnTo>
                  <a:lnTo>
                    <a:pt x="33" y="44"/>
                  </a:lnTo>
                  <a:lnTo>
                    <a:pt x="33" y="13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21" y="6"/>
                  </a:lnTo>
                  <a:lnTo>
                    <a:pt x="15" y="9"/>
                  </a:lnTo>
                  <a:lnTo>
                    <a:pt x="15" y="40"/>
                  </a:lnTo>
                  <a:lnTo>
                    <a:pt x="8" y="40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Freeform 28"/>
            <p:cNvSpPr>
              <a:spLocks/>
            </p:cNvSpPr>
            <p:nvPr/>
          </p:nvSpPr>
          <p:spPr bwMode="auto">
            <a:xfrm>
              <a:off x="4972050" y="5441950"/>
              <a:ext cx="25400" cy="20638"/>
            </a:xfrm>
            <a:custGeom>
              <a:avLst/>
              <a:gdLst>
                <a:gd name="T0" fmla="*/ 16 w 16"/>
                <a:gd name="T1" fmla="*/ 0 h 13"/>
                <a:gd name="T2" fmla="*/ 2 w 16"/>
                <a:gd name="T3" fmla="*/ 13 h 13"/>
                <a:gd name="T4" fmla="*/ 0 w 16"/>
                <a:gd name="T5" fmla="*/ 13 h 13"/>
                <a:gd name="T6" fmla="*/ 6 w 16"/>
                <a:gd name="T7" fmla="*/ 0 h 13"/>
                <a:gd name="T8" fmla="*/ 16 w 1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6" y="0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Freeform 29"/>
            <p:cNvSpPr>
              <a:spLocks/>
            </p:cNvSpPr>
            <p:nvPr/>
          </p:nvSpPr>
          <p:spPr bwMode="auto">
            <a:xfrm>
              <a:off x="4195763" y="3671888"/>
              <a:ext cx="171450" cy="192087"/>
            </a:xfrm>
            <a:custGeom>
              <a:avLst/>
              <a:gdLst>
                <a:gd name="T0" fmla="*/ 108 w 108"/>
                <a:gd name="T1" fmla="*/ 13 h 121"/>
                <a:gd name="T2" fmla="*/ 98 w 108"/>
                <a:gd name="T3" fmla="*/ 13 h 121"/>
                <a:gd name="T4" fmla="*/ 77 w 108"/>
                <a:gd name="T5" fmla="*/ 13 h 121"/>
                <a:gd name="T6" fmla="*/ 66 w 108"/>
                <a:gd name="T7" fmla="*/ 13 h 121"/>
                <a:gd name="T8" fmla="*/ 54 w 108"/>
                <a:gd name="T9" fmla="*/ 11 h 121"/>
                <a:gd name="T10" fmla="*/ 45 w 108"/>
                <a:gd name="T11" fmla="*/ 8 h 121"/>
                <a:gd name="T12" fmla="*/ 37 w 108"/>
                <a:gd name="T13" fmla="*/ 2 h 121"/>
                <a:gd name="T14" fmla="*/ 33 w 108"/>
                <a:gd name="T15" fmla="*/ 0 h 121"/>
                <a:gd name="T16" fmla="*/ 29 w 108"/>
                <a:gd name="T17" fmla="*/ 2 h 121"/>
                <a:gd name="T18" fmla="*/ 23 w 108"/>
                <a:gd name="T19" fmla="*/ 8 h 121"/>
                <a:gd name="T20" fmla="*/ 18 w 108"/>
                <a:gd name="T21" fmla="*/ 15 h 121"/>
                <a:gd name="T22" fmla="*/ 12 w 108"/>
                <a:gd name="T23" fmla="*/ 23 h 121"/>
                <a:gd name="T24" fmla="*/ 8 w 108"/>
                <a:gd name="T25" fmla="*/ 34 h 121"/>
                <a:gd name="T26" fmla="*/ 4 w 108"/>
                <a:gd name="T27" fmla="*/ 46 h 121"/>
                <a:gd name="T28" fmla="*/ 0 w 108"/>
                <a:gd name="T29" fmla="*/ 57 h 121"/>
                <a:gd name="T30" fmla="*/ 0 w 108"/>
                <a:gd name="T31" fmla="*/ 69 h 121"/>
                <a:gd name="T32" fmla="*/ 0 w 108"/>
                <a:gd name="T33" fmla="*/ 80 h 121"/>
                <a:gd name="T34" fmla="*/ 2 w 108"/>
                <a:gd name="T35" fmla="*/ 92 h 121"/>
                <a:gd name="T36" fmla="*/ 6 w 108"/>
                <a:gd name="T37" fmla="*/ 102 h 121"/>
                <a:gd name="T38" fmla="*/ 10 w 108"/>
                <a:gd name="T39" fmla="*/ 109 h 121"/>
                <a:gd name="T40" fmla="*/ 14 w 108"/>
                <a:gd name="T41" fmla="*/ 117 h 121"/>
                <a:gd name="T42" fmla="*/ 18 w 108"/>
                <a:gd name="T43" fmla="*/ 119 h 121"/>
                <a:gd name="T44" fmla="*/ 22 w 108"/>
                <a:gd name="T45" fmla="*/ 121 h 121"/>
                <a:gd name="T46" fmla="*/ 29 w 108"/>
                <a:gd name="T47" fmla="*/ 115 h 121"/>
                <a:gd name="T48" fmla="*/ 41 w 108"/>
                <a:gd name="T49" fmla="*/ 102 h 121"/>
                <a:gd name="T50" fmla="*/ 50 w 108"/>
                <a:gd name="T51" fmla="*/ 98 h 121"/>
                <a:gd name="T52" fmla="*/ 60 w 108"/>
                <a:gd name="T53" fmla="*/ 98 h 121"/>
                <a:gd name="T54" fmla="*/ 75 w 108"/>
                <a:gd name="T55" fmla="*/ 105 h 121"/>
                <a:gd name="T56" fmla="*/ 91 w 108"/>
                <a:gd name="T57" fmla="*/ 111 h 121"/>
                <a:gd name="T58" fmla="*/ 91 w 108"/>
                <a:gd name="T59" fmla="*/ 102 h 121"/>
                <a:gd name="T60" fmla="*/ 89 w 108"/>
                <a:gd name="T61" fmla="*/ 73 h 121"/>
                <a:gd name="T62" fmla="*/ 91 w 108"/>
                <a:gd name="T63" fmla="*/ 57 h 121"/>
                <a:gd name="T64" fmla="*/ 93 w 108"/>
                <a:gd name="T65" fmla="*/ 40 h 121"/>
                <a:gd name="T66" fmla="*/ 94 w 108"/>
                <a:gd name="T67" fmla="*/ 32 h 121"/>
                <a:gd name="T68" fmla="*/ 98 w 108"/>
                <a:gd name="T69" fmla="*/ 25 h 121"/>
                <a:gd name="T70" fmla="*/ 102 w 108"/>
                <a:gd name="T71" fmla="*/ 19 h 121"/>
                <a:gd name="T72" fmla="*/ 108 w 108"/>
                <a:gd name="T73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121">
                  <a:moveTo>
                    <a:pt x="108" y="13"/>
                  </a:moveTo>
                  <a:lnTo>
                    <a:pt x="98" y="13"/>
                  </a:lnTo>
                  <a:lnTo>
                    <a:pt x="77" y="13"/>
                  </a:lnTo>
                  <a:lnTo>
                    <a:pt x="66" y="13"/>
                  </a:lnTo>
                  <a:lnTo>
                    <a:pt x="54" y="11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3" y="8"/>
                  </a:lnTo>
                  <a:lnTo>
                    <a:pt x="18" y="15"/>
                  </a:lnTo>
                  <a:lnTo>
                    <a:pt x="12" y="23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57"/>
                  </a:lnTo>
                  <a:lnTo>
                    <a:pt x="0" y="69"/>
                  </a:lnTo>
                  <a:lnTo>
                    <a:pt x="0" y="80"/>
                  </a:lnTo>
                  <a:lnTo>
                    <a:pt x="2" y="92"/>
                  </a:lnTo>
                  <a:lnTo>
                    <a:pt x="6" y="102"/>
                  </a:lnTo>
                  <a:lnTo>
                    <a:pt x="10" y="109"/>
                  </a:lnTo>
                  <a:lnTo>
                    <a:pt x="14" y="117"/>
                  </a:lnTo>
                  <a:lnTo>
                    <a:pt x="18" y="119"/>
                  </a:lnTo>
                  <a:lnTo>
                    <a:pt x="22" y="121"/>
                  </a:lnTo>
                  <a:lnTo>
                    <a:pt x="29" y="115"/>
                  </a:lnTo>
                  <a:lnTo>
                    <a:pt x="41" y="102"/>
                  </a:lnTo>
                  <a:lnTo>
                    <a:pt x="50" y="98"/>
                  </a:lnTo>
                  <a:lnTo>
                    <a:pt x="60" y="98"/>
                  </a:lnTo>
                  <a:lnTo>
                    <a:pt x="75" y="105"/>
                  </a:lnTo>
                  <a:lnTo>
                    <a:pt x="91" y="111"/>
                  </a:lnTo>
                  <a:lnTo>
                    <a:pt x="91" y="102"/>
                  </a:lnTo>
                  <a:lnTo>
                    <a:pt x="89" y="73"/>
                  </a:lnTo>
                  <a:lnTo>
                    <a:pt x="91" y="57"/>
                  </a:lnTo>
                  <a:lnTo>
                    <a:pt x="93" y="40"/>
                  </a:lnTo>
                  <a:lnTo>
                    <a:pt x="94" y="32"/>
                  </a:lnTo>
                  <a:lnTo>
                    <a:pt x="98" y="25"/>
                  </a:lnTo>
                  <a:lnTo>
                    <a:pt x="102" y="19"/>
                  </a:lnTo>
                  <a:lnTo>
                    <a:pt x="108" y="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Freeform 30"/>
            <p:cNvSpPr>
              <a:spLocks/>
            </p:cNvSpPr>
            <p:nvPr/>
          </p:nvSpPr>
          <p:spPr bwMode="auto">
            <a:xfrm>
              <a:off x="4195763" y="3671888"/>
              <a:ext cx="171450" cy="192087"/>
            </a:xfrm>
            <a:custGeom>
              <a:avLst/>
              <a:gdLst>
                <a:gd name="T0" fmla="*/ 108 w 108"/>
                <a:gd name="T1" fmla="*/ 13 h 121"/>
                <a:gd name="T2" fmla="*/ 98 w 108"/>
                <a:gd name="T3" fmla="*/ 13 h 121"/>
                <a:gd name="T4" fmla="*/ 77 w 108"/>
                <a:gd name="T5" fmla="*/ 13 h 121"/>
                <a:gd name="T6" fmla="*/ 66 w 108"/>
                <a:gd name="T7" fmla="*/ 13 h 121"/>
                <a:gd name="T8" fmla="*/ 54 w 108"/>
                <a:gd name="T9" fmla="*/ 11 h 121"/>
                <a:gd name="T10" fmla="*/ 45 w 108"/>
                <a:gd name="T11" fmla="*/ 8 h 121"/>
                <a:gd name="T12" fmla="*/ 37 w 108"/>
                <a:gd name="T13" fmla="*/ 2 h 121"/>
                <a:gd name="T14" fmla="*/ 33 w 108"/>
                <a:gd name="T15" fmla="*/ 0 h 121"/>
                <a:gd name="T16" fmla="*/ 29 w 108"/>
                <a:gd name="T17" fmla="*/ 2 h 121"/>
                <a:gd name="T18" fmla="*/ 23 w 108"/>
                <a:gd name="T19" fmla="*/ 8 h 121"/>
                <a:gd name="T20" fmla="*/ 18 w 108"/>
                <a:gd name="T21" fmla="*/ 15 h 121"/>
                <a:gd name="T22" fmla="*/ 12 w 108"/>
                <a:gd name="T23" fmla="*/ 23 h 121"/>
                <a:gd name="T24" fmla="*/ 8 w 108"/>
                <a:gd name="T25" fmla="*/ 34 h 121"/>
                <a:gd name="T26" fmla="*/ 4 w 108"/>
                <a:gd name="T27" fmla="*/ 46 h 121"/>
                <a:gd name="T28" fmla="*/ 0 w 108"/>
                <a:gd name="T29" fmla="*/ 57 h 121"/>
                <a:gd name="T30" fmla="*/ 0 w 108"/>
                <a:gd name="T31" fmla="*/ 69 h 121"/>
                <a:gd name="T32" fmla="*/ 0 w 108"/>
                <a:gd name="T33" fmla="*/ 80 h 121"/>
                <a:gd name="T34" fmla="*/ 2 w 108"/>
                <a:gd name="T35" fmla="*/ 92 h 121"/>
                <a:gd name="T36" fmla="*/ 6 w 108"/>
                <a:gd name="T37" fmla="*/ 102 h 121"/>
                <a:gd name="T38" fmla="*/ 10 w 108"/>
                <a:gd name="T39" fmla="*/ 109 h 121"/>
                <a:gd name="T40" fmla="*/ 14 w 108"/>
                <a:gd name="T41" fmla="*/ 117 h 121"/>
                <a:gd name="T42" fmla="*/ 18 w 108"/>
                <a:gd name="T43" fmla="*/ 119 h 121"/>
                <a:gd name="T44" fmla="*/ 22 w 108"/>
                <a:gd name="T45" fmla="*/ 121 h 121"/>
                <a:gd name="T46" fmla="*/ 29 w 108"/>
                <a:gd name="T47" fmla="*/ 115 h 121"/>
                <a:gd name="T48" fmla="*/ 41 w 108"/>
                <a:gd name="T49" fmla="*/ 102 h 121"/>
                <a:gd name="T50" fmla="*/ 50 w 108"/>
                <a:gd name="T51" fmla="*/ 98 h 121"/>
                <a:gd name="T52" fmla="*/ 60 w 108"/>
                <a:gd name="T53" fmla="*/ 98 h 121"/>
                <a:gd name="T54" fmla="*/ 75 w 108"/>
                <a:gd name="T55" fmla="*/ 105 h 121"/>
                <a:gd name="T56" fmla="*/ 91 w 108"/>
                <a:gd name="T57" fmla="*/ 111 h 121"/>
                <a:gd name="T58" fmla="*/ 91 w 108"/>
                <a:gd name="T59" fmla="*/ 102 h 121"/>
                <a:gd name="T60" fmla="*/ 89 w 108"/>
                <a:gd name="T61" fmla="*/ 73 h 121"/>
                <a:gd name="T62" fmla="*/ 91 w 108"/>
                <a:gd name="T63" fmla="*/ 57 h 121"/>
                <a:gd name="T64" fmla="*/ 93 w 108"/>
                <a:gd name="T65" fmla="*/ 40 h 121"/>
                <a:gd name="T66" fmla="*/ 94 w 108"/>
                <a:gd name="T67" fmla="*/ 32 h 121"/>
                <a:gd name="T68" fmla="*/ 98 w 108"/>
                <a:gd name="T69" fmla="*/ 25 h 121"/>
                <a:gd name="T70" fmla="*/ 102 w 108"/>
                <a:gd name="T71" fmla="*/ 19 h 121"/>
                <a:gd name="T72" fmla="*/ 108 w 108"/>
                <a:gd name="T73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121">
                  <a:moveTo>
                    <a:pt x="108" y="13"/>
                  </a:moveTo>
                  <a:lnTo>
                    <a:pt x="98" y="13"/>
                  </a:lnTo>
                  <a:lnTo>
                    <a:pt x="77" y="13"/>
                  </a:lnTo>
                  <a:lnTo>
                    <a:pt x="66" y="13"/>
                  </a:lnTo>
                  <a:lnTo>
                    <a:pt x="54" y="11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3" y="8"/>
                  </a:lnTo>
                  <a:lnTo>
                    <a:pt x="18" y="15"/>
                  </a:lnTo>
                  <a:lnTo>
                    <a:pt x="12" y="23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57"/>
                  </a:lnTo>
                  <a:lnTo>
                    <a:pt x="0" y="69"/>
                  </a:lnTo>
                  <a:lnTo>
                    <a:pt x="0" y="80"/>
                  </a:lnTo>
                  <a:lnTo>
                    <a:pt x="2" y="92"/>
                  </a:lnTo>
                  <a:lnTo>
                    <a:pt x="6" y="102"/>
                  </a:lnTo>
                  <a:lnTo>
                    <a:pt x="10" y="109"/>
                  </a:lnTo>
                  <a:lnTo>
                    <a:pt x="14" y="117"/>
                  </a:lnTo>
                  <a:lnTo>
                    <a:pt x="18" y="119"/>
                  </a:lnTo>
                  <a:lnTo>
                    <a:pt x="22" y="121"/>
                  </a:lnTo>
                  <a:lnTo>
                    <a:pt x="29" y="115"/>
                  </a:lnTo>
                  <a:lnTo>
                    <a:pt x="41" y="102"/>
                  </a:lnTo>
                  <a:lnTo>
                    <a:pt x="50" y="98"/>
                  </a:lnTo>
                  <a:lnTo>
                    <a:pt x="60" y="98"/>
                  </a:lnTo>
                  <a:lnTo>
                    <a:pt x="75" y="105"/>
                  </a:lnTo>
                  <a:lnTo>
                    <a:pt x="91" y="111"/>
                  </a:lnTo>
                  <a:lnTo>
                    <a:pt x="91" y="102"/>
                  </a:lnTo>
                  <a:lnTo>
                    <a:pt x="89" y="73"/>
                  </a:lnTo>
                  <a:lnTo>
                    <a:pt x="91" y="57"/>
                  </a:lnTo>
                  <a:lnTo>
                    <a:pt x="93" y="40"/>
                  </a:lnTo>
                  <a:lnTo>
                    <a:pt x="94" y="32"/>
                  </a:lnTo>
                  <a:lnTo>
                    <a:pt x="98" y="25"/>
                  </a:lnTo>
                  <a:lnTo>
                    <a:pt x="102" y="19"/>
                  </a:lnTo>
                  <a:lnTo>
                    <a:pt x="108" y="1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Freeform 31"/>
            <p:cNvSpPr>
              <a:spLocks/>
            </p:cNvSpPr>
            <p:nvPr/>
          </p:nvSpPr>
          <p:spPr bwMode="auto">
            <a:xfrm>
              <a:off x="4725988" y="2636838"/>
              <a:ext cx="258762" cy="263525"/>
            </a:xfrm>
            <a:custGeom>
              <a:avLst/>
              <a:gdLst>
                <a:gd name="T0" fmla="*/ 163 w 163"/>
                <a:gd name="T1" fmla="*/ 166 h 166"/>
                <a:gd name="T2" fmla="*/ 163 w 163"/>
                <a:gd name="T3" fmla="*/ 159 h 166"/>
                <a:gd name="T4" fmla="*/ 160 w 163"/>
                <a:gd name="T5" fmla="*/ 141 h 166"/>
                <a:gd name="T6" fmla="*/ 158 w 163"/>
                <a:gd name="T7" fmla="*/ 128 h 166"/>
                <a:gd name="T8" fmla="*/ 154 w 163"/>
                <a:gd name="T9" fmla="*/ 113 h 166"/>
                <a:gd name="T10" fmla="*/ 148 w 163"/>
                <a:gd name="T11" fmla="*/ 99 h 166"/>
                <a:gd name="T12" fmla="*/ 140 w 163"/>
                <a:gd name="T13" fmla="*/ 82 h 166"/>
                <a:gd name="T14" fmla="*/ 131 w 163"/>
                <a:gd name="T15" fmla="*/ 67 h 166"/>
                <a:gd name="T16" fmla="*/ 121 w 163"/>
                <a:gd name="T17" fmla="*/ 51 h 166"/>
                <a:gd name="T18" fmla="*/ 108 w 163"/>
                <a:gd name="T19" fmla="*/ 38 h 166"/>
                <a:gd name="T20" fmla="*/ 92 w 163"/>
                <a:gd name="T21" fmla="*/ 24 h 166"/>
                <a:gd name="T22" fmla="*/ 73 w 163"/>
                <a:gd name="T23" fmla="*/ 15 h 166"/>
                <a:gd name="T24" fmla="*/ 52 w 163"/>
                <a:gd name="T25" fmla="*/ 5 h 166"/>
                <a:gd name="T26" fmla="*/ 41 w 163"/>
                <a:gd name="T27" fmla="*/ 3 h 166"/>
                <a:gd name="T28" fmla="*/ 27 w 163"/>
                <a:gd name="T29" fmla="*/ 1 h 166"/>
                <a:gd name="T30" fmla="*/ 14 w 163"/>
                <a:gd name="T31" fmla="*/ 0 h 166"/>
                <a:gd name="T32" fmla="*/ 0 w 163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166">
                  <a:moveTo>
                    <a:pt x="163" y="166"/>
                  </a:moveTo>
                  <a:lnTo>
                    <a:pt x="163" y="159"/>
                  </a:lnTo>
                  <a:lnTo>
                    <a:pt x="160" y="141"/>
                  </a:lnTo>
                  <a:lnTo>
                    <a:pt x="158" y="128"/>
                  </a:lnTo>
                  <a:lnTo>
                    <a:pt x="154" y="113"/>
                  </a:lnTo>
                  <a:lnTo>
                    <a:pt x="148" y="99"/>
                  </a:lnTo>
                  <a:lnTo>
                    <a:pt x="140" y="82"/>
                  </a:lnTo>
                  <a:lnTo>
                    <a:pt x="131" y="67"/>
                  </a:lnTo>
                  <a:lnTo>
                    <a:pt x="121" y="51"/>
                  </a:lnTo>
                  <a:lnTo>
                    <a:pt x="108" y="38"/>
                  </a:lnTo>
                  <a:lnTo>
                    <a:pt x="92" y="24"/>
                  </a:lnTo>
                  <a:lnTo>
                    <a:pt x="73" y="15"/>
                  </a:lnTo>
                  <a:lnTo>
                    <a:pt x="52" y="5"/>
                  </a:lnTo>
                  <a:lnTo>
                    <a:pt x="41" y="3"/>
                  </a:lnTo>
                  <a:lnTo>
                    <a:pt x="27" y="1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Freeform 32"/>
            <p:cNvSpPr>
              <a:spLocks/>
            </p:cNvSpPr>
            <p:nvPr/>
          </p:nvSpPr>
          <p:spPr bwMode="auto">
            <a:xfrm>
              <a:off x="4732338" y="2751138"/>
              <a:ext cx="142875" cy="144462"/>
            </a:xfrm>
            <a:custGeom>
              <a:avLst/>
              <a:gdLst>
                <a:gd name="T0" fmla="*/ 90 w 90"/>
                <a:gd name="T1" fmla="*/ 91 h 91"/>
                <a:gd name="T2" fmla="*/ 87 w 90"/>
                <a:gd name="T3" fmla="*/ 77 h 91"/>
                <a:gd name="T4" fmla="*/ 71 w 90"/>
                <a:gd name="T5" fmla="*/ 48 h 91"/>
                <a:gd name="T6" fmla="*/ 65 w 90"/>
                <a:gd name="T7" fmla="*/ 39 h 91"/>
                <a:gd name="T8" fmla="*/ 60 w 90"/>
                <a:gd name="T9" fmla="*/ 31 h 91"/>
                <a:gd name="T10" fmla="*/ 52 w 90"/>
                <a:gd name="T11" fmla="*/ 23 h 91"/>
                <a:gd name="T12" fmla="*/ 44 w 90"/>
                <a:gd name="T13" fmla="*/ 16 h 91"/>
                <a:gd name="T14" fmla="*/ 35 w 90"/>
                <a:gd name="T15" fmla="*/ 10 h 91"/>
                <a:gd name="T16" fmla="*/ 23 w 90"/>
                <a:gd name="T17" fmla="*/ 6 h 91"/>
                <a:gd name="T18" fmla="*/ 12 w 90"/>
                <a:gd name="T19" fmla="*/ 2 h 91"/>
                <a:gd name="T20" fmla="*/ 0 w 90"/>
                <a:gd name="T2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1">
                  <a:moveTo>
                    <a:pt x="90" y="91"/>
                  </a:moveTo>
                  <a:lnTo>
                    <a:pt x="87" y="77"/>
                  </a:lnTo>
                  <a:lnTo>
                    <a:pt x="71" y="48"/>
                  </a:lnTo>
                  <a:lnTo>
                    <a:pt x="65" y="39"/>
                  </a:lnTo>
                  <a:lnTo>
                    <a:pt x="60" y="31"/>
                  </a:lnTo>
                  <a:lnTo>
                    <a:pt x="52" y="23"/>
                  </a:lnTo>
                  <a:lnTo>
                    <a:pt x="44" y="16"/>
                  </a:lnTo>
                  <a:lnTo>
                    <a:pt x="35" y="10"/>
                  </a:lnTo>
                  <a:lnTo>
                    <a:pt x="23" y="6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Freeform 33"/>
            <p:cNvSpPr>
              <a:spLocks/>
            </p:cNvSpPr>
            <p:nvPr/>
          </p:nvSpPr>
          <p:spPr bwMode="auto">
            <a:xfrm>
              <a:off x="4608513" y="2830513"/>
              <a:ext cx="117475" cy="69850"/>
            </a:xfrm>
            <a:custGeom>
              <a:avLst/>
              <a:gdLst>
                <a:gd name="T0" fmla="*/ 74 w 74"/>
                <a:gd name="T1" fmla="*/ 44 h 44"/>
                <a:gd name="T2" fmla="*/ 69 w 74"/>
                <a:gd name="T3" fmla="*/ 37 h 44"/>
                <a:gd name="T4" fmla="*/ 55 w 74"/>
                <a:gd name="T5" fmla="*/ 19 h 44"/>
                <a:gd name="T6" fmla="*/ 44 w 74"/>
                <a:gd name="T7" fmla="*/ 10 h 44"/>
                <a:gd name="T8" fmla="*/ 30 w 74"/>
                <a:gd name="T9" fmla="*/ 4 h 44"/>
                <a:gd name="T10" fmla="*/ 24 w 74"/>
                <a:gd name="T11" fmla="*/ 2 h 44"/>
                <a:gd name="T12" fmla="*/ 17 w 74"/>
                <a:gd name="T13" fmla="*/ 0 h 44"/>
                <a:gd name="T14" fmla="*/ 7 w 74"/>
                <a:gd name="T15" fmla="*/ 0 h 44"/>
                <a:gd name="T16" fmla="*/ 0 w 74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4">
                  <a:moveTo>
                    <a:pt x="74" y="44"/>
                  </a:moveTo>
                  <a:lnTo>
                    <a:pt x="69" y="37"/>
                  </a:lnTo>
                  <a:lnTo>
                    <a:pt x="55" y="19"/>
                  </a:lnTo>
                  <a:lnTo>
                    <a:pt x="44" y="10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Freeform 34"/>
            <p:cNvSpPr>
              <a:spLocks/>
            </p:cNvSpPr>
            <p:nvPr/>
          </p:nvSpPr>
          <p:spPr bwMode="auto">
            <a:xfrm>
              <a:off x="4440238" y="2913063"/>
              <a:ext cx="85725" cy="19050"/>
            </a:xfrm>
            <a:custGeom>
              <a:avLst/>
              <a:gdLst>
                <a:gd name="T0" fmla="*/ 54 w 54"/>
                <a:gd name="T1" fmla="*/ 12 h 12"/>
                <a:gd name="T2" fmla="*/ 50 w 54"/>
                <a:gd name="T3" fmla="*/ 10 h 12"/>
                <a:gd name="T4" fmla="*/ 36 w 54"/>
                <a:gd name="T5" fmla="*/ 2 h 12"/>
                <a:gd name="T6" fmla="*/ 27 w 54"/>
                <a:gd name="T7" fmla="*/ 0 h 12"/>
                <a:gd name="T8" fmla="*/ 19 w 54"/>
                <a:gd name="T9" fmla="*/ 0 h 12"/>
                <a:gd name="T10" fmla="*/ 10 w 54"/>
                <a:gd name="T11" fmla="*/ 0 h 12"/>
                <a:gd name="T12" fmla="*/ 0 w 54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54" y="12"/>
                  </a:moveTo>
                  <a:lnTo>
                    <a:pt x="50" y="10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Freeform 35"/>
            <p:cNvSpPr>
              <a:spLocks/>
            </p:cNvSpPr>
            <p:nvPr/>
          </p:nvSpPr>
          <p:spPr bwMode="auto">
            <a:xfrm>
              <a:off x="4546600" y="2863850"/>
              <a:ext cx="85725" cy="49213"/>
            </a:xfrm>
            <a:custGeom>
              <a:avLst/>
              <a:gdLst>
                <a:gd name="T0" fmla="*/ 54 w 54"/>
                <a:gd name="T1" fmla="*/ 31 h 31"/>
                <a:gd name="T2" fmla="*/ 52 w 54"/>
                <a:gd name="T3" fmla="*/ 27 h 31"/>
                <a:gd name="T4" fmla="*/ 42 w 54"/>
                <a:gd name="T5" fmla="*/ 16 h 31"/>
                <a:gd name="T6" fmla="*/ 35 w 54"/>
                <a:gd name="T7" fmla="*/ 10 h 31"/>
                <a:gd name="T8" fmla="*/ 25 w 54"/>
                <a:gd name="T9" fmla="*/ 6 h 31"/>
                <a:gd name="T10" fmla="*/ 14 w 54"/>
                <a:gd name="T11" fmla="*/ 2 h 31"/>
                <a:gd name="T12" fmla="*/ 0 w 5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1">
                  <a:moveTo>
                    <a:pt x="54" y="31"/>
                  </a:moveTo>
                  <a:lnTo>
                    <a:pt x="52" y="27"/>
                  </a:lnTo>
                  <a:lnTo>
                    <a:pt x="42" y="16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Freeform 36"/>
            <p:cNvSpPr>
              <a:spLocks/>
            </p:cNvSpPr>
            <p:nvPr/>
          </p:nvSpPr>
          <p:spPr bwMode="auto">
            <a:xfrm>
              <a:off x="4714875" y="2803525"/>
              <a:ext cx="84138" cy="92075"/>
            </a:xfrm>
            <a:custGeom>
              <a:avLst/>
              <a:gdLst>
                <a:gd name="T0" fmla="*/ 53 w 53"/>
                <a:gd name="T1" fmla="*/ 58 h 58"/>
                <a:gd name="T2" fmla="*/ 52 w 53"/>
                <a:gd name="T3" fmla="*/ 50 h 58"/>
                <a:gd name="T4" fmla="*/ 42 w 53"/>
                <a:gd name="T5" fmla="*/ 33 h 58"/>
                <a:gd name="T6" fmla="*/ 34 w 53"/>
                <a:gd name="T7" fmla="*/ 23 h 58"/>
                <a:gd name="T8" fmla="*/ 25 w 53"/>
                <a:gd name="T9" fmla="*/ 13 h 58"/>
                <a:gd name="T10" fmla="*/ 13 w 53"/>
                <a:gd name="T11" fmla="*/ 6 h 58"/>
                <a:gd name="T12" fmla="*/ 0 w 53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lnTo>
                    <a:pt x="52" y="50"/>
                  </a:lnTo>
                  <a:lnTo>
                    <a:pt x="42" y="33"/>
                  </a:lnTo>
                  <a:lnTo>
                    <a:pt x="34" y="23"/>
                  </a:lnTo>
                  <a:lnTo>
                    <a:pt x="25" y="13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Freeform 37"/>
            <p:cNvSpPr>
              <a:spLocks/>
            </p:cNvSpPr>
            <p:nvPr/>
          </p:nvSpPr>
          <p:spPr bwMode="auto">
            <a:xfrm>
              <a:off x="4781550" y="2697163"/>
              <a:ext cx="142875" cy="198437"/>
            </a:xfrm>
            <a:custGeom>
              <a:avLst/>
              <a:gdLst>
                <a:gd name="T0" fmla="*/ 90 w 90"/>
                <a:gd name="T1" fmla="*/ 125 h 125"/>
                <a:gd name="T2" fmla="*/ 86 w 90"/>
                <a:gd name="T3" fmla="*/ 109 h 125"/>
                <a:gd name="T4" fmla="*/ 73 w 90"/>
                <a:gd name="T5" fmla="*/ 71 h 125"/>
                <a:gd name="T6" fmla="*/ 67 w 90"/>
                <a:gd name="T7" fmla="*/ 61 h 125"/>
                <a:gd name="T8" fmla="*/ 61 w 90"/>
                <a:gd name="T9" fmla="*/ 50 h 125"/>
                <a:gd name="T10" fmla="*/ 54 w 90"/>
                <a:gd name="T11" fmla="*/ 40 h 125"/>
                <a:gd name="T12" fmla="*/ 46 w 90"/>
                <a:gd name="T13" fmla="*/ 29 h 125"/>
                <a:gd name="T14" fmla="*/ 36 w 90"/>
                <a:gd name="T15" fmla="*/ 21 h 125"/>
                <a:gd name="T16" fmla="*/ 25 w 90"/>
                <a:gd name="T17" fmla="*/ 11 h 125"/>
                <a:gd name="T18" fmla="*/ 13 w 90"/>
                <a:gd name="T19" fmla="*/ 6 h 125"/>
                <a:gd name="T20" fmla="*/ 0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90" y="125"/>
                  </a:moveTo>
                  <a:lnTo>
                    <a:pt x="86" y="109"/>
                  </a:lnTo>
                  <a:lnTo>
                    <a:pt x="73" y="71"/>
                  </a:lnTo>
                  <a:lnTo>
                    <a:pt x="67" y="61"/>
                  </a:lnTo>
                  <a:lnTo>
                    <a:pt x="61" y="50"/>
                  </a:lnTo>
                  <a:lnTo>
                    <a:pt x="54" y="40"/>
                  </a:lnTo>
                  <a:lnTo>
                    <a:pt x="46" y="29"/>
                  </a:lnTo>
                  <a:lnTo>
                    <a:pt x="36" y="21"/>
                  </a:lnTo>
                  <a:lnTo>
                    <a:pt x="25" y="11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Freeform 38"/>
            <p:cNvSpPr>
              <a:spLocks/>
            </p:cNvSpPr>
            <p:nvPr/>
          </p:nvSpPr>
          <p:spPr bwMode="auto">
            <a:xfrm>
              <a:off x="5056188" y="2819400"/>
              <a:ext cx="246062" cy="93663"/>
            </a:xfrm>
            <a:custGeom>
              <a:avLst/>
              <a:gdLst>
                <a:gd name="T0" fmla="*/ 0 w 155"/>
                <a:gd name="T1" fmla="*/ 59 h 59"/>
                <a:gd name="T2" fmla="*/ 2 w 155"/>
                <a:gd name="T3" fmla="*/ 55 h 59"/>
                <a:gd name="T4" fmla="*/ 5 w 155"/>
                <a:gd name="T5" fmla="*/ 48 h 59"/>
                <a:gd name="T6" fmla="*/ 15 w 155"/>
                <a:gd name="T7" fmla="*/ 34 h 59"/>
                <a:gd name="T8" fmla="*/ 28 w 155"/>
                <a:gd name="T9" fmla="*/ 21 h 59"/>
                <a:gd name="T10" fmla="*/ 38 w 155"/>
                <a:gd name="T11" fmla="*/ 15 h 59"/>
                <a:gd name="T12" fmla="*/ 50 w 155"/>
                <a:gd name="T13" fmla="*/ 9 h 59"/>
                <a:gd name="T14" fmla="*/ 63 w 155"/>
                <a:gd name="T15" fmla="*/ 5 h 59"/>
                <a:gd name="T16" fmla="*/ 76 w 155"/>
                <a:gd name="T17" fmla="*/ 2 h 59"/>
                <a:gd name="T18" fmla="*/ 94 w 155"/>
                <a:gd name="T19" fmla="*/ 0 h 59"/>
                <a:gd name="T20" fmla="*/ 113 w 155"/>
                <a:gd name="T21" fmla="*/ 2 h 59"/>
                <a:gd name="T22" fmla="*/ 132 w 155"/>
                <a:gd name="T23" fmla="*/ 3 h 59"/>
                <a:gd name="T24" fmla="*/ 155 w 155"/>
                <a:gd name="T25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9">
                  <a:moveTo>
                    <a:pt x="0" y="59"/>
                  </a:moveTo>
                  <a:lnTo>
                    <a:pt x="2" y="55"/>
                  </a:lnTo>
                  <a:lnTo>
                    <a:pt x="5" y="48"/>
                  </a:lnTo>
                  <a:lnTo>
                    <a:pt x="15" y="34"/>
                  </a:lnTo>
                  <a:lnTo>
                    <a:pt x="28" y="21"/>
                  </a:lnTo>
                  <a:lnTo>
                    <a:pt x="38" y="15"/>
                  </a:lnTo>
                  <a:lnTo>
                    <a:pt x="50" y="9"/>
                  </a:lnTo>
                  <a:lnTo>
                    <a:pt x="63" y="5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3" y="2"/>
                  </a:lnTo>
                  <a:lnTo>
                    <a:pt x="132" y="3"/>
                  </a:lnTo>
                  <a:lnTo>
                    <a:pt x="155" y="9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Freeform 39"/>
            <p:cNvSpPr>
              <a:spLocks/>
            </p:cNvSpPr>
            <p:nvPr/>
          </p:nvSpPr>
          <p:spPr bwMode="auto">
            <a:xfrm>
              <a:off x="5129213" y="2892425"/>
              <a:ext cx="200025" cy="44450"/>
            </a:xfrm>
            <a:custGeom>
              <a:avLst/>
              <a:gdLst>
                <a:gd name="T0" fmla="*/ 0 w 126"/>
                <a:gd name="T1" fmla="*/ 25 h 28"/>
                <a:gd name="T2" fmla="*/ 4 w 126"/>
                <a:gd name="T3" fmla="*/ 23 h 28"/>
                <a:gd name="T4" fmla="*/ 9 w 126"/>
                <a:gd name="T5" fmla="*/ 17 h 28"/>
                <a:gd name="T6" fmla="*/ 21 w 126"/>
                <a:gd name="T7" fmla="*/ 9 h 28"/>
                <a:gd name="T8" fmla="*/ 36 w 126"/>
                <a:gd name="T9" fmla="*/ 4 h 28"/>
                <a:gd name="T10" fmla="*/ 46 w 126"/>
                <a:gd name="T11" fmla="*/ 2 h 28"/>
                <a:gd name="T12" fmla="*/ 55 w 126"/>
                <a:gd name="T13" fmla="*/ 0 h 28"/>
                <a:gd name="T14" fmla="*/ 65 w 126"/>
                <a:gd name="T15" fmla="*/ 2 h 28"/>
                <a:gd name="T16" fmla="*/ 76 w 126"/>
                <a:gd name="T17" fmla="*/ 2 h 28"/>
                <a:gd name="T18" fmla="*/ 88 w 126"/>
                <a:gd name="T19" fmla="*/ 5 h 28"/>
                <a:gd name="T20" fmla="*/ 99 w 126"/>
                <a:gd name="T21" fmla="*/ 11 h 28"/>
                <a:gd name="T22" fmla="*/ 113 w 126"/>
                <a:gd name="T23" fmla="*/ 19 h 28"/>
                <a:gd name="T24" fmla="*/ 126 w 126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8">
                  <a:moveTo>
                    <a:pt x="0" y="25"/>
                  </a:moveTo>
                  <a:lnTo>
                    <a:pt x="4" y="23"/>
                  </a:lnTo>
                  <a:lnTo>
                    <a:pt x="9" y="17"/>
                  </a:lnTo>
                  <a:lnTo>
                    <a:pt x="21" y="9"/>
                  </a:lnTo>
                  <a:lnTo>
                    <a:pt x="36" y="4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2"/>
                  </a:lnTo>
                  <a:lnTo>
                    <a:pt x="88" y="5"/>
                  </a:lnTo>
                  <a:lnTo>
                    <a:pt x="99" y="11"/>
                  </a:lnTo>
                  <a:lnTo>
                    <a:pt x="113" y="19"/>
                  </a:lnTo>
                  <a:lnTo>
                    <a:pt x="126" y="2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Freeform 40"/>
            <p:cNvSpPr>
              <a:spLocks/>
            </p:cNvSpPr>
            <p:nvPr/>
          </p:nvSpPr>
          <p:spPr bwMode="auto">
            <a:xfrm>
              <a:off x="5235575" y="2968625"/>
              <a:ext cx="198438" cy="69850"/>
            </a:xfrm>
            <a:custGeom>
              <a:avLst/>
              <a:gdLst>
                <a:gd name="T0" fmla="*/ 0 w 125"/>
                <a:gd name="T1" fmla="*/ 2 h 44"/>
                <a:gd name="T2" fmla="*/ 13 w 125"/>
                <a:gd name="T3" fmla="*/ 0 h 44"/>
                <a:gd name="T4" fmla="*/ 48 w 125"/>
                <a:gd name="T5" fmla="*/ 2 h 44"/>
                <a:gd name="T6" fmla="*/ 69 w 125"/>
                <a:gd name="T7" fmla="*/ 5 h 44"/>
                <a:gd name="T8" fmla="*/ 88 w 125"/>
                <a:gd name="T9" fmla="*/ 15 h 44"/>
                <a:gd name="T10" fmla="*/ 100 w 125"/>
                <a:gd name="T11" fmla="*/ 19 h 44"/>
                <a:gd name="T12" fmla="*/ 109 w 125"/>
                <a:gd name="T13" fmla="*/ 27 h 44"/>
                <a:gd name="T14" fmla="*/ 117 w 125"/>
                <a:gd name="T15" fmla="*/ 34 h 44"/>
                <a:gd name="T16" fmla="*/ 125 w 12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44">
                  <a:moveTo>
                    <a:pt x="0" y="2"/>
                  </a:moveTo>
                  <a:lnTo>
                    <a:pt x="13" y="0"/>
                  </a:lnTo>
                  <a:lnTo>
                    <a:pt x="48" y="2"/>
                  </a:lnTo>
                  <a:lnTo>
                    <a:pt x="69" y="5"/>
                  </a:lnTo>
                  <a:lnTo>
                    <a:pt x="88" y="15"/>
                  </a:lnTo>
                  <a:lnTo>
                    <a:pt x="100" y="19"/>
                  </a:lnTo>
                  <a:lnTo>
                    <a:pt x="109" y="27"/>
                  </a:lnTo>
                  <a:lnTo>
                    <a:pt x="117" y="34"/>
                  </a:lnTo>
                  <a:lnTo>
                    <a:pt x="125" y="4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Freeform 41"/>
            <p:cNvSpPr>
              <a:spLocks/>
            </p:cNvSpPr>
            <p:nvPr/>
          </p:nvSpPr>
          <p:spPr bwMode="auto">
            <a:xfrm>
              <a:off x="5348288" y="3044825"/>
              <a:ext cx="79375" cy="76200"/>
            </a:xfrm>
            <a:custGeom>
              <a:avLst/>
              <a:gdLst>
                <a:gd name="T0" fmla="*/ 0 w 50"/>
                <a:gd name="T1" fmla="*/ 0 h 48"/>
                <a:gd name="T2" fmla="*/ 6 w 50"/>
                <a:gd name="T3" fmla="*/ 2 h 48"/>
                <a:gd name="T4" fmla="*/ 21 w 50"/>
                <a:gd name="T5" fmla="*/ 11 h 48"/>
                <a:gd name="T6" fmla="*/ 29 w 50"/>
                <a:gd name="T7" fmla="*/ 17 h 48"/>
                <a:gd name="T8" fmla="*/ 36 w 50"/>
                <a:gd name="T9" fmla="*/ 25 h 48"/>
                <a:gd name="T10" fmla="*/ 44 w 50"/>
                <a:gd name="T11" fmla="*/ 34 h 48"/>
                <a:gd name="T12" fmla="*/ 50 w 5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8">
                  <a:moveTo>
                    <a:pt x="0" y="0"/>
                  </a:moveTo>
                  <a:lnTo>
                    <a:pt x="6" y="2"/>
                  </a:lnTo>
                  <a:lnTo>
                    <a:pt x="21" y="11"/>
                  </a:lnTo>
                  <a:lnTo>
                    <a:pt x="29" y="17"/>
                  </a:lnTo>
                  <a:lnTo>
                    <a:pt x="36" y="25"/>
                  </a:lnTo>
                  <a:lnTo>
                    <a:pt x="44" y="34"/>
                  </a:lnTo>
                  <a:lnTo>
                    <a:pt x="50" y="4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Freeform 42"/>
            <p:cNvSpPr>
              <a:spLocks/>
            </p:cNvSpPr>
            <p:nvPr/>
          </p:nvSpPr>
          <p:spPr bwMode="auto">
            <a:xfrm>
              <a:off x="4275138" y="2959100"/>
              <a:ext cx="174625" cy="53975"/>
            </a:xfrm>
            <a:custGeom>
              <a:avLst/>
              <a:gdLst>
                <a:gd name="T0" fmla="*/ 110 w 110"/>
                <a:gd name="T1" fmla="*/ 2 h 34"/>
                <a:gd name="T2" fmla="*/ 98 w 110"/>
                <a:gd name="T3" fmla="*/ 0 h 34"/>
                <a:gd name="T4" fmla="*/ 71 w 110"/>
                <a:gd name="T5" fmla="*/ 0 h 34"/>
                <a:gd name="T6" fmla="*/ 52 w 110"/>
                <a:gd name="T7" fmla="*/ 4 h 34"/>
                <a:gd name="T8" fmla="*/ 35 w 110"/>
                <a:gd name="T9" fmla="*/ 9 h 34"/>
                <a:gd name="T10" fmla="*/ 25 w 110"/>
                <a:gd name="T11" fmla="*/ 13 h 34"/>
                <a:gd name="T12" fmla="*/ 16 w 110"/>
                <a:gd name="T13" fmla="*/ 19 h 34"/>
                <a:gd name="T14" fmla="*/ 8 w 110"/>
                <a:gd name="T15" fmla="*/ 27 h 34"/>
                <a:gd name="T16" fmla="*/ 0 w 110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4">
                  <a:moveTo>
                    <a:pt x="110" y="2"/>
                  </a:moveTo>
                  <a:lnTo>
                    <a:pt x="98" y="0"/>
                  </a:lnTo>
                  <a:lnTo>
                    <a:pt x="71" y="0"/>
                  </a:lnTo>
                  <a:lnTo>
                    <a:pt x="52" y="4"/>
                  </a:lnTo>
                  <a:lnTo>
                    <a:pt x="35" y="9"/>
                  </a:lnTo>
                  <a:lnTo>
                    <a:pt x="25" y="13"/>
                  </a:lnTo>
                  <a:lnTo>
                    <a:pt x="16" y="19"/>
                  </a:lnTo>
                  <a:lnTo>
                    <a:pt x="8" y="27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Freeform 43"/>
            <p:cNvSpPr>
              <a:spLocks/>
            </p:cNvSpPr>
            <p:nvPr/>
          </p:nvSpPr>
          <p:spPr bwMode="auto">
            <a:xfrm>
              <a:off x="4532313" y="2833688"/>
              <a:ext cx="142875" cy="73025"/>
            </a:xfrm>
            <a:custGeom>
              <a:avLst/>
              <a:gdLst>
                <a:gd name="T0" fmla="*/ 90 w 90"/>
                <a:gd name="T1" fmla="*/ 46 h 46"/>
                <a:gd name="T2" fmla="*/ 84 w 90"/>
                <a:gd name="T3" fmla="*/ 41 h 46"/>
                <a:gd name="T4" fmla="*/ 65 w 90"/>
                <a:gd name="T5" fmla="*/ 25 h 46"/>
                <a:gd name="T6" fmla="*/ 51 w 90"/>
                <a:gd name="T7" fmla="*/ 17 h 46"/>
                <a:gd name="T8" fmla="*/ 36 w 90"/>
                <a:gd name="T9" fmla="*/ 8 h 46"/>
                <a:gd name="T10" fmla="*/ 19 w 90"/>
                <a:gd name="T11" fmla="*/ 2 h 46"/>
                <a:gd name="T12" fmla="*/ 0 w 9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6">
                  <a:moveTo>
                    <a:pt x="90" y="46"/>
                  </a:moveTo>
                  <a:lnTo>
                    <a:pt x="84" y="41"/>
                  </a:lnTo>
                  <a:lnTo>
                    <a:pt x="65" y="25"/>
                  </a:lnTo>
                  <a:lnTo>
                    <a:pt x="51" y="17"/>
                  </a:lnTo>
                  <a:lnTo>
                    <a:pt x="36" y="8"/>
                  </a:lnTo>
                  <a:lnTo>
                    <a:pt x="19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Freeform 44"/>
            <p:cNvSpPr>
              <a:spLocks/>
            </p:cNvSpPr>
            <p:nvPr/>
          </p:nvSpPr>
          <p:spPr bwMode="auto">
            <a:xfrm>
              <a:off x="4608513" y="2733675"/>
              <a:ext cx="227012" cy="158750"/>
            </a:xfrm>
            <a:custGeom>
              <a:avLst/>
              <a:gdLst>
                <a:gd name="T0" fmla="*/ 143 w 143"/>
                <a:gd name="T1" fmla="*/ 100 h 100"/>
                <a:gd name="T2" fmla="*/ 136 w 143"/>
                <a:gd name="T3" fmla="*/ 86 h 100"/>
                <a:gd name="T4" fmla="*/ 111 w 143"/>
                <a:gd name="T5" fmla="*/ 54 h 100"/>
                <a:gd name="T6" fmla="*/ 101 w 143"/>
                <a:gd name="T7" fmla="*/ 46 h 100"/>
                <a:gd name="T8" fmla="*/ 92 w 143"/>
                <a:gd name="T9" fmla="*/ 36 h 100"/>
                <a:gd name="T10" fmla="*/ 80 w 143"/>
                <a:gd name="T11" fmla="*/ 29 h 100"/>
                <a:gd name="T12" fmla="*/ 67 w 143"/>
                <a:gd name="T13" fmla="*/ 19 h 100"/>
                <a:gd name="T14" fmla="*/ 51 w 143"/>
                <a:gd name="T15" fmla="*/ 13 h 100"/>
                <a:gd name="T16" fmla="*/ 36 w 143"/>
                <a:gd name="T17" fmla="*/ 8 h 100"/>
                <a:gd name="T18" fmla="*/ 19 w 143"/>
                <a:gd name="T19" fmla="*/ 4 h 100"/>
                <a:gd name="T20" fmla="*/ 0 w 143"/>
                <a:gd name="T2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00">
                  <a:moveTo>
                    <a:pt x="143" y="100"/>
                  </a:moveTo>
                  <a:lnTo>
                    <a:pt x="136" y="86"/>
                  </a:lnTo>
                  <a:lnTo>
                    <a:pt x="111" y="54"/>
                  </a:lnTo>
                  <a:lnTo>
                    <a:pt x="101" y="46"/>
                  </a:lnTo>
                  <a:lnTo>
                    <a:pt x="92" y="36"/>
                  </a:lnTo>
                  <a:lnTo>
                    <a:pt x="80" y="29"/>
                  </a:lnTo>
                  <a:lnTo>
                    <a:pt x="67" y="19"/>
                  </a:lnTo>
                  <a:lnTo>
                    <a:pt x="51" y="13"/>
                  </a:lnTo>
                  <a:lnTo>
                    <a:pt x="36" y="8"/>
                  </a:lnTo>
                  <a:lnTo>
                    <a:pt x="19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Freeform 45"/>
            <p:cNvSpPr>
              <a:spLocks/>
            </p:cNvSpPr>
            <p:nvPr/>
          </p:nvSpPr>
          <p:spPr bwMode="auto">
            <a:xfrm>
              <a:off x="4775200" y="2673350"/>
              <a:ext cx="179388" cy="225425"/>
            </a:xfrm>
            <a:custGeom>
              <a:avLst/>
              <a:gdLst>
                <a:gd name="T0" fmla="*/ 113 w 113"/>
                <a:gd name="T1" fmla="*/ 142 h 142"/>
                <a:gd name="T2" fmla="*/ 111 w 113"/>
                <a:gd name="T3" fmla="*/ 136 h 142"/>
                <a:gd name="T4" fmla="*/ 109 w 113"/>
                <a:gd name="T5" fmla="*/ 122 h 142"/>
                <a:gd name="T6" fmla="*/ 104 w 113"/>
                <a:gd name="T7" fmla="*/ 101 h 142"/>
                <a:gd name="T8" fmla="*/ 94 w 113"/>
                <a:gd name="T9" fmla="*/ 76 h 142"/>
                <a:gd name="T10" fmla="*/ 88 w 113"/>
                <a:gd name="T11" fmla="*/ 63 h 142"/>
                <a:gd name="T12" fmla="*/ 81 w 113"/>
                <a:gd name="T13" fmla="*/ 51 h 142"/>
                <a:gd name="T14" fmla="*/ 71 w 113"/>
                <a:gd name="T15" fmla="*/ 40 h 142"/>
                <a:gd name="T16" fmla="*/ 61 w 113"/>
                <a:gd name="T17" fmla="*/ 28 h 142"/>
                <a:gd name="T18" fmla="*/ 48 w 113"/>
                <a:gd name="T19" fmla="*/ 19 h 142"/>
                <a:gd name="T20" fmla="*/ 35 w 113"/>
                <a:gd name="T21" fmla="*/ 9 h 142"/>
                <a:gd name="T22" fmla="*/ 19 w 113"/>
                <a:gd name="T23" fmla="*/ 3 h 142"/>
                <a:gd name="T24" fmla="*/ 0 w 113"/>
                <a:gd name="T2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42">
                  <a:moveTo>
                    <a:pt x="113" y="142"/>
                  </a:moveTo>
                  <a:lnTo>
                    <a:pt x="111" y="136"/>
                  </a:lnTo>
                  <a:lnTo>
                    <a:pt x="109" y="122"/>
                  </a:lnTo>
                  <a:lnTo>
                    <a:pt x="104" y="101"/>
                  </a:lnTo>
                  <a:lnTo>
                    <a:pt x="94" y="76"/>
                  </a:lnTo>
                  <a:lnTo>
                    <a:pt x="88" y="63"/>
                  </a:lnTo>
                  <a:lnTo>
                    <a:pt x="81" y="51"/>
                  </a:lnTo>
                  <a:lnTo>
                    <a:pt x="71" y="40"/>
                  </a:lnTo>
                  <a:lnTo>
                    <a:pt x="61" y="28"/>
                  </a:lnTo>
                  <a:lnTo>
                    <a:pt x="48" y="19"/>
                  </a:lnTo>
                  <a:lnTo>
                    <a:pt x="35" y="9"/>
                  </a:lnTo>
                  <a:lnTo>
                    <a:pt x="19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Freeform 46"/>
            <p:cNvSpPr>
              <a:spLocks/>
            </p:cNvSpPr>
            <p:nvPr/>
          </p:nvSpPr>
          <p:spPr bwMode="auto">
            <a:xfrm>
              <a:off x="4610100" y="2787650"/>
              <a:ext cx="147638" cy="111125"/>
            </a:xfrm>
            <a:custGeom>
              <a:avLst/>
              <a:gdLst>
                <a:gd name="T0" fmla="*/ 93 w 93"/>
                <a:gd name="T1" fmla="*/ 70 h 70"/>
                <a:gd name="T2" fmla="*/ 87 w 93"/>
                <a:gd name="T3" fmla="*/ 60 h 70"/>
                <a:gd name="T4" fmla="*/ 70 w 93"/>
                <a:gd name="T5" fmla="*/ 35 h 70"/>
                <a:gd name="T6" fmla="*/ 56 w 93"/>
                <a:gd name="T7" fmla="*/ 22 h 70"/>
                <a:gd name="T8" fmla="*/ 39 w 93"/>
                <a:gd name="T9" fmla="*/ 10 h 70"/>
                <a:gd name="T10" fmla="*/ 31 w 93"/>
                <a:gd name="T11" fmla="*/ 6 h 70"/>
                <a:gd name="T12" fmla="*/ 22 w 93"/>
                <a:gd name="T13" fmla="*/ 2 h 70"/>
                <a:gd name="T14" fmla="*/ 12 w 93"/>
                <a:gd name="T15" fmla="*/ 0 h 70"/>
                <a:gd name="T16" fmla="*/ 0 w 93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70">
                  <a:moveTo>
                    <a:pt x="93" y="70"/>
                  </a:moveTo>
                  <a:lnTo>
                    <a:pt x="87" y="60"/>
                  </a:lnTo>
                  <a:lnTo>
                    <a:pt x="70" y="35"/>
                  </a:lnTo>
                  <a:lnTo>
                    <a:pt x="56" y="22"/>
                  </a:lnTo>
                  <a:lnTo>
                    <a:pt x="39" y="10"/>
                  </a:lnTo>
                  <a:lnTo>
                    <a:pt x="31" y="6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Freeform 47"/>
            <p:cNvSpPr>
              <a:spLocks/>
            </p:cNvSpPr>
            <p:nvPr/>
          </p:nvSpPr>
          <p:spPr bwMode="auto">
            <a:xfrm>
              <a:off x="4470400" y="2886075"/>
              <a:ext cx="103188" cy="42863"/>
            </a:xfrm>
            <a:custGeom>
              <a:avLst/>
              <a:gdLst>
                <a:gd name="T0" fmla="*/ 65 w 65"/>
                <a:gd name="T1" fmla="*/ 27 h 27"/>
                <a:gd name="T2" fmla="*/ 62 w 65"/>
                <a:gd name="T3" fmla="*/ 21 h 27"/>
                <a:gd name="T4" fmla="*/ 54 w 65"/>
                <a:gd name="T5" fmla="*/ 11 h 27"/>
                <a:gd name="T6" fmla="*/ 44 w 65"/>
                <a:gd name="T7" fmla="*/ 6 h 27"/>
                <a:gd name="T8" fmla="*/ 35 w 65"/>
                <a:gd name="T9" fmla="*/ 2 h 27"/>
                <a:gd name="T10" fmla="*/ 19 w 65"/>
                <a:gd name="T11" fmla="*/ 0 h 27"/>
                <a:gd name="T12" fmla="*/ 0 w 65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7">
                  <a:moveTo>
                    <a:pt x="65" y="27"/>
                  </a:moveTo>
                  <a:lnTo>
                    <a:pt x="62" y="21"/>
                  </a:lnTo>
                  <a:lnTo>
                    <a:pt x="54" y="11"/>
                  </a:lnTo>
                  <a:lnTo>
                    <a:pt x="44" y="6"/>
                  </a:lnTo>
                  <a:lnTo>
                    <a:pt x="35" y="2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Freeform 48"/>
            <p:cNvSpPr>
              <a:spLocks/>
            </p:cNvSpPr>
            <p:nvPr/>
          </p:nvSpPr>
          <p:spPr bwMode="auto">
            <a:xfrm>
              <a:off x="4337050" y="2922588"/>
              <a:ext cx="149225" cy="30162"/>
            </a:xfrm>
            <a:custGeom>
              <a:avLst/>
              <a:gdLst>
                <a:gd name="T0" fmla="*/ 94 w 94"/>
                <a:gd name="T1" fmla="*/ 19 h 19"/>
                <a:gd name="T2" fmla="*/ 88 w 94"/>
                <a:gd name="T3" fmla="*/ 13 h 19"/>
                <a:gd name="T4" fmla="*/ 69 w 94"/>
                <a:gd name="T5" fmla="*/ 6 h 19"/>
                <a:gd name="T6" fmla="*/ 55 w 94"/>
                <a:gd name="T7" fmla="*/ 2 h 19"/>
                <a:gd name="T8" fmla="*/ 40 w 94"/>
                <a:gd name="T9" fmla="*/ 0 h 19"/>
                <a:gd name="T10" fmla="*/ 21 w 94"/>
                <a:gd name="T11" fmla="*/ 0 h 19"/>
                <a:gd name="T12" fmla="*/ 0 w 94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9">
                  <a:moveTo>
                    <a:pt x="94" y="19"/>
                  </a:moveTo>
                  <a:lnTo>
                    <a:pt x="88" y="13"/>
                  </a:lnTo>
                  <a:lnTo>
                    <a:pt x="69" y="6"/>
                  </a:lnTo>
                  <a:lnTo>
                    <a:pt x="55" y="2"/>
                  </a:lnTo>
                  <a:lnTo>
                    <a:pt x="40" y="0"/>
                  </a:lnTo>
                  <a:lnTo>
                    <a:pt x="21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Freeform 49"/>
            <p:cNvSpPr>
              <a:spLocks/>
            </p:cNvSpPr>
            <p:nvPr/>
          </p:nvSpPr>
          <p:spPr bwMode="auto">
            <a:xfrm>
              <a:off x="4460875" y="2849563"/>
              <a:ext cx="144463" cy="69850"/>
            </a:xfrm>
            <a:custGeom>
              <a:avLst/>
              <a:gdLst>
                <a:gd name="T0" fmla="*/ 91 w 91"/>
                <a:gd name="T1" fmla="*/ 44 h 44"/>
                <a:gd name="T2" fmla="*/ 85 w 91"/>
                <a:gd name="T3" fmla="*/ 38 h 44"/>
                <a:gd name="T4" fmla="*/ 68 w 91"/>
                <a:gd name="T5" fmla="*/ 25 h 44"/>
                <a:gd name="T6" fmla="*/ 56 w 91"/>
                <a:gd name="T7" fmla="*/ 17 h 44"/>
                <a:gd name="T8" fmla="*/ 41 w 91"/>
                <a:gd name="T9" fmla="*/ 9 h 44"/>
                <a:gd name="T10" fmla="*/ 22 w 91"/>
                <a:gd name="T11" fmla="*/ 4 h 44"/>
                <a:gd name="T12" fmla="*/ 0 w 91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4">
                  <a:moveTo>
                    <a:pt x="91" y="44"/>
                  </a:moveTo>
                  <a:lnTo>
                    <a:pt x="85" y="38"/>
                  </a:lnTo>
                  <a:lnTo>
                    <a:pt x="68" y="25"/>
                  </a:lnTo>
                  <a:lnTo>
                    <a:pt x="56" y="17"/>
                  </a:lnTo>
                  <a:lnTo>
                    <a:pt x="41" y="9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Freeform 50"/>
            <p:cNvSpPr>
              <a:spLocks/>
            </p:cNvSpPr>
            <p:nvPr/>
          </p:nvSpPr>
          <p:spPr bwMode="auto">
            <a:xfrm>
              <a:off x="4721225" y="2700338"/>
              <a:ext cx="185738" cy="195262"/>
            </a:xfrm>
            <a:custGeom>
              <a:avLst/>
              <a:gdLst>
                <a:gd name="T0" fmla="*/ 117 w 117"/>
                <a:gd name="T1" fmla="*/ 123 h 123"/>
                <a:gd name="T2" fmla="*/ 111 w 117"/>
                <a:gd name="T3" fmla="*/ 107 h 123"/>
                <a:gd name="T4" fmla="*/ 94 w 117"/>
                <a:gd name="T5" fmla="*/ 71 h 123"/>
                <a:gd name="T6" fmla="*/ 88 w 117"/>
                <a:gd name="T7" fmla="*/ 59 h 123"/>
                <a:gd name="T8" fmla="*/ 78 w 117"/>
                <a:gd name="T9" fmla="*/ 50 h 123"/>
                <a:gd name="T10" fmla="*/ 69 w 117"/>
                <a:gd name="T11" fmla="*/ 38 h 123"/>
                <a:gd name="T12" fmla="*/ 59 w 117"/>
                <a:gd name="T13" fmla="*/ 29 h 123"/>
                <a:gd name="T14" fmla="*/ 46 w 117"/>
                <a:gd name="T15" fmla="*/ 21 h 123"/>
                <a:gd name="T16" fmla="*/ 32 w 117"/>
                <a:gd name="T17" fmla="*/ 11 h 123"/>
                <a:gd name="T18" fmla="*/ 17 w 117"/>
                <a:gd name="T19" fmla="*/ 6 h 123"/>
                <a:gd name="T20" fmla="*/ 0 w 117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23">
                  <a:moveTo>
                    <a:pt x="117" y="123"/>
                  </a:moveTo>
                  <a:lnTo>
                    <a:pt x="111" y="107"/>
                  </a:lnTo>
                  <a:lnTo>
                    <a:pt x="94" y="71"/>
                  </a:lnTo>
                  <a:lnTo>
                    <a:pt x="88" y="59"/>
                  </a:lnTo>
                  <a:lnTo>
                    <a:pt x="78" y="50"/>
                  </a:lnTo>
                  <a:lnTo>
                    <a:pt x="69" y="38"/>
                  </a:lnTo>
                  <a:lnTo>
                    <a:pt x="59" y="29"/>
                  </a:lnTo>
                  <a:lnTo>
                    <a:pt x="46" y="21"/>
                  </a:lnTo>
                  <a:lnTo>
                    <a:pt x="32" y="11"/>
                  </a:lnTo>
                  <a:lnTo>
                    <a:pt x="17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Freeform 51"/>
            <p:cNvSpPr>
              <a:spLocks/>
            </p:cNvSpPr>
            <p:nvPr/>
          </p:nvSpPr>
          <p:spPr bwMode="auto">
            <a:xfrm>
              <a:off x="5100638" y="2870200"/>
              <a:ext cx="88900" cy="52388"/>
            </a:xfrm>
            <a:custGeom>
              <a:avLst/>
              <a:gdLst>
                <a:gd name="T0" fmla="*/ 0 w 56"/>
                <a:gd name="T1" fmla="*/ 33 h 33"/>
                <a:gd name="T2" fmla="*/ 2 w 56"/>
                <a:gd name="T3" fmla="*/ 29 h 33"/>
                <a:gd name="T4" fmla="*/ 10 w 56"/>
                <a:gd name="T5" fmla="*/ 18 h 33"/>
                <a:gd name="T6" fmla="*/ 18 w 56"/>
                <a:gd name="T7" fmla="*/ 12 h 33"/>
                <a:gd name="T8" fmla="*/ 27 w 56"/>
                <a:gd name="T9" fmla="*/ 6 h 33"/>
                <a:gd name="T10" fmla="*/ 41 w 56"/>
                <a:gd name="T11" fmla="*/ 2 h 33"/>
                <a:gd name="T12" fmla="*/ 56 w 56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3">
                  <a:moveTo>
                    <a:pt x="0" y="33"/>
                  </a:moveTo>
                  <a:lnTo>
                    <a:pt x="2" y="29"/>
                  </a:lnTo>
                  <a:lnTo>
                    <a:pt x="10" y="18"/>
                  </a:lnTo>
                  <a:lnTo>
                    <a:pt x="18" y="12"/>
                  </a:lnTo>
                  <a:lnTo>
                    <a:pt x="27" y="6"/>
                  </a:lnTo>
                  <a:lnTo>
                    <a:pt x="41" y="2"/>
                  </a:lnTo>
                  <a:lnTo>
                    <a:pt x="56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Freeform 52"/>
            <p:cNvSpPr>
              <a:spLocks/>
            </p:cNvSpPr>
            <p:nvPr/>
          </p:nvSpPr>
          <p:spPr bwMode="auto">
            <a:xfrm>
              <a:off x="5195888" y="2940050"/>
              <a:ext cx="188912" cy="25400"/>
            </a:xfrm>
            <a:custGeom>
              <a:avLst/>
              <a:gdLst>
                <a:gd name="T0" fmla="*/ 0 w 119"/>
                <a:gd name="T1" fmla="*/ 8 h 16"/>
                <a:gd name="T2" fmla="*/ 10 w 119"/>
                <a:gd name="T3" fmla="*/ 4 h 16"/>
                <a:gd name="T4" fmla="*/ 36 w 119"/>
                <a:gd name="T5" fmla="*/ 0 h 16"/>
                <a:gd name="T6" fmla="*/ 54 w 119"/>
                <a:gd name="T7" fmla="*/ 0 h 16"/>
                <a:gd name="T8" fmla="*/ 75 w 119"/>
                <a:gd name="T9" fmla="*/ 2 h 16"/>
                <a:gd name="T10" fmla="*/ 96 w 119"/>
                <a:gd name="T11" fmla="*/ 6 h 16"/>
                <a:gd name="T12" fmla="*/ 119 w 11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6">
                  <a:moveTo>
                    <a:pt x="0" y="8"/>
                  </a:moveTo>
                  <a:lnTo>
                    <a:pt x="10" y="4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75" y="2"/>
                  </a:lnTo>
                  <a:lnTo>
                    <a:pt x="96" y="6"/>
                  </a:lnTo>
                  <a:lnTo>
                    <a:pt x="119" y="16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Freeform 53"/>
            <p:cNvSpPr>
              <a:spLocks/>
            </p:cNvSpPr>
            <p:nvPr/>
          </p:nvSpPr>
          <p:spPr bwMode="auto">
            <a:xfrm>
              <a:off x="5024438" y="2746375"/>
              <a:ext cx="265112" cy="160338"/>
            </a:xfrm>
            <a:custGeom>
              <a:avLst/>
              <a:gdLst>
                <a:gd name="T0" fmla="*/ 0 w 167"/>
                <a:gd name="T1" fmla="*/ 101 h 101"/>
                <a:gd name="T2" fmla="*/ 0 w 167"/>
                <a:gd name="T3" fmla="*/ 96 h 101"/>
                <a:gd name="T4" fmla="*/ 6 w 167"/>
                <a:gd name="T5" fmla="*/ 80 h 101"/>
                <a:gd name="T6" fmla="*/ 16 w 167"/>
                <a:gd name="T7" fmla="*/ 61 h 101"/>
                <a:gd name="T8" fmla="*/ 31 w 167"/>
                <a:gd name="T9" fmla="*/ 40 h 101"/>
                <a:gd name="T10" fmla="*/ 41 w 167"/>
                <a:gd name="T11" fmla="*/ 28 h 101"/>
                <a:gd name="T12" fmla="*/ 54 w 167"/>
                <a:gd name="T13" fmla="*/ 19 h 101"/>
                <a:gd name="T14" fmla="*/ 68 w 167"/>
                <a:gd name="T15" fmla="*/ 11 h 101"/>
                <a:gd name="T16" fmla="*/ 83 w 167"/>
                <a:gd name="T17" fmla="*/ 5 h 101"/>
                <a:gd name="T18" fmla="*/ 100 w 167"/>
                <a:gd name="T19" fmla="*/ 2 h 101"/>
                <a:gd name="T20" fmla="*/ 119 w 167"/>
                <a:gd name="T21" fmla="*/ 0 h 101"/>
                <a:gd name="T22" fmla="*/ 142 w 167"/>
                <a:gd name="T23" fmla="*/ 2 h 101"/>
                <a:gd name="T24" fmla="*/ 167 w 167"/>
                <a:gd name="T25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01">
                  <a:moveTo>
                    <a:pt x="0" y="101"/>
                  </a:moveTo>
                  <a:lnTo>
                    <a:pt x="0" y="96"/>
                  </a:lnTo>
                  <a:lnTo>
                    <a:pt x="6" y="80"/>
                  </a:lnTo>
                  <a:lnTo>
                    <a:pt x="16" y="61"/>
                  </a:lnTo>
                  <a:lnTo>
                    <a:pt x="31" y="40"/>
                  </a:lnTo>
                  <a:lnTo>
                    <a:pt x="41" y="28"/>
                  </a:lnTo>
                  <a:lnTo>
                    <a:pt x="54" y="19"/>
                  </a:lnTo>
                  <a:lnTo>
                    <a:pt x="68" y="11"/>
                  </a:lnTo>
                  <a:lnTo>
                    <a:pt x="83" y="5"/>
                  </a:lnTo>
                  <a:lnTo>
                    <a:pt x="100" y="2"/>
                  </a:lnTo>
                  <a:lnTo>
                    <a:pt x="119" y="0"/>
                  </a:lnTo>
                  <a:lnTo>
                    <a:pt x="142" y="2"/>
                  </a:lnTo>
                  <a:lnTo>
                    <a:pt x="167" y="5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Freeform 54"/>
            <p:cNvSpPr>
              <a:spLocks/>
            </p:cNvSpPr>
            <p:nvPr/>
          </p:nvSpPr>
          <p:spPr bwMode="auto">
            <a:xfrm>
              <a:off x="4492625" y="2779713"/>
              <a:ext cx="206375" cy="123825"/>
            </a:xfrm>
            <a:custGeom>
              <a:avLst/>
              <a:gdLst>
                <a:gd name="T0" fmla="*/ 130 w 130"/>
                <a:gd name="T1" fmla="*/ 78 h 78"/>
                <a:gd name="T2" fmla="*/ 122 w 130"/>
                <a:gd name="T3" fmla="*/ 69 h 78"/>
                <a:gd name="T4" fmla="*/ 97 w 130"/>
                <a:gd name="T5" fmla="*/ 46 h 78"/>
                <a:gd name="T6" fmla="*/ 80 w 130"/>
                <a:gd name="T7" fmla="*/ 32 h 78"/>
                <a:gd name="T8" fmla="*/ 57 w 130"/>
                <a:gd name="T9" fmla="*/ 19 h 78"/>
                <a:gd name="T10" fmla="*/ 44 w 130"/>
                <a:gd name="T11" fmla="*/ 13 h 78"/>
                <a:gd name="T12" fmla="*/ 30 w 130"/>
                <a:gd name="T13" fmla="*/ 9 h 78"/>
                <a:gd name="T14" fmla="*/ 15 w 130"/>
                <a:gd name="T15" fmla="*/ 4 h 78"/>
                <a:gd name="T16" fmla="*/ 0 w 130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78">
                  <a:moveTo>
                    <a:pt x="130" y="78"/>
                  </a:moveTo>
                  <a:lnTo>
                    <a:pt x="122" y="69"/>
                  </a:lnTo>
                  <a:lnTo>
                    <a:pt x="97" y="46"/>
                  </a:lnTo>
                  <a:lnTo>
                    <a:pt x="80" y="32"/>
                  </a:lnTo>
                  <a:lnTo>
                    <a:pt x="57" y="19"/>
                  </a:lnTo>
                  <a:lnTo>
                    <a:pt x="44" y="13"/>
                  </a:lnTo>
                  <a:lnTo>
                    <a:pt x="30" y="9"/>
                  </a:lnTo>
                  <a:lnTo>
                    <a:pt x="15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Freeform 55"/>
            <p:cNvSpPr>
              <a:spLocks/>
            </p:cNvSpPr>
            <p:nvPr/>
          </p:nvSpPr>
          <p:spPr bwMode="auto">
            <a:xfrm>
              <a:off x="4579938" y="2736850"/>
              <a:ext cx="204787" cy="158750"/>
            </a:xfrm>
            <a:custGeom>
              <a:avLst/>
              <a:gdLst>
                <a:gd name="T0" fmla="*/ 129 w 129"/>
                <a:gd name="T1" fmla="*/ 100 h 100"/>
                <a:gd name="T2" fmla="*/ 119 w 129"/>
                <a:gd name="T3" fmla="*/ 84 h 100"/>
                <a:gd name="T4" fmla="*/ 90 w 129"/>
                <a:gd name="T5" fmla="*/ 50 h 100"/>
                <a:gd name="T6" fmla="*/ 71 w 129"/>
                <a:gd name="T7" fmla="*/ 31 h 100"/>
                <a:gd name="T8" fmla="*/ 50 w 129"/>
                <a:gd name="T9" fmla="*/ 15 h 100"/>
                <a:gd name="T10" fmla="*/ 37 w 129"/>
                <a:gd name="T11" fmla="*/ 8 h 100"/>
                <a:gd name="T12" fmla="*/ 25 w 129"/>
                <a:gd name="T13" fmla="*/ 4 h 100"/>
                <a:gd name="T14" fmla="*/ 12 w 129"/>
                <a:gd name="T15" fmla="*/ 0 h 100"/>
                <a:gd name="T16" fmla="*/ 0 w 129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00">
                  <a:moveTo>
                    <a:pt x="129" y="100"/>
                  </a:moveTo>
                  <a:lnTo>
                    <a:pt x="119" y="84"/>
                  </a:lnTo>
                  <a:lnTo>
                    <a:pt x="90" y="50"/>
                  </a:lnTo>
                  <a:lnTo>
                    <a:pt x="71" y="31"/>
                  </a:lnTo>
                  <a:lnTo>
                    <a:pt x="50" y="15"/>
                  </a:lnTo>
                  <a:lnTo>
                    <a:pt x="37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Freeform 56"/>
            <p:cNvSpPr>
              <a:spLocks/>
            </p:cNvSpPr>
            <p:nvPr/>
          </p:nvSpPr>
          <p:spPr bwMode="auto">
            <a:xfrm>
              <a:off x="4714875" y="2720975"/>
              <a:ext cx="139700" cy="171450"/>
            </a:xfrm>
            <a:custGeom>
              <a:avLst/>
              <a:gdLst>
                <a:gd name="T0" fmla="*/ 88 w 88"/>
                <a:gd name="T1" fmla="*/ 108 h 108"/>
                <a:gd name="T2" fmla="*/ 82 w 88"/>
                <a:gd name="T3" fmla="*/ 94 h 108"/>
                <a:gd name="T4" fmla="*/ 63 w 88"/>
                <a:gd name="T5" fmla="*/ 62 h 108"/>
                <a:gd name="T6" fmla="*/ 50 w 88"/>
                <a:gd name="T7" fmla="*/ 42 h 108"/>
                <a:gd name="T8" fmla="*/ 34 w 88"/>
                <a:gd name="T9" fmla="*/ 25 h 108"/>
                <a:gd name="T10" fmla="*/ 27 w 88"/>
                <a:gd name="T11" fmla="*/ 18 h 108"/>
                <a:gd name="T12" fmla="*/ 17 w 88"/>
                <a:gd name="T13" fmla="*/ 12 h 108"/>
                <a:gd name="T14" fmla="*/ 9 w 88"/>
                <a:gd name="T15" fmla="*/ 6 h 108"/>
                <a:gd name="T16" fmla="*/ 0 w 88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08">
                  <a:moveTo>
                    <a:pt x="88" y="108"/>
                  </a:moveTo>
                  <a:lnTo>
                    <a:pt x="82" y="94"/>
                  </a:lnTo>
                  <a:lnTo>
                    <a:pt x="63" y="62"/>
                  </a:lnTo>
                  <a:lnTo>
                    <a:pt x="50" y="42"/>
                  </a:lnTo>
                  <a:lnTo>
                    <a:pt x="34" y="25"/>
                  </a:lnTo>
                  <a:lnTo>
                    <a:pt x="27" y="18"/>
                  </a:lnTo>
                  <a:lnTo>
                    <a:pt x="17" y="12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Freeform 57"/>
            <p:cNvSpPr>
              <a:spLocks/>
            </p:cNvSpPr>
            <p:nvPr/>
          </p:nvSpPr>
          <p:spPr bwMode="auto">
            <a:xfrm>
              <a:off x="4446588" y="2882900"/>
              <a:ext cx="103187" cy="42863"/>
            </a:xfrm>
            <a:custGeom>
              <a:avLst/>
              <a:gdLst>
                <a:gd name="T0" fmla="*/ 65 w 65"/>
                <a:gd name="T1" fmla="*/ 27 h 27"/>
                <a:gd name="T2" fmla="*/ 59 w 65"/>
                <a:gd name="T3" fmla="*/ 23 h 27"/>
                <a:gd name="T4" fmla="*/ 46 w 65"/>
                <a:gd name="T5" fmla="*/ 11 h 27"/>
                <a:gd name="T6" fmla="*/ 36 w 65"/>
                <a:gd name="T7" fmla="*/ 6 h 27"/>
                <a:gd name="T8" fmla="*/ 25 w 65"/>
                <a:gd name="T9" fmla="*/ 2 h 27"/>
                <a:gd name="T10" fmla="*/ 13 w 65"/>
                <a:gd name="T11" fmla="*/ 0 h 27"/>
                <a:gd name="T12" fmla="*/ 0 w 65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7">
                  <a:moveTo>
                    <a:pt x="65" y="27"/>
                  </a:moveTo>
                  <a:lnTo>
                    <a:pt x="59" y="23"/>
                  </a:lnTo>
                  <a:lnTo>
                    <a:pt x="46" y="11"/>
                  </a:lnTo>
                  <a:lnTo>
                    <a:pt x="36" y="6"/>
                  </a:lnTo>
                  <a:lnTo>
                    <a:pt x="25" y="2"/>
                  </a:lnTo>
                  <a:lnTo>
                    <a:pt x="13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Freeform 58"/>
            <p:cNvSpPr>
              <a:spLocks/>
            </p:cNvSpPr>
            <p:nvPr/>
          </p:nvSpPr>
          <p:spPr bwMode="auto">
            <a:xfrm>
              <a:off x="5070475" y="2849563"/>
              <a:ext cx="228600" cy="66675"/>
            </a:xfrm>
            <a:custGeom>
              <a:avLst/>
              <a:gdLst>
                <a:gd name="T0" fmla="*/ 0 w 144"/>
                <a:gd name="T1" fmla="*/ 42 h 42"/>
                <a:gd name="T2" fmla="*/ 4 w 144"/>
                <a:gd name="T3" fmla="*/ 40 h 42"/>
                <a:gd name="T4" fmla="*/ 10 w 144"/>
                <a:gd name="T5" fmla="*/ 32 h 42"/>
                <a:gd name="T6" fmla="*/ 21 w 144"/>
                <a:gd name="T7" fmla="*/ 21 h 42"/>
                <a:gd name="T8" fmla="*/ 37 w 144"/>
                <a:gd name="T9" fmla="*/ 11 h 42"/>
                <a:gd name="T10" fmla="*/ 46 w 144"/>
                <a:gd name="T11" fmla="*/ 7 h 42"/>
                <a:gd name="T12" fmla="*/ 56 w 144"/>
                <a:gd name="T13" fmla="*/ 4 h 42"/>
                <a:gd name="T14" fmla="*/ 69 w 144"/>
                <a:gd name="T15" fmla="*/ 0 h 42"/>
                <a:gd name="T16" fmla="*/ 81 w 144"/>
                <a:gd name="T17" fmla="*/ 0 h 42"/>
                <a:gd name="T18" fmla="*/ 96 w 144"/>
                <a:gd name="T19" fmla="*/ 0 h 42"/>
                <a:gd name="T20" fmla="*/ 110 w 144"/>
                <a:gd name="T21" fmla="*/ 2 h 42"/>
                <a:gd name="T22" fmla="*/ 127 w 144"/>
                <a:gd name="T23" fmla="*/ 7 h 42"/>
                <a:gd name="T24" fmla="*/ 144 w 144"/>
                <a:gd name="T25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42">
                  <a:moveTo>
                    <a:pt x="0" y="42"/>
                  </a:moveTo>
                  <a:lnTo>
                    <a:pt x="4" y="40"/>
                  </a:lnTo>
                  <a:lnTo>
                    <a:pt x="10" y="32"/>
                  </a:lnTo>
                  <a:lnTo>
                    <a:pt x="21" y="21"/>
                  </a:lnTo>
                  <a:lnTo>
                    <a:pt x="37" y="11"/>
                  </a:lnTo>
                  <a:lnTo>
                    <a:pt x="46" y="7"/>
                  </a:lnTo>
                  <a:lnTo>
                    <a:pt x="56" y="4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0" y="2"/>
                  </a:lnTo>
                  <a:lnTo>
                    <a:pt x="127" y="7"/>
                  </a:lnTo>
                  <a:lnTo>
                    <a:pt x="144" y="1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Freeform 59"/>
            <p:cNvSpPr>
              <a:spLocks/>
            </p:cNvSpPr>
            <p:nvPr/>
          </p:nvSpPr>
          <p:spPr bwMode="auto">
            <a:xfrm>
              <a:off x="5165725" y="2906713"/>
              <a:ext cx="215900" cy="36512"/>
            </a:xfrm>
            <a:custGeom>
              <a:avLst/>
              <a:gdLst>
                <a:gd name="T0" fmla="*/ 0 w 136"/>
                <a:gd name="T1" fmla="*/ 23 h 23"/>
                <a:gd name="T2" fmla="*/ 13 w 136"/>
                <a:gd name="T3" fmla="*/ 18 h 23"/>
                <a:gd name="T4" fmla="*/ 44 w 136"/>
                <a:gd name="T5" fmla="*/ 6 h 23"/>
                <a:gd name="T6" fmla="*/ 63 w 136"/>
                <a:gd name="T7" fmla="*/ 2 h 23"/>
                <a:gd name="T8" fmla="*/ 86 w 136"/>
                <a:gd name="T9" fmla="*/ 0 h 23"/>
                <a:gd name="T10" fmla="*/ 100 w 136"/>
                <a:gd name="T11" fmla="*/ 0 h 23"/>
                <a:gd name="T12" fmla="*/ 111 w 136"/>
                <a:gd name="T13" fmla="*/ 2 h 23"/>
                <a:gd name="T14" fmla="*/ 123 w 136"/>
                <a:gd name="T15" fmla="*/ 4 h 23"/>
                <a:gd name="T16" fmla="*/ 136 w 136"/>
                <a:gd name="T1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3">
                  <a:moveTo>
                    <a:pt x="0" y="23"/>
                  </a:moveTo>
                  <a:lnTo>
                    <a:pt x="13" y="18"/>
                  </a:lnTo>
                  <a:lnTo>
                    <a:pt x="44" y="6"/>
                  </a:lnTo>
                  <a:lnTo>
                    <a:pt x="63" y="2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11" y="2"/>
                  </a:lnTo>
                  <a:lnTo>
                    <a:pt x="123" y="4"/>
                  </a:lnTo>
                  <a:lnTo>
                    <a:pt x="136" y="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Freeform 60"/>
            <p:cNvSpPr>
              <a:spLocks/>
            </p:cNvSpPr>
            <p:nvPr/>
          </p:nvSpPr>
          <p:spPr bwMode="auto">
            <a:xfrm>
              <a:off x="5311775" y="3016250"/>
              <a:ext cx="139700" cy="68263"/>
            </a:xfrm>
            <a:custGeom>
              <a:avLst/>
              <a:gdLst>
                <a:gd name="T0" fmla="*/ 0 w 88"/>
                <a:gd name="T1" fmla="*/ 0 h 43"/>
                <a:gd name="T2" fmla="*/ 8 w 88"/>
                <a:gd name="T3" fmla="*/ 0 h 43"/>
                <a:gd name="T4" fmla="*/ 27 w 88"/>
                <a:gd name="T5" fmla="*/ 4 h 43"/>
                <a:gd name="T6" fmla="*/ 40 w 88"/>
                <a:gd name="T7" fmla="*/ 8 h 43"/>
                <a:gd name="T8" fmla="*/ 55 w 88"/>
                <a:gd name="T9" fmla="*/ 16 h 43"/>
                <a:gd name="T10" fmla="*/ 71 w 88"/>
                <a:gd name="T11" fmla="*/ 27 h 43"/>
                <a:gd name="T12" fmla="*/ 88 w 8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3">
                  <a:moveTo>
                    <a:pt x="0" y="0"/>
                  </a:moveTo>
                  <a:lnTo>
                    <a:pt x="8" y="0"/>
                  </a:lnTo>
                  <a:lnTo>
                    <a:pt x="27" y="4"/>
                  </a:lnTo>
                  <a:lnTo>
                    <a:pt x="40" y="8"/>
                  </a:lnTo>
                  <a:lnTo>
                    <a:pt x="55" y="16"/>
                  </a:lnTo>
                  <a:lnTo>
                    <a:pt x="71" y="27"/>
                  </a:lnTo>
                  <a:lnTo>
                    <a:pt x="88" y="4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Freeform 61"/>
            <p:cNvSpPr>
              <a:spLocks/>
            </p:cNvSpPr>
            <p:nvPr/>
          </p:nvSpPr>
          <p:spPr bwMode="auto">
            <a:xfrm>
              <a:off x="4410075" y="2859088"/>
              <a:ext cx="179388" cy="60325"/>
            </a:xfrm>
            <a:custGeom>
              <a:avLst/>
              <a:gdLst>
                <a:gd name="T0" fmla="*/ 113 w 113"/>
                <a:gd name="T1" fmla="*/ 38 h 38"/>
                <a:gd name="T2" fmla="*/ 107 w 113"/>
                <a:gd name="T3" fmla="*/ 30 h 38"/>
                <a:gd name="T4" fmla="*/ 88 w 113"/>
                <a:gd name="T5" fmla="*/ 15 h 38"/>
                <a:gd name="T6" fmla="*/ 71 w 113"/>
                <a:gd name="T7" fmla="*/ 9 h 38"/>
                <a:gd name="T8" fmla="*/ 52 w 113"/>
                <a:gd name="T9" fmla="*/ 3 h 38"/>
                <a:gd name="T10" fmla="*/ 40 w 113"/>
                <a:gd name="T11" fmla="*/ 1 h 38"/>
                <a:gd name="T12" fmla="*/ 27 w 113"/>
                <a:gd name="T13" fmla="*/ 0 h 38"/>
                <a:gd name="T14" fmla="*/ 13 w 113"/>
                <a:gd name="T15" fmla="*/ 0 h 38"/>
                <a:gd name="T16" fmla="*/ 0 w 113"/>
                <a:gd name="T1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8">
                  <a:moveTo>
                    <a:pt x="113" y="38"/>
                  </a:moveTo>
                  <a:lnTo>
                    <a:pt x="107" y="30"/>
                  </a:lnTo>
                  <a:lnTo>
                    <a:pt x="88" y="15"/>
                  </a:lnTo>
                  <a:lnTo>
                    <a:pt x="71" y="9"/>
                  </a:lnTo>
                  <a:lnTo>
                    <a:pt x="52" y="3"/>
                  </a:lnTo>
                  <a:lnTo>
                    <a:pt x="40" y="1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Freeform 62"/>
            <p:cNvSpPr>
              <a:spLocks/>
            </p:cNvSpPr>
            <p:nvPr/>
          </p:nvSpPr>
          <p:spPr bwMode="auto">
            <a:xfrm>
              <a:off x="4503738" y="2816225"/>
              <a:ext cx="195262" cy="90488"/>
            </a:xfrm>
            <a:custGeom>
              <a:avLst/>
              <a:gdLst>
                <a:gd name="T0" fmla="*/ 123 w 123"/>
                <a:gd name="T1" fmla="*/ 57 h 57"/>
                <a:gd name="T2" fmla="*/ 114 w 123"/>
                <a:gd name="T3" fmla="*/ 48 h 57"/>
                <a:gd name="T4" fmla="*/ 87 w 123"/>
                <a:gd name="T5" fmla="*/ 27 h 57"/>
                <a:gd name="T6" fmla="*/ 67 w 123"/>
                <a:gd name="T7" fmla="*/ 15 h 57"/>
                <a:gd name="T8" fmla="*/ 46 w 123"/>
                <a:gd name="T9" fmla="*/ 5 h 57"/>
                <a:gd name="T10" fmla="*/ 37 w 123"/>
                <a:gd name="T11" fmla="*/ 4 h 57"/>
                <a:gd name="T12" fmla="*/ 25 w 123"/>
                <a:gd name="T13" fmla="*/ 0 h 57"/>
                <a:gd name="T14" fmla="*/ 14 w 123"/>
                <a:gd name="T15" fmla="*/ 0 h 57"/>
                <a:gd name="T16" fmla="*/ 0 w 12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57">
                  <a:moveTo>
                    <a:pt x="123" y="57"/>
                  </a:moveTo>
                  <a:lnTo>
                    <a:pt x="114" y="48"/>
                  </a:lnTo>
                  <a:lnTo>
                    <a:pt x="87" y="27"/>
                  </a:lnTo>
                  <a:lnTo>
                    <a:pt x="67" y="15"/>
                  </a:lnTo>
                  <a:lnTo>
                    <a:pt x="46" y="5"/>
                  </a:lnTo>
                  <a:lnTo>
                    <a:pt x="37" y="4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Freeform 63"/>
            <p:cNvSpPr>
              <a:spLocks/>
            </p:cNvSpPr>
            <p:nvPr/>
          </p:nvSpPr>
          <p:spPr bwMode="auto">
            <a:xfrm>
              <a:off x="4595813" y="2782888"/>
              <a:ext cx="198437" cy="112712"/>
            </a:xfrm>
            <a:custGeom>
              <a:avLst/>
              <a:gdLst>
                <a:gd name="T0" fmla="*/ 125 w 125"/>
                <a:gd name="T1" fmla="*/ 71 h 71"/>
                <a:gd name="T2" fmla="*/ 119 w 125"/>
                <a:gd name="T3" fmla="*/ 59 h 71"/>
                <a:gd name="T4" fmla="*/ 96 w 125"/>
                <a:gd name="T5" fmla="*/ 32 h 71"/>
                <a:gd name="T6" fmla="*/ 88 w 125"/>
                <a:gd name="T7" fmla="*/ 26 h 71"/>
                <a:gd name="T8" fmla="*/ 79 w 125"/>
                <a:gd name="T9" fmla="*/ 19 h 71"/>
                <a:gd name="T10" fmla="*/ 69 w 125"/>
                <a:gd name="T11" fmla="*/ 13 h 71"/>
                <a:gd name="T12" fmla="*/ 57 w 125"/>
                <a:gd name="T13" fmla="*/ 7 h 71"/>
                <a:gd name="T14" fmla="*/ 46 w 125"/>
                <a:gd name="T15" fmla="*/ 3 h 71"/>
                <a:gd name="T16" fmla="*/ 31 w 125"/>
                <a:gd name="T17" fmla="*/ 2 h 71"/>
                <a:gd name="T18" fmla="*/ 17 w 125"/>
                <a:gd name="T19" fmla="*/ 0 h 71"/>
                <a:gd name="T20" fmla="*/ 0 w 125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71">
                  <a:moveTo>
                    <a:pt x="125" y="71"/>
                  </a:moveTo>
                  <a:lnTo>
                    <a:pt x="119" y="59"/>
                  </a:lnTo>
                  <a:lnTo>
                    <a:pt x="96" y="32"/>
                  </a:lnTo>
                  <a:lnTo>
                    <a:pt x="88" y="26"/>
                  </a:lnTo>
                  <a:lnTo>
                    <a:pt x="79" y="19"/>
                  </a:lnTo>
                  <a:lnTo>
                    <a:pt x="69" y="13"/>
                  </a:lnTo>
                  <a:lnTo>
                    <a:pt x="57" y="7"/>
                  </a:lnTo>
                  <a:lnTo>
                    <a:pt x="46" y="3"/>
                  </a:lnTo>
                  <a:lnTo>
                    <a:pt x="31" y="2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Freeform 64"/>
            <p:cNvSpPr>
              <a:spLocks/>
            </p:cNvSpPr>
            <p:nvPr/>
          </p:nvSpPr>
          <p:spPr bwMode="auto">
            <a:xfrm>
              <a:off x="4705350" y="2717800"/>
              <a:ext cx="204788" cy="177800"/>
            </a:xfrm>
            <a:custGeom>
              <a:avLst/>
              <a:gdLst>
                <a:gd name="T0" fmla="*/ 129 w 129"/>
                <a:gd name="T1" fmla="*/ 112 h 112"/>
                <a:gd name="T2" fmla="*/ 119 w 129"/>
                <a:gd name="T3" fmla="*/ 94 h 112"/>
                <a:gd name="T4" fmla="*/ 94 w 129"/>
                <a:gd name="T5" fmla="*/ 56 h 112"/>
                <a:gd name="T6" fmla="*/ 84 w 129"/>
                <a:gd name="T7" fmla="*/ 46 h 112"/>
                <a:gd name="T8" fmla="*/ 75 w 129"/>
                <a:gd name="T9" fmla="*/ 37 h 112"/>
                <a:gd name="T10" fmla="*/ 63 w 129"/>
                <a:gd name="T11" fmla="*/ 27 h 112"/>
                <a:gd name="T12" fmla="*/ 52 w 129"/>
                <a:gd name="T13" fmla="*/ 20 h 112"/>
                <a:gd name="T14" fmla="*/ 40 w 129"/>
                <a:gd name="T15" fmla="*/ 12 h 112"/>
                <a:gd name="T16" fmla="*/ 27 w 129"/>
                <a:gd name="T17" fmla="*/ 6 h 112"/>
                <a:gd name="T18" fmla="*/ 13 w 129"/>
                <a:gd name="T19" fmla="*/ 2 h 112"/>
                <a:gd name="T20" fmla="*/ 0 w 129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12">
                  <a:moveTo>
                    <a:pt x="129" y="112"/>
                  </a:moveTo>
                  <a:lnTo>
                    <a:pt x="119" y="94"/>
                  </a:lnTo>
                  <a:lnTo>
                    <a:pt x="94" y="56"/>
                  </a:lnTo>
                  <a:lnTo>
                    <a:pt x="84" y="46"/>
                  </a:lnTo>
                  <a:lnTo>
                    <a:pt x="75" y="37"/>
                  </a:lnTo>
                  <a:lnTo>
                    <a:pt x="63" y="27"/>
                  </a:lnTo>
                  <a:lnTo>
                    <a:pt x="52" y="20"/>
                  </a:lnTo>
                  <a:lnTo>
                    <a:pt x="40" y="12"/>
                  </a:lnTo>
                  <a:lnTo>
                    <a:pt x="27" y="6"/>
                  </a:lnTo>
                  <a:lnTo>
                    <a:pt x="13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Freeform 65"/>
            <p:cNvSpPr>
              <a:spLocks/>
            </p:cNvSpPr>
            <p:nvPr/>
          </p:nvSpPr>
          <p:spPr bwMode="auto">
            <a:xfrm>
              <a:off x="4721225" y="2776538"/>
              <a:ext cx="136525" cy="119062"/>
            </a:xfrm>
            <a:custGeom>
              <a:avLst/>
              <a:gdLst>
                <a:gd name="T0" fmla="*/ 86 w 86"/>
                <a:gd name="T1" fmla="*/ 75 h 75"/>
                <a:gd name="T2" fmla="*/ 80 w 86"/>
                <a:gd name="T3" fmla="*/ 65 h 75"/>
                <a:gd name="T4" fmla="*/ 61 w 86"/>
                <a:gd name="T5" fmla="*/ 42 h 75"/>
                <a:gd name="T6" fmla="*/ 49 w 86"/>
                <a:gd name="T7" fmla="*/ 29 h 75"/>
                <a:gd name="T8" fmla="*/ 34 w 86"/>
                <a:gd name="T9" fmla="*/ 17 h 75"/>
                <a:gd name="T10" fmla="*/ 26 w 86"/>
                <a:gd name="T11" fmla="*/ 11 h 75"/>
                <a:gd name="T12" fmla="*/ 19 w 86"/>
                <a:gd name="T13" fmla="*/ 6 h 75"/>
                <a:gd name="T14" fmla="*/ 9 w 86"/>
                <a:gd name="T15" fmla="*/ 2 h 75"/>
                <a:gd name="T16" fmla="*/ 0 w 86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5">
                  <a:moveTo>
                    <a:pt x="86" y="75"/>
                  </a:moveTo>
                  <a:lnTo>
                    <a:pt x="80" y="65"/>
                  </a:lnTo>
                  <a:lnTo>
                    <a:pt x="61" y="42"/>
                  </a:lnTo>
                  <a:lnTo>
                    <a:pt x="49" y="29"/>
                  </a:lnTo>
                  <a:lnTo>
                    <a:pt x="34" y="17"/>
                  </a:lnTo>
                  <a:lnTo>
                    <a:pt x="26" y="11"/>
                  </a:lnTo>
                  <a:lnTo>
                    <a:pt x="19" y="6"/>
                  </a:lnTo>
                  <a:lnTo>
                    <a:pt x="9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Freeform 66"/>
            <p:cNvSpPr>
              <a:spLocks/>
            </p:cNvSpPr>
            <p:nvPr/>
          </p:nvSpPr>
          <p:spPr bwMode="auto">
            <a:xfrm>
              <a:off x="4619625" y="2803525"/>
              <a:ext cx="139700" cy="92075"/>
            </a:xfrm>
            <a:custGeom>
              <a:avLst/>
              <a:gdLst>
                <a:gd name="T0" fmla="*/ 88 w 88"/>
                <a:gd name="T1" fmla="*/ 58 h 58"/>
                <a:gd name="T2" fmla="*/ 87 w 88"/>
                <a:gd name="T3" fmla="*/ 52 h 58"/>
                <a:gd name="T4" fmla="*/ 73 w 88"/>
                <a:gd name="T5" fmla="*/ 38 h 58"/>
                <a:gd name="T6" fmla="*/ 62 w 88"/>
                <a:gd name="T7" fmla="*/ 29 h 58"/>
                <a:gd name="T8" fmla="*/ 46 w 88"/>
                <a:gd name="T9" fmla="*/ 19 h 58"/>
                <a:gd name="T10" fmla="*/ 25 w 88"/>
                <a:gd name="T11" fmla="*/ 10 h 58"/>
                <a:gd name="T12" fmla="*/ 0 w 88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58">
                  <a:moveTo>
                    <a:pt x="88" y="58"/>
                  </a:moveTo>
                  <a:lnTo>
                    <a:pt x="87" y="52"/>
                  </a:lnTo>
                  <a:lnTo>
                    <a:pt x="73" y="38"/>
                  </a:lnTo>
                  <a:lnTo>
                    <a:pt x="62" y="29"/>
                  </a:lnTo>
                  <a:lnTo>
                    <a:pt x="46" y="19"/>
                  </a:lnTo>
                  <a:lnTo>
                    <a:pt x="25" y="1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Freeform 67"/>
            <p:cNvSpPr>
              <a:spLocks/>
            </p:cNvSpPr>
            <p:nvPr/>
          </p:nvSpPr>
          <p:spPr bwMode="auto">
            <a:xfrm>
              <a:off x="4470400" y="2822575"/>
              <a:ext cx="171450" cy="90488"/>
            </a:xfrm>
            <a:custGeom>
              <a:avLst/>
              <a:gdLst>
                <a:gd name="T0" fmla="*/ 108 w 108"/>
                <a:gd name="T1" fmla="*/ 57 h 57"/>
                <a:gd name="T2" fmla="*/ 102 w 108"/>
                <a:gd name="T3" fmla="*/ 49 h 57"/>
                <a:gd name="T4" fmla="*/ 85 w 108"/>
                <a:gd name="T5" fmla="*/ 32 h 57"/>
                <a:gd name="T6" fmla="*/ 71 w 108"/>
                <a:gd name="T7" fmla="*/ 23 h 57"/>
                <a:gd name="T8" fmla="*/ 52 w 108"/>
                <a:gd name="T9" fmla="*/ 13 h 57"/>
                <a:gd name="T10" fmla="*/ 29 w 108"/>
                <a:gd name="T11" fmla="*/ 5 h 57"/>
                <a:gd name="T12" fmla="*/ 0 w 108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57">
                  <a:moveTo>
                    <a:pt x="108" y="57"/>
                  </a:moveTo>
                  <a:lnTo>
                    <a:pt x="102" y="49"/>
                  </a:lnTo>
                  <a:lnTo>
                    <a:pt x="85" y="32"/>
                  </a:lnTo>
                  <a:lnTo>
                    <a:pt x="71" y="23"/>
                  </a:lnTo>
                  <a:lnTo>
                    <a:pt x="52" y="13"/>
                  </a:lnTo>
                  <a:lnTo>
                    <a:pt x="29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Freeform 68"/>
            <p:cNvSpPr>
              <a:spLocks/>
            </p:cNvSpPr>
            <p:nvPr/>
          </p:nvSpPr>
          <p:spPr bwMode="auto">
            <a:xfrm>
              <a:off x="4403725" y="2895600"/>
              <a:ext cx="146050" cy="30163"/>
            </a:xfrm>
            <a:custGeom>
              <a:avLst/>
              <a:gdLst>
                <a:gd name="T0" fmla="*/ 92 w 92"/>
                <a:gd name="T1" fmla="*/ 19 h 19"/>
                <a:gd name="T2" fmla="*/ 86 w 92"/>
                <a:gd name="T3" fmla="*/ 15 h 19"/>
                <a:gd name="T4" fmla="*/ 69 w 92"/>
                <a:gd name="T5" fmla="*/ 7 h 19"/>
                <a:gd name="T6" fmla="*/ 56 w 92"/>
                <a:gd name="T7" fmla="*/ 3 h 19"/>
                <a:gd name="T8" fmla="*/ 40 w 92"/>
                <a:gd name="T9" fmla="*/ 2 h 19"/>
                <a:gd name="T10" fmla="*/ 21 w 92"/>
                <a:gd name="T11" fmla="*/ 0 h 19"/>
                <a:gd name="T12" fmla="*/ 0 w 9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9">
                  <a:moveTo>
                    <a:pt x="92" y="19"/>
                  </a:moveTo>
                  <a:lnTo>
                    <a:pt x="86" y="15"/>
                  </a:lnTo>
                  <a:lnTo>
                    <a:pt x="69" y="7"/>
                  </a:lnTo>
                  <a:lnTo>
                    <a:pt x="56" y="3"/>
                  </a:lnTo>
                  <a:lnTo>
                    <a:pt x="40" y="2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Freeform 69"/>
            <p:cNvSpPr>
              <a:spLocks/>
            </p:cNvSpPr>
            <p:nvPr/>
          </p:nvSpPr>
          <p:spPr bwMode="auto">
            <a:xfrm>
              <a:off x="4725988" y="2667000"/>
              <a:ext cx="222250" cy="228600"/>
            </a:xfrm>
            <a:custGeom>
              <a:avLst/>
              <a:gdLst>
                <a:gd name="T0" fmla="*/ 140 w 140"/>
                <a:gd name="T1" fmla="*/ 144 h 144"/>
                <a:gd name="T2" fmla="*/ 140 w 140"/>
                <a:gd name="T3" fmla="*/ 138 h 144"/>
                <a:gd name="T4" fmla="*/ 140 w 140"/>
                <a:gd name="T5" fmla="*/ 121 h 144"/>
                <a:gd name="T6" fmla="*/ 140 w 140"/>
                <a:gd name="T7" fmla="*/ 109 h 144"/>
                <a:gd name="T8" fmla="*/ 139 w 140"/>
                <a:gd name="T9" fmla="*/ 96 h 144"/>
                <a:gd name="T10" fmla="*/ 135 w 140"/>
                <a:gd name="T11" fmla="*/ 82 h 144"/>
                <a:gd name="T12" fmla="*/ 131 w 140"/>
                <a:gd name="T13" fmla="*/ 67 h 144"/>
                <a:gd name="T14" fmla="*/ 125 w 140"/>
                <a:gd name="T15" fmla="*/ 53 h 144"/>
                <a:gd name="T16" fmla="*/ 116 w 140"/>
                <a:gd name="T17" fmla="*/ 40 h 144"/>
                <a:gd name="T18" fmla="*/ 104 w 140"/>
                <a:gd name="T19" fmla="*/ 28 h 144"/>
                <a:gd name="T20" fmla="*/ 91 w 140"/>
                <a:gd name="T21" fmla="*/ 17 h 144"/>
                <a:gd name="T22" fmla="*/ 73 w 140"/>
                <a:gd name="T23" fmla="*/ 9 h 144"/>
                <a:gd name="T24" fmla="*/ 52 w 140"/>
                <a:gd name="T25" fmla="*/ 4 h 144"/>
                <a:gd name="T26" fmla="*/ 29 w 140"/>
                <a:gd name="T27" fmla="*/ 0 h 144"/>
                <a:gd name="T28" fmla="*/ 0 w 140"/>
                <a:gd name="T29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4">
                  <a:moveTo>
                    <a:pt x="140" y="144"/>
                  </a:moveTo>
                  <a:lnTo>
                    <a:pt x="140" y="138"/>
                  </a:lnTo>
                  <a:lnTo>
                    <a:pt x="140" y="121"/>
                  </a:lnTo>
                  <a:lnTo>
                    <a:pt x="140" y="109"/>
                  </a:lnTo>
                  <a:lnTo>
                    <a:pt x="139" y="96"/>
                  </a:lnTo>
                  <a:lnTo>
                    <a:pt x="135" y="82"/>
                  </a:lnTo>
                  <a:lnTo>
                    <a:pt x="131" y="67"/>
                  </a:lnTo>
                  <a:lnTo>
                    <a:pt x="125" y="53"/>
                  </a:lnTo>
                  <a:lnTo>
                    <a:pt x="116" y="40"/>
                  </a:lnTo>
                  <a:lnTo>
                    <a:pt x="104" y="28"/>
                  </a:lnTo>
                  <a:lnTo>
                    <a:pt x="91" y="17"/>
                  </a:lnTo>
                  <a:lnTo>
                    <a:pt x="73" y="9"/>
                  </a:lnTo>
                  <a:lnTo>
                    <a:pt x="52" y="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Freeform 70"/>
            <p:cNvSpPr>
              <a:spLocks/>
            </p:cNvSpPr>
            <p:nvPr/>
          </p:nvSpPr>
          <p:spPr bwMode="auto">
            <a:xfrm>
              <a:off x="4675188" y="2690813"/>
              <a:ext cx="239712" cy="204787"/>
            </a:xfrm>
            <a:custGeom>
              <a:avLst/>
              <a:gdLst>
                <a:gd name="T0" fmla="*/ 151 w 151"/>
                <a:gd name="T1" fmla="*/ 129 h 129"/>
                <a:gd name="T2" fmla="*/ 136 w 151"/>
                <a:gd name="T3" fmla="*/ 107 h 129"/>
                <a:gd name="T4" fmla="*/ 101 w 151"/>
                <a:gd name="T5" fmla="*/ 61 h 129"/>
                <a:gd name="T6" fmla="*/ 90 w 151"/>
                <a:gd name="T7" fmla="*/ 48 h 129"/>
                <a:gd name="T8" fmla="*/ 78 w 151"/>
                <a:gd name="T9" fmla="*/ 37 h 129"/>
                <a:gd name="T10" fmla="*/ 65 w 151"/>
                <a:gd name="T11" fmla="*/ 25 h 129"/>
                <a:gd name="T12" fmla="*/ 53 w 151"/>
                <a:gd name="T13" fmla="*/ 15 h 129"/>
                <a:gd name="T14" fmla="*/ 40 w 151"/>
                <a:gd name="T15" fmla="*/ 8 h 129"/>
                <a:gd name="T16" fmla="*/ 27 w 151"/>
                <a:gd name="T17" fmla="*/ 2 h 129"/>
                <a:gd name="T18" fmla="*/ 13 w 151"/>
                <a:gd name="T19" fmla="*/ 0 h 129"/>
                <a:gd name="T20" fmla="*/ 0 w 151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29">
                  <a:moveTo>
                    <a:pt x="151" y="129"/>
                  </a:moveTo>
                  <a:lnTo>
                    <a:pt x="136" y="107"/>
                  </a:lnTo>
                  <a:lnTo>
                    <a:pt x="101" y="61"/>
                  </a:lnTo>
                  <a:lnTo>
                    <a:pt x="90" y="48"/>
                  </a:lnTo>
                  <a:lnTo>
                    <a:pt x="78" y="37"/>
                  </a:lnTo>
                  <a:lnTo>
                    <a:pt x="65" y="25"/>
                  </a:lnTo>
                  <a:lnTo>
                    <a:pt x="53" y="15"/>
                  </a:lnTo>
                  <a:lnTo>
                    <a:pt x="40" y="8"/>
                  </a:lnTo>
                  <a:lnTo>
                    <a:pt x="27" y="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Freeform 71"/>
            <p:cNvSpPr>
              <a:spLocks/>
            </p:cNvSpPr>
            <p:nvPr/>
          </p:nvSpPr>
          <p:spPr bwMode="auto">
            <a:xfrm>
              <a:off x="4668838" y="2717800"/>
              <a:ext cx="201612" cy="171450"/>
            </a:xfrm>
            <a:custGeom>
              <a:avLst/>
              <a:gdLst>
                <a:gd name="T0" fmla="*/ 127 w 127"/>
                <a:gd name="T1" fmla="*/ 108 h 108"/>
                <a:gd name="T2" fmla="*/ 119 w 127"/>
                <a:gd name="T3" fmla="*/ 92 h 108"/>
                <a:gd name="T4" fmla="*/ 98 w 127"/>
                <a:gd name="T5" fmla="*/ 56 h 108"/>
                <a:gd name="T6" fmla="*/ 90 w 127"/>
                <a:gd name="T7" fmla="*/ 46 h 108"/>
                <a:gd name="T8" fmla="*/ 81 w 127"/>
                <a:gd name="T9" fmla="*/ 37 h 108"/>
                <a:gd name="T10" fmla="*/ 71 w 127"/>
                <a:gd name="T11" fmla="*/ 27 h 108"/>
                <a:gd name="T12" fmla="*/ 59 w 127"/>
                <a:gd name="T13" fmla="*/ 20 h 108"/>
                <a:gd name="T14" fmla="*/ 46 w 127"/>
                <a:gd name="T15" fmla="*/ 12 h 108"/>
                <a:gd name="T16" fmla="*/ 33 w 127"/>
                <a:gd name="T17" fmla="*/ 6 h 108"/>
                <a:gd name="T18" fmla="*/ 17 w 127"/>
                <a:gd name="T19" fmla="*/ 2 h 108"/>
                <a:gd name="T20" fmla="*/ 0 w 127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108">
                  <a:moveTo>
                    <a:pt x="127" y="108"/>
                  </a:moveTo>
                  <a:lnTo>
                    <a:pt x="119" y="92"/>
                  </a:lnTo>
                  <a:lnTo>
                    <a:pt x="98" y="56"/>
                  </a:lnTo>
                  <a:lnTo>
                    <a:pt x="90" y="46"/>
                  </a:lnTo>
                  <a:lnTo>
                    <a:pt x="81" y="37"/>
                  </a:lnTo>
                  <a:lnTo>
                    <a:pt x="71" y="27"/>
                  </a:lnTo>
                  <a:lnTo>
                    <a:pt x="59" y="20"/>
                  </a:lnTo>
                  <a:lnTo>
                    <a:pt x="46" y="12"/>
                  </a:lnTo>
                  <a:lnTo>
                    <a:pt x="33" y="6"/>
                  </a:lnTo>
                  <a:lnTo>
                    <a:pt x="17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Freeform 72"/>
            <p:cNvSpPr>
              <a:spLocks/>
            </p:cNvSpPr>
            <p:nvPr/>
          </p:nvSpPr>
          <p:spPr bwMode="auto">
            <a:xfrm>
              <a:off x="4275138" y="2992438"/>
              <a:ext cx="131762" cy="52387"/>
            </a:xfrm>
            <a:custGeom>
              <a:avLst/>
              <a:gdLst>
                <a:gd name="T0" fmla="*/ 83 w 83"/>
                <a:gd name="T1" fmla="*/ 0 h 33"/>
                <a:gd name="T2" fmla="*/ 71 w 83"/>
                <a:gd name="T3" fmla="*/ 0 h 33"/>
                <a:gd name="T4" fmla="*/ 46 w 83"/>
                <a:gd name="T5" fmla="*/ 4 h 33"/>
                <a:gd name="T6" fmla="*/ 31 w 83"/>
                <a:gd name="T7" fmla="*/ 8 h 33"/>
                <a:gd name="T8" fmla="*/ 18 w 83"/>
                <a:gd name="T9" fmla="*/ 13 h 33"/>
                <a:gd name="T10" fmla="*/ 12 w 83"/>
                <a:gd name="T11" fmla="*/ 17 h 33"/>
                <a:gd name="T12" fmla="*/ 8 w 83"/>
                <a:gd name="T13" fmla="*/ 21 h 33"/>
                <a:gd name="T14" fmla="*/ 4 w 83"/>
                <a:gd name="T15" fmla="*/ 27 h 33"/>
                <a:gd name="T16" fmla="*/ 0 w 83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33">
                  <a:moveTo>
                    <a:pt x="83" y="0"/>
                  </a:moveTo>
                  <a:lnTo>
                    <a:pt x="71" y="0"/>
                  </a:lnTo>
                  <a:lnTo>
                    <a:pt x="46" y="4"/>
                  </a:lnTo>
                  <a:lnTo>
                    <a:pt x="31" y="8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8" y="21"/>
                  </a:lnTo>
                  <a:lnTo>
                    <a:pt x="4" y="27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Freeform 73"/>
            <p:cNvSpPr>
              <a:spLocks/>
            </p:cNvSpPr>
            <p:nvPr/>
          </p:nvSpPr>
          <p:spPr bwMode="auto">
            <a:xfrm>
              <a:off x="4384675" y="2892425"/>
              <a:ext cx="112713" cy="53975"/>
            </a:xfrm>
            <a:custGeom>
              <a:avLst/>
              <a:gdLst>
                <a:gd name="T0" fmla="*/ 71 w 71"/>
                <a:gd name="T1" fmla="*/ 34 h 34"/>
                <a:gd name="T2" fmla="*/ 66 w 71"/>
                <a:gd name="T3" fmla="*/ 28 h 34"/>
                <a:gd name="T4" fmla="*/ 50 w 71"/>
                <a:gd name="T5" fmla="*/ 15 h 34"/>
                <a:gd name="T6" fmla="*/ 39 w 71"/>
                <a:gd name="T7" fmla="*/ 7 h 34"/>
                <a:gd name="T8" fmla="*/ 27 w 71"/>
                <a:gd name="T9" fmla="*/ 4 h 34"/>
                <a:gd name="T10" fmla="*/ 14 w 71"/>
                <a:gd name="T11" fmla="*/ 0 h 34"/>
                <a:gd name="T12" fmla="*/ 0 w 71"/>
                <a:gd name="T13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4">
                  <a:moveTo>
                    <a:pt x="71" y="34"/>
                  </a:moveTo>
                  <a:lnTo>
                    <a:pt x="66" y="28"/>
                  </a:lnTo>
                  <a:lnTo>
                    <a:pt x="50" y="15"/>
                  </a:lnTo>
                  <a:lnTo>
                    <a:pt x="39" y="7"/>
                  </a:lnTo>
                  <a:lnTo>
                    <a:pt x="27" y="4"/>
                  </a:lnTo>
                  <a:lnTo>
                    <a:pt x="14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Freeform 74"/>
            <p:cNvSpPr>
              <a:spLocks/>
            </p:cNvSpPr>
            <p:nvPr/>
          </p:nvSpPr>
          <p:spPr bwMode="auto">
            <a:xfrm>
              <a:off x="4314825" y="2936875"/>
              <a:ext cx="155575" cy="19050"/>
            </a:xfrm>
            <a:custGeom>
              <a:avLst/>
              <a:gdLst>
                <a:gd name="T0" fmla="*/ 98 w 98"/>
                <a:gd name="T1" fmla="*/ 12 h 12"/>
                <a:gd name="T2" fmla="*/ 90 w 98"/>
                <a:gd name="T3" fmla="*/ 8 h 12"/>
                <a:gd name="T4" fmla="*/ 67 w 98"/>
                <a:gd name="T5" fmla="*/ 2 h 12"/>
                <a:gd name="T6" fmla="*/ 52 w 98"/>
                <a:gd name="T7" fmla="*/ 0 h 12"/>
                <a:gd name="T8" fmla="*/ 37 w 98"/>
                <a:gd name="T9" fmla="*/ 0 h 12"/>
                <a:gd name="T10" fmla="*/ 18 w 98"/>
                <a:gd name="T11" fmla="*/ 2 h 12"/>
                <a:gd name="T12" fmla="*/ 0 w 9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2">
                  <a:moveTo>
                    <a:pt x="98" y="12"/>
                  </a:moveTo>
                  <a:lnTo>
                    <a:pt x="90" y="8"/>
                  </a:lnTo>
                  <a:lnTo>
                    <a:pt x="67" y="2"/>
                  </a:lnTo>
                  <a:lnTo>
                    <a:pt x="52" y="0"/>
                  </a:lnTo>
                  <a:lnTo>
                    <a:pt x="37" y="0"/>
                  </a:lnTo>
                  <a:lnTo>
                    <a:pt x="18" y="2"/>
                  </a:lnTo>
                  <a:lnTo>
                    <a:pt x="0" y="1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Freeform 75"/>
            <p:cNvSpPr>
              <a:spLocks/>
            </p:cNvSpPr>
            <p:nvPr/>
          </p:nvSpPr>
          <p:spPr bwMode="auto">
            <a:xfrm>
              <a:off x="4376738" y="2903538"/>
              <a:ext cx="142875" cy="36512"/>
            </a:xfrm>
            <a:custGeom>
              <a:avLst/>
              <a:gdLst>
                <a:gd name="T0" fmla="*/ 90 w 90"/>
                <a:gd name="T1" fmla="*/ 23 h 23"/>
                <a:gd name="T2" fmla="*/ 84 w 90"/>
                <a:gd name="T3" fmla="*/ 20 h 23"/>
                <a:gd name="T4" fmla="*/ 67 w 90"/>
                <a:gd name="T5" fmla="*/ 10 h 23"/>
                <a:gd name="T6" fmla="*/ 53 w 90"/>
                <a:gd name="T7" fmla="*/ 6 h 23"/>
                <a:gd name="T8" fmla="*/ 38 w 90"/>
                <a:gd name="T9" fmla="*/ 2 h 23"/>
                <a:gd name="T10" fmla="*/ 21 w 90"/>
                <a:gd name="T11" fmla="*/ 0 h 23"/>
                <a:gd name="T12" fmla="*/ 0 w 9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3">
                  <a:moveTo>
                    <a:pt x="90" y="23"/>
                  </a:moveTo>
                  <a:lnTo>
                    <a:pt x="84" y="20"/>
                  </a:lnTo>
                  <a:lnTo>
                    <a:pt x="67" y="10"/>
                  </a:lnTo>
                  <a:lnTo>
                    <a:pt x="53" y="6"/>
                  </a:lnTo>
                  <a:lnTo>
                    <a:pt x="38" y="2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Freeform 76"/>
            <p:cNvSpPr>
              <a:spLocks/>
            </p:cNvSpPr>
            <p:nvPr/>
          </p:nvSpPr>
          <p:spPr bwMode="auto">
            <a:xfrm>
              <a:off x="4572000" y="2763838"/>
              <a:ext cx="169863" cy="134937"/>
            </a:xfrm>
            <a:custGeom>
              <a:avLst/>
              <a:gdLst>
                <a:gd name="T0" fmla="*/ 107 w 107"/>
                <a:gd name="T1" fmla="*/ 85 h 85"/>
                <a:gd name="T2" fmla="*/ 97 w 107"/>
                <a:gd name="T3" fmla="*/ 71 h 85"/>
                <a:gd name="T4" fmla="*/ 76 w 107"/>
                <a:gd name="T5" fmla="*/ 44 h 85"/>
                <a:gd name="T6" fmla="*/ 61 w 107"/>
                <a:gd name="T7" fmla="*/ 29 h 85"/>
                <a:gd name="T8" fmla="*/ 42 w 107"/>
                <a:gd name="T9" fmla="*/ 15 h 85"/>
                <a:gd name="T10" fmla="*/ 32 w 107"/>
                <a:gd name="T11" fmla="*/ 10 h 85"/>
                <a:gd name="T12" fmla="*/ 23 w 107"/>
                <a:gd name="T13" fmla="*/ 6 h 85"/>
                <a:gd name="T14" fmla="*/ 11 w 107"/>
                <a:gd name="T15" fmla="*/ 2 h 85"/>
                <a:gd name="T16" fmla="*/ 0 w 107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85">
                  <a:moveTo>
                    <a:pt x="107" y="85"/>
                  </a:moveTo>
                  <a:lnTo>
                    <a:pt x="97" y="71"/>
                  </a:lnTo>
                  <a:lnTo>
                    <a:pt x="76" y="44"/>
                  </a:lnTo>
                  <a:lnTo>
                    <a:pt x="61" y="29"/>
                  </a:lnTo>
                  <a:lnTo>
                    <a:pt x="42" y="15"/>
                  </a:lnTo>
                  <a:lnTo>
                    <a:pt x="32" y="10"/>
                  </a:lnTo>
                  <a:lnTo>
                    <a:pt x="23" y="6"/>
                  </a:ln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Freeform 77"/>
            <p:cNvSpPr>
              <a:spLocks/>
            </p:cNvSpPr>
            <p:nvPr/>
          </p:nvSpPr>
          <p:spPr bwMode="auto">
            <a:xfrm>
              <a:off x="4562475" y="2770188"/>
              <a:ext cx="182563" cy="125412"/>
            </a:xfrm>
            <a:custGeom>
              <a:avLst/>
              <a:gdLst>
                <a:gd name="T0" fmla="*/ 115 w 115"/>
                <a:gd name="T1" fmla="*/ 79 h 79"/>
                <a:gd name="T2" fmla="*/ 103 w 115"/>
                <a:gd name="T3" fmla="*/ 67 h 79"/>
                <a:gd name="T4" fmla="*/ 73 w 115"/>
                <a:gd name="T5" fmla="*/ 40 h 79"/>
                <a:gd name="T6" fmla="*/ 55 w 115"/>
                <a:gd name="T7" fmla="*/ 27 h 79"/>
                <a:gd name="T8" fmla="*/ 36 w 115"/>
                <a:gd name="T9" fmla="*/ 13 h 79"/>
                <a:gd name="T10" fmla="*/ 27 w 115"/>
                <a:gd name="T11" fmla="*/ 8 h 79"/>
                <a:gd name="T12" fmla="*/ 17 w 115"/>
                <a:gd name="T13" fmla="*/ 4 h 79"/>
                <a:gd name="T14" fmla="*/ 7 w 115"/>
                <a:gd name="T15" fmla="*/ 2 h 79"/>
                <a:gd name="T16" fmla="*/ 0 w 115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79">
                  <a:moveTo>
                    <a:pt x="115" y="79"/>
                  </a:moveTo>
                  <a:lnTo>
                    <a:pt x="103" y="67"/>
                  </a:lnTo>
                  <a:lnTo>
                    <a:pt x="73" y="40"/>
                  </a:lnTo>
                  <a:lnTo>
                    <a:pt x="55" y="27"/>
                  </a:lnTo>
                  <a:lnTo>
                    <a:pt x="36" y="13"/>
                  </a:lnTo>
                  <a:lnTo>
                    <a:pt x="27" y="8"/>
                  </a:lnTo>
                  <a:lnTo>
                    <a:pt x="17" y="4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Freeform 78"/>
            <p:cNvSpPr>
              <a:spLocks/>
            </p:cNvSpPr>
            <p:nvPr/>
          </p:nvSpPr>
          <p:spPr bwMode="auto">
            <a:xfrm>
              <a:off x="4656138" y="2720975"/>
              <a:ext cx="165100" cy="174625"/>
            </a:xfrm>
            <a:custGeom>
              <a:avLst/>
              <a:gdLst>
                <a:gd name="T0" fmla="*/ 104 w 104"/>
                <a:gd name="T1" fmla="*/ 110 h 110"/>
                <a:gd name="T2" fmla="*/ 92 w 104"/>
                <a:gd name="T3" fmla="*/ 92 h 110"/>
                <a:gd name="T4" fmla="*/ 65 w 104"/>
                <a:gd name="T5" fmla="*/ 56 h 110"/>
                <a:gd name="T6" fmla="*/ 48 w 104"/>
                <a:gd name="T7" fmla="*/ 37 h 110"/>
                <a:gd name="T8" fmla="*/ 31 w 104"/>
                <a:gd name="T9" fmla="*/ 19 h 110"/>
                <a:gd name="T10" fmla="*/ 23 w 104"/>
                <a:gd name="T11" fmla="*/ 12 h 110"/>
                <a:gd name="T12" fmla="*/ 14 w 104"/>
                <a:gd name="T13" fmla="*/ 6 h 110"/>
                <a:gd name="T14" fmla="*/ 6 w 104"/>
                <a:gd name="T15" fmla="*/ 2 h 110"/>
                <a:gd name="T16" fmla="*/ 0 w 104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10">
                  <a:moveTo>
                    <a:pt x="104" y="110"/>
                  </a:moveTo>
                  <a:lnTo>
                    <a:pt x="92" y="92"/>
                  </a:lnTo>
                  <a:lnTo>
                    <a:pt x="65" y="56"/>
                  </a:lnTo>
                  <a:lnTo>
                    <a:pt x="48" y="37"/>
                  </a:lnTo>
                  <a:lnTo>
                    <a:pt x="31" y="19"/>
                  </a:lnTo>
                  <a:lnTo>
                    <a:pt x="23" y="12"/>
                  </a:lnTo>
                  <a:lnTo>
                    <a:pt x="14" y="6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" name="Freeform 79"/>
            <p:cNvSpPr>
              <a:spLocks/>
            </p:cNvSpPr>
            <p:nvPr/>
          </p:nvSpPr>
          <p:spPr bwMode="auto">
            <a:xfrm>
              <a:off x="4721225" y="2673350"/>
              <a:ext cx="215900" cy="227013"/>
            </a:xfrm>
            <a:custGeom>
              <a:avLst/>
              <a:gdLst>
                <a:gd name="T0" fmla="*/ 136 w 136"/>
                <a:gd name="T1" fmla="*/ 143 h 143"/>
                <a:gd name="T2" fmla="*/ 134 w 136"/>
                <a:gd name="T3" fmla="*/ 138 h 143"/>
                <a:gd name="T4" fmla="*/ 132 w 136"/>
                <a:gd name="T5" fmla="*/ 124 h 143"/>
                <a:gd name="T6" fmla="*/ 124 w 136"/>
                <a:gd name="T7" fmla="*/ 103 h 143"/>
                <a:gd name="T8" fmla="*/ 115 w 136"/>
                <a:gd name="T9" fmla="*/ 78 h 143"/>
                <a:gd name="T10" fmla="*/ 107 w 136"/>
                <a:gd name="T11" fmla="*/ 67 h 143"/>
                <a:gd name="T12" fmla="*/ 97 w 136"/>
                <a:gd name="T13" fmla="*/ 53 h 143"/>
                <a:gd name="T14" fmla="*/ 86 w 136"/>
                <a:gd name="T15" fmla="*/ 42 h 143"/>
                <a:gd name="T16" fmla="*/ 74 w 136"/>
                <a:gd name="T17" fmla="*/ 30 h 143"/>
                <a:gd name="T18" fmla="*/ 59 w 136"/>
                <a:gd name="T19" fmla="*/ 21 h 143"/>
                <a:gd name="T20" fmla="*/ 42 w 136"/>
                <a:gd name="T21" fmla="*/ 11 h 143"/>
                <a:gd name="T22" fmla="*/ 23 w 136"/>
                <a:gd name="T23" fmla="*/ 5 h 143"/>
                <a:gd name="T24" fmla="*/ 0 w 136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143">
                  <a:moveTo>
                    <a:pt x="136" y="143"/>
                  </a:moveTo>
                  <a:lnTo>
                    <a:pt x="134" y="138"/>
                  </a:lnTo>
                  <a:lnTo>
                    <a:pt x="132" y="124"/>
                  </a:lnTo>
                  <a:lnTo>
                    <a:pt x="124" y="103"/>
                  </a:lnTo>
                  <a:lnTo>
                    <a:pt x="115" y="78"/>
                  </a:lnTo>
                  <a:lnTo>
                    <a:pt x="107" y="67"/>
                  </a:lnTo>
                  <a:lnTo>
                    <a:pt x="97" y="53"/>
                  </a:lnTo>
                  <a:lnTo>
                    <a:pt x="86" y="42"/>
                  </a:lnTo>
                  <a:lnTo>
                    <a:pt x="74" y="30"/>
                  </a:lnTo>
                  <a:lnTo>
                    <a:pt x="59" y="21"/>
                  </a:lnTo>
                  <a:lnTo>
                    <a:pt x="42" y="11"/>
                  </a:lnTo>
                  <a:lnTo>
                    <a:pt x="23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0" name="Freeform 81"/>
            <p:cNvSpPr>
              <a:spLocks/>
            </p:cNvSpPr>
            <p:nvPr/>
          </p:nvSpPr>
          <p:spPr bwMode="auto">
            <a:xfrm>
              <a:off x="4638675" y="3702050"/>
              <a:ext cx="192088" cy="454025"/>
            </a:xfrm>
            <a:custGeom>
              <a:avLst/>
              <a:gdLst>
                <a:gd name="T0" fmla="*/ 119 w 121"/>
                <a:gd name="T1" fmla="*/ 0 h 286"/>
                <a:gd name="T2" fmla="*/ 111 w 121"/>
                <a:gd name="T3" fmla="*/ 12 h 286"/>
                <a:gd name="T4" fmla="*/ 90 w 121"/>
                <a:gd name="T5" fmla="*/ 44 h 286"/>
                <a:gd name="T6" fmla="*/ 80 w 121"/>
                <a:gd name="T7" fmla="*/ 63 h 286"/>
                <a:gd name="T8" fmla="*/ 71 w 121"/>
                <a:gd name="T9" fmla="*/ 84 h 286"/>
                <a:gd name="T10" fmla="*/ 63 w 121"/>
                <a:gd name="T11" fmla="*/ 106 h 286"/>
                <a:gd name="T12" fmla="*/ 61 w 121"/>
                <a:gd name="T13" fmla="*/ 125 h 286"/>
                <a:gd name="T14" fmla="*/ 61 w 121"/>
                <a:gd name="T15" fmla="*/ 134 h 286"/>
                <a:gd name="T16" fmla="*/ 59 w 121"/>
                <a:gd name="T17" fmla="*/ 142 h 286"/>
                <a:gd name="T18" fmla="*/ 55 w 121"/>
                <a:gd name="T19" fmla="*/ 148 h 286"/>
                <a:gd name="T20" fmla="*/ 53 w 121"/>
                <a:gd name="T21" fmla="*/ 154 h 286"/>
                <a:gd name="T22" fmla="*/ 44 w 121"/>
                <a:gd name="T23" fmla="*/ 163 h 286"/>
                <a:gd name="T24" fmla="*/ 32 w 121"/>
                <a:gd name="T25" fmla="*/ 171 h 286"/>
                <a:gd name="T26" fmla="*/ 23 w 121"/>
                <a:gd name="T27" fmla="*/ 179 h 286"/>
                <a:gd name="T28" fmla="*/ 13 w 121"/>
                <a:gd name="T29" fmla="*/ 188 h 286"/>
                <a:gd name="T30" fmla="*/ 7 w 121"/>
                <a:gd name="T31" fmla="*/ 194 h 286"/>
                <a:gd name="T32" fmla="*/ 5 w 121"/>
                <a:gd name="T33" fmla="*/ 200 h 286"/>
                <a:gd name="T34" fmla="*/ 2 w 121"/>
                <a:gd name="T35" fmla="*/ 205 h 286"/>
                <a:gd name="T36" fmla="*/ 0 w 121"/>
                <a:gd name="T37" fmla="*/ 215 h 286"/>
                <a:gd name="T38" fmla="*/ 2 w 121"/>
                <a:gd name="T39" fmla="*/ 223 h 286"/>
                <a:gd name="T40" fmla="*/ 4 w 121"/>
                <a:gd name="T41" fmla="*/ 230 h 286"/>
                <a:gd name="T42" fmla="*/ 7 w 121"/>
                <a:gd name="T43" fmla="*/ 238 h 286"/>
                <a:gd name="T44" fmla="*/ 15 w 121"/>
                <a:gd name="T45" fmla="*/ 246 h 286"/>
                <a:gd name="T46" fmla="*/ 32 w 121"/>
                <a:gd name="T47" fmla="*/ 257 h 286"/>
                <a:gd name="T48" fmla="*/ 53 w 121"/>
                <a:gd name="T49" fmla="*/ 267 h 286"/>
                <a:gd name="T50" fmla="*/ 96 w 121"/>
                <a:gd name="T51" fmla="*/ 280 h 286"/>
                <a:gd name="T52" fmla="*/ 121 w 121"/>
                <a:gd name="T5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286">
                  <a:moveTo>
                    <a:pt x="119" y="0"/>
                  </a:moveTo>
                  <a:lnTo>
                    <a:pt x="111" y="12"/>
                  </a:lnTo>
                  <a:lnTo>
                    <a:pt x="90" y="44"/>
                  </a:lnTo>
                  <a:lnTo>
                    <a:pt x="80" y="63"/>
                  </a:lnTo>
                  <a:lnTo>
                    <a:pt x="71" y="84"/>
                  </a:lnTo>
                  <a:lnTo>
                    <a:pt x="63" y="106"/>
                  </a:lnTo>
                  <a:lnTo>
                    <a:pt x="61" y="125"/>
                  </a:lnTo>
                  <a:lnTo>
                    <a:pt x="61" y="134"/>
                  </a:lnTo>
                  <a:lnTo>
                    <a:pt x="59" y="142"/>
                  </a:lnTo>
                  <a:lnTo>
                    <a:pt x="55" y="148"/>
                  </a:lnTo>
                  <a:lnTo>
                    <a:pt x="53" y="154"/>
                  </a:lnTo>
                  <a:lnTo>
                    <a:pt x="44" y="163"/>
                  </a:lnTo>
                  <a:lnTo>
                    <a:pt x="32" y="171"/>
                  </a:lnTo>
                  <a:lnTo>
                    <a:pt x="23" y="179"/>
                  </a:lnTo>
                  <a:lnTo>
                    <a:pt x="13" y="188"/>
                  </a:lnTo>
                  <a:lnTo>
                    <a:pt x="7" y="194"/>
                  </a:lnTo>
                  <a:lnTo>
                    <a:pt x="5" y="200"/>
                  </a:lnTo>
                  <a:lnTo>
                    <a:pt x="2" y="205"/>
                  </a:lnTo>
                  <a:lnTo>
                    <a:pt x="0" y="215"/>
                  </a:lnTo>
                  <a:lnTo>
                    <a:pt x="2" y="223"/>
                  </a:lnTo>
                  <a:lnTo>
                    <a:pt x="4" y="230"/>
                  </a:lnTo>
                  <a:lnTo>
                    <a:pt x="7" y="238"/>
                  </a:lnTo>
                  <a:lnTo>
                    <a:pt x="15" y="246"/>
                  </a:lnTo>
                  <a:lnTo>
                    <a:pt x="32" y="257"/>
                  </a:lnTo>
                  <a:lnTo>
                    <a:pt x="53" y="267"/>
                  </a:lnTo>
                  <a:lnTo>
                    <a:pt x="96" y="280"/>
                  </a:lnTo>
                  <a:lnTo>
                    <a:pt x="121" y="28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Freeform 82"/>
            <p:cNvSpPr>
              <a:spLocks/>
            </p:cNvSpPr>
            <p:nvPr/>
          </p:nvSpPr>
          <p:spPr bwMode="auto">
            <a:xfrm>
              <a:off x="4830763" y="3702050"/>
              <a:ext cx="188912" cy="457200"/>
            </a:xfrm>
            <a:custGeom>
              <a:avLst/>
              <a:gdLst>
                <a:gd name="T0" fmla="*/ 0 w 119"/>
                <a:gd name="T1" fmla="*/ 0 h 288"/>
                <a:gd name="T2" fmla="*/ 9 w 119"/>
                <a:gd name="T3" fmla="*/ 13 h 288"/>
                <a:gd name="T4" fmla="*/ 28 w 119"/>
                <a:gd name="T5" fmla="*/ 46 h 288"/>
                <a:gd name="T6" fmla="*/ 40 w 119"/>
                <a:gd name="T7" fmla="*/ 67 h 288"/>
                <a:gd name="T8" fmla="*/ 50 w 119"/>
                <a:gd name="T9" fmla="*/ 88 h 288"/>
                <a:gd name="T10" fmla="*/ 55 w 119"/>
                <a:gd name="T11" fmla="*/ 109 h 288"/>
                <a:gd name="T12" fmla="*/ 59 w 119"/>
                <a:gd name="T13" fmla="*/ 129 h 288"/>
                <a:gd name="T14" fmla="*/ 59 w 119"/>
                <a:gd name="T15" fmla="*/ 138 h 288"/>
                <a:gd name="T16" fmla="*/ 61 w 119"/>
                <a:gd name="T17" fmla="*/ 146 h 288"/>
                <a:gd name="T18" fmla="*/ 63 w 119"/>
                <a:gd name="T19" fmla="*/ 152 h 288"/>
                <a:gd name="T20" fmla="*/ 67 w 119"/>
                <a:gd name="T21" fmla="*/ 157 h 288"/>
                <a:gd name="T22" fmla="*/ 76 w 119"/>
                <a:gd name="T23" fmla="*/ 167 h 288"/>
                <a:gd name="T24" fmla="*/ 86 w 119"/>
                <a:gd name="T25" fmla="*/ 175 h 288"/>
                <a:gd name="T26" fmla="*/ 97 w 119"/>
                <a:gd name="T27" fmla="*/ 182 h 288"/>
                <a:gd name="T28" fmla="*/ 107 w 119"/>
                <a:gd name="T29" fmla="*/ 192 h 288"/>
                <a:gd name="T30" fmla="*/ 111 w 119"/>
                <a:gd name="T31" fmla="*/ 198 h 288"/>
                <a:gd name="T32" fmla="*/ 115 w 119"/>
                <a:gd name="T33" fmla="*/ 203 h 288"/>
                <a:gd name="T34" fmla="*/ 117 w 119"/>
                <a:gd name="T35" fmla="*/ 211 h 288"/>
                <a:gd name="T36" fmla="*/ 119 w 119"/>
                <a:gd name="T37" fmla="*/ 219 h 288"/>
                <a:gd name="T38" fmla="*/ 119 w 119"/>
                <a:gd name="T39" fmla="*/ 226 h 288"/>
                <a:gd name="T40" fmla="*/ 117 w 119"/>
                <a:gd name="T41" fmla="*/ 234 h 288"/>
                <a:gd name="T42" fmla="*/ 111 w 119"/>
                <a:gd name="T43" fmla="*/ 242 h 288"/>
                <a:gd name="T44" fmla="*/ 105 w 119"/>
                <a:gd name="T45" fmla="*/ 248 h 288"/>
                <a:gd name="T46" fmla="*/ 88 w 119"/>
                <a:gd name="T47" fmla="*/ 259 h 288"/>
                <a:gd name="T48" fmla="*/ 67 w 119"/>
                <a:gd name="T49" fmla="*/ 269 h 288"/>
                <a:gd name="T50" fmla="*/ 26 w 119"/>
                <a:gd name="T51" fmla="*/ 282 h 288"/>
                <a:gd name="T52" fmla="*/ 0 w 119"/>
                <a:gd name="T5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288">
                  <a:moveTo>
                    <a:pt x="0" y="0"/>
                  </a:moveTo>
                  <a:lnTo>
                    <a:pt x="9" y="13"/>
                  </a:lnTo>
                  <a:lnTo>
                    <a:pt x="28" y="46"/>
                  </a:lnTo>
                  <a:lnTo>
                    <a:pt x="40" y="67"/>
                  </a:lnTo>
                  <a:lnTo>
                    <a:pt x="50" y="88"/>
                  </a:lnTo>
                  <a:lnTo>
                    <a:pt x="55" y="109"/>
                  </a:lnTo>
                  <a:lnTo>
                    <a:pt x="59" y="129"/>
                  </a:lnTo>
                  <a:lnTo>
                    <a:pt x="59" y="138"/>
                  </a:lnTo>
                  <a:lnTo>
                    <a:pt x="61" y="146"/>
                  </a:lnTo>
                  <a:lnTo>
                    <a:pt x="63" y="152"/>
                  </a:lnTo>
                  <a:lnTo>
                    <a:pt x="67" y="157"/>
                  </a:lnTo>
                  <a:lnTo>
                    <a:pt x="76" y="167"/>
                  </a:lnTo>
                  <a:lnTo>
                    <a:pt x="86" y="175"/>
                  </a:lnTo>
                  <a:lnTo>
                    <a:pt x="97" y="182"/>
                  </a:lnTo>
                  <a:lnTo>
                    <a:pt x="107" y="192"/>
                  </a:lnTo>
                  <a:lnTo>
                    <a:pt x="111" y="198"/>
                  </a:lnTo>
                  <a:lnTo>
                    <a:pt x="115" y="203"/>
                  </a:lnTo>
                  <a:lnTo>
                    <a:pt x="117" y="211"/>
                  </a:lnTo>
                  <a:lnTo>
                    <a:pt x="119" y="219"/>
                  </a:lnTo>
                  <a:lnTo>
                    <a:pt x="119" y="226"/>
                  </a:lnTo>
                  <a:lnTo>
                    <a:pt x="117" y="234"/>
                  </a:lnTo>
                  <a:lnTo>
                    <a:pt x="111" y="242"/>
                  </a:lnTo>
                  <a:lnTo>
                    <a:pt x="105" y="248"/>
                  </a:lnTo>
                  <a:lnTo>
                    <a:pt x="88" y="259"/>
                  </a:lnTo>
                  <a:lnTo>
                    <a:pt x="67" y="269"/>
                  </a:lnTo>
                  <a:lnTo>
                    <a:pt x="26" y="282"/>
                  </a:lnTo>
                  <a:lnTo>
                    <a:pt x="0" y="28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Freeform 83"/>
            <p:cNvSpPr>
              <a:spLocks/>
            </p:cNvSpPr>
            <p:nvPr/>
          </p:nvSpPr>
          <p:spPr bwMode="auto">
            <a:xfrm>
              <a:off x="4718050" y="4043363"/>
              <a:ext cx="100013" cy="63500"/>
            </a:xfrm>
            <a:custGeom>
              <a:avLst/>
              <a:gdLst>
                <a:gd name="T0" fmla="*/ 38 w 63"/>
                <a:gd name="T1" fmla="*/ 8 h 40"/>
                <a:gd name="T2" fmla="*/ 50 w 63"/>
                <a:gd name="T3" fmla="*/ 15 h 40"/>
                <a:gd name="T4" fmla="*/ 57 w 63"/>
                <a:gd name="T5" fmla="*/ 23 h 40"/>
                <a:gd name="T6" fmla="*/ 61 w 63"/>
                <a:gd name="T7" fmla="*/ 27 h 40"/>
                <a:gd name="T8" fmla="*/ 63 w 63"/>
                <a:gd name="T9" fmla="*/ 31 h 40"/>
                <a:gd name="T10" fmla="*/ 63 w 63"/>
                <a:gd name="T11" fmla="*/ 35 h 40"/>
                <a:gd name="T12" fmla="*/ 61 w 63"/>
                <a:gd name="T13" fmla="*/ 36 h 40"/>
                <a:gd name="T14" fmla="*/ 59 w 63"/>
                <a:gd name="T15" fmla="*/ 38 h 40"/>
                <a:gd name="T16" fmla="*/ 57 w 63"/>
                <a:gd name="T17" fmla="*/ 40 h 40"/>
                <a:gd name="T18" fmla="*/ 53 w 63"/>
                <a:gd name="T19" fmla="*/ 40 h 40"/>
                <a:gd name="T20" fmla="*/ 48 w 63"/>
                <a:gd name="T21" fmla="*/ 40 h 40"/>
                <a:gd name="T22" fmla="*/ 38 w 63"/>
                <a:gd name="T23" fmla="*/ 38 h 40"/>
                <a:gd name="T24" fmla="*/ 25 w 63"/>
                <a:gd name="T25" fmla="*/ 33 h 40"/>
                <a:gd name="T26" fmla="*/ 13 w 63"/>
                <a:gd name="T27" fmla="*/ 27 h 40"/>
                <a:gd name="T28" fmla="*/ 5 w 63"/>
                <a:gd name="T29" fmla="*/ 17 h 40"/>
                <a:gd name="T30" fmla="*/ 2 w 63"/>
                <a:gd name="T31" fmla="*/ 13 h 40"/>
                <a:gd name="T32" fmla="*/ 2 w 63"/>
                <a:gd name="T33" fmla="*/ 11 h 40"/>
                <a:gd name="T34" fmla="*/ 0 w 63"/>
                <a:gd name="T35" fmla="*/ 8 h 40"/>
                <a:gd name="T36" fmla="*/ 2 w 63"/>
                <a:gd name="T37" fmla="*/ 4 h 40"/>
                <a:gd name="T38" fmla="*/ 3 w 63"/>
                <a:gd name="T39" fmla="*/ 2 h 40"/>
                <a:gd name="T40" fmla="*/ 5 w 63"/>
                <a:gd name="T41" fmla="*/ 0 h 40"/>
                <a:gd name="T42" fmla="*/ 9 w 63"/>
                <a:gd name="T43" fmla="*/ 0 h 40"/>
                <a:gd name="T44" fmla="*/ 15 w 63"/>
                <a:gd name="T45" fmla="*/ 0 h 40"/>
                <a:gd name="T46" fmla="*/ 26 w 63"/>
                <a:gd name="T47" fmla="*/ 2 h 40"/>
                <a:gd name="T48" fmla="*/ 38 w 63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40">
                  <a:moveTo>
                    <a:pt x="38" y="8"/>
                  </a:moveTo>
                  <a:lnTo>
                    <a:pt x="50" y="15"/>
                  </a:lnTo>
                  <a:lnTo>
                    <a:pt x="57" y="23"/>
                  </a:lnTo>
                  <a:lnTo>
                    <a:pt x="61" y="27"/>
                  </a:lnTo>
                  <a:lnTo>
                    <a:pt x="63" y="31"/>
                  </a:lnTo>
                  <a:lnTo>
                    <a:pt x="63" y="35"/>
                  </a:lnTo>
                  <a:lnTo>
                    <a:pt x="61" y="36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3" y="40"/>
                  </a:lnTo>
                  <a:lnTo>
                    <a:pt x="48" y="40"/>
                  </a:lnTo>
                  <a:lnTo>
                    <a:pt x="38" y="38"/>
                  </a:lnTo>
                  <a:lnTo>
                    <a:pt x="25" y="33"/>
                  </a:lnTo>
                  <a:lnTo>
                    <a:pt x="13" y="27"/>
                  </a:lnTo>
                  <a:lnTo>
                    <a:pt x="5" y="17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6" y="2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Freeform 84"/>
            <p:cNvSpPr>
              <a:spLocks/>
            </p:cNvSpPr>
            <p:nvPr/>
          </p:nvSpPr>
          <p:spPr bwMode="auto">
            <a:xfrm>
              <a:off x="4718050" y="4043363"/>
              <a:ext cx="100013" cy="63500"/>
            </a:xfrm>
            <a:custGeom>
              <a:avLst/>
              <a:gdLst>
                <a:gd name="T0" fmla="*/ 38 w 63"/>
                <a:gd name="T1" fmla="*/ 8 h 40"/>
                <a:gd name="T2" fmla="*/ 50 w 63"/>
                <a:gd name="T3" fmla="*/ 15 h 40"/>
                <a:gd name="T4" fmla="*/ 57 w 63"/>
                <a:gd name="T5" fmla="*/ 23 h 40"/>
                <a:gd name="T6" fmla="*/ 61 w 63"/>
                <a:gd name="T7" fmla="*/ 27 h 40"/>
                <a:gd name="T8" fmla="*/ 63 w 63"/>
                <a:gd name="T9" fmla="*/ 31 h 40"/>
                <a:gd name="T10" fmla="*/ 63 w 63"/>
                <a:gd name="T11" fmla="*/ 35 h 40"/>
                <a:gd name="T12" fmla="*/ 61 w 63"/>
                <a:gd name="T13" fmla="*/ 36 h 40"/>
                <a:gd name="T14" fmla="*/ 59 w 63"/>
                <a:gd name="T15" fmla="*/ 38 h 40"/>
                <a:gd name="T16" fmla="*/ 57 w 63"/>
                <a:gd name="T17" fmla="*/ 40 h 40"/>
                <a:gd name="T18" fmla="*/ 53 w 63"/>
                <a:gd name="T19" fmla="*/ 40 h 40"/>
                <a:gd name="T20" fmla="*/ 48 w 63"/>
                <a:gd name="T21" fmla="*/ 40 h 40"/>
                <a:gd name="T22" fmla="*/ 38 w 63"/>
                <a:gd name="T23" fmla="*/ 38 h 40"/>
                <a:gd name="T24" fmla="*/ 25 w 63"/>
                <a:gd name="T25" fmla="*/ 33 h 40"/>
                <a:gd name="T26" fmla="*/ 13 w 63"/>
                <a:gd name="T27" fmla="*/ 27 h 40"/>
                <a:gd name="T28" fmla="*/ 5 w 63"/>
                <a:gd name="T29" fmla="*/ 17 h 40"/>
                <a:gd name="T30" fmla="*/ 2 w 63"/>
                <a:gd name="T31" fmla="*/ 13 h 40"/>
                <a:gd name="T32" fmla="*/ 2 w 63"/>
                <a:gd name="T33" fmla="*/ 11 h 40"/>
                <a:gd name="T34" fmla="*/ 0 w 63"/>
                <a:gd name="T35" fmla="*/ 8 h 40"/>
                <a:gd name="T36" fmla="*/ 2 w 63"/>
                <a:gd name="T37" fmla="*/ 4 h 40"/>
                <a:gd name="T38" fmla="*/ 3 w 63"/>
                <a:gd name="T39" fmla="*/ 2 h 40"/>
                <a:gd name="T40" fmla="*/ 5 w 63"/>
                <a:gd name="T41" fmla="*/ 0 h 40"/>
                <a:gd name="T42" fmla="*/ 9 w 63"/>
                <a:gd name="T43" fmla="*/ 0 h 40"/>
                <a:gd name="T44" fmla="*/ 15 w 63"/>
                <a:gd name="T45" fmla="*/ 0 h 40"/>
                <a:gd name="T46" fmla="*/ 26 w 63"/>
                <a:gd name="T47" fmla="*/ 2 h 40"/>
                <a:gd name="T48" fmla="*/ 38 w 63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40">
                  <a:moveTo>
                    <a:pt x="38" y="8"/>
                  </a:moveTo>
                  <a:lnTo>
                    <a:pt x="50" y="15"/>
                  </a:lnTo>
                  <a:lnTo>
                    <a:pt x="57" y="23"/>
                  </a:lnTo>
                  <a:lnTo>
                    <a:pt x="61" y="27"/>
                  </a:lnTo>
                  <a:lnTo>
                    <a:pt x="63" y="31"/>
                  </a:lnTo>
                  <a:lnTo>
                    <a:pt x="63" y="35"/>
                  </a:lnTo>
                  <a:lnTo>
                    <a:pt x="61" y="36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3" y="40"/>
                  </a:lnTo>
                  <a:lnTo>
                    <a:pt x="48" y="40"/>
                  </a:lnTo>
                  <a:lnTo>
                    <a:pt x="38" y="38"/>
                  </a:lnTo>
                  <a:lnTo>
                    <a:pt x="25" y="33"/>
                  </a:lnTo>
                  <a:lnTo>
                    <a:pt x="13" y="27"/>
                  </a:lnTo>
                  <a:lnTo>
                    <a:pt x="5" y="17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6" y="2"/>
                  </a:lnTo>
                  <a:lnTo>
                    <a:pt x="38" y="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Freeform 85"/>
            <p:cNvSpPr>
              <a:spLocks/>
            </p:cNvSpPr>
            <p:nvPr/>
          </p:nvSpPr>
          <p:spPr bwMode="auto">
            <a:xfrm>
              <a:off x="4851400" y="4040188"/>
              <a:ext cx="96838" cy="63500"/>
            </a:xfrm>
            <a:custGeom>
              <a:avLst/>
              <a:gdLst>
                <a:gd name="T0" fmla="*/ 23 w 61"/>
                <a:gd name="T1" fmla="*/ 8 h 40"/>
                <a:gd name="T2" fmla="*/ 13 w 61"/>
                <a:gd name="T3" fmla="*/ 13 h 40"/>
                <a:gd name="T4" fmla="*/ 4 w 61"/>
                <a:gd name="T5" fmla="*/ 21 h 40"/>
                <a:gd name="T6" fmla="*/ 2 w 61"/>
                <a:gd name="T7" fmla="*/ 25 h 40"/>
                <a:gd name="T8" fmla="*/ 0 w 61"/>
                <a:gd name="T9" fmla="*/ 29 h 40"/>
                <a:gd name="T10" fmla="*/ 0 w 61"/>
                <a:gd name="T11" fmla="*/ 33 h 40"/>
                <a:gd name="T12" fmla="*/ 0 w 61"/>
                <a:gd name="T13" fmla="*/ 37 h 40"/>
                <a:gd name="T14" fmla="*/ 2 w 61"/>
                <a:gd name="T15" fmla="*/ 38 h 40"/>
                <a:gd name="T16" fmla="*/ 6 w 61"/>
                <a:gd name="T17" fmla="*/ 40 h 40"/>
                <a:gd name="T18" fmla="*/ 10 w 61"/>
                <a:gd name="T19" fmla="*/ 40 h 40"/>
                <a:gd name="T20" fmla="*/ 13 w 61"/>
                <a:gd name="T21" fmla="*/ 40 h 40"/>
                <a:gd name="T22" fmla="*/ 25 w 61"/>
                <a:gd name="T23" fmla="*/ 38 h 40"/>
                <a:gd name="T24" fmla="*/ 37 w 61"/>
                <a:gd name="T25" fmla="*/ 33 h 40"/>
                <a:gd name="T26" fmla="*/ 48 w 61"/>
                <a:gd name="T27" fmla="*/ 25 h 40"/>
                <a:gd name="T28" fmla="*/ 58 w 61"/>
                <a:gd name="T29" fmla="*/ 17 h 40"/>
                <a:gd name="T30" fmla="*/ 60 w 61"/>
                <a:gd name="T31" fmla="*/ 13 h 40"/>
                <a:gd name="T32" fmla="*/ 61 w 61"/>
                <a:gd name="T33" fmla="*/ 10 h 40"/>
                <a:gd name="T34" fmla="*/ 61 w 61"/>
                <a:gd name="T35" fmla="*/ 6 h 40"/>
                <a:gd name="T36" fmla="*/ 61 w 61"/>
                <a:gd name="T37" fmla="*/ 4 h 40"/>
                <a:gd name="T38" fmla="*/ 60 w 61"/>
                <a:gd name="T39" fmla="*/ 2 h 40"/>
                <a:gd name="T40" fmla="*/ 56 w 61"/>
                <a:gd name="T41" fmla="*/ 0 h 40"/>
                <a:gd name="T42" fmla="*/ 52 w 61"/>
                <a:gd name="T43" fmla="*/ 0 h 40"/>
                <a:gd name="T44" fmla="*/ 48 w 61"/>
                <a:gd name="T45" fmla="*/ 0 h 40"/>
                <a:gd name="T46" fmla="*/ 37 w 61"/>
                <a:gd name="T47" fmla="*/ 2 h 40"/>
                <a:gd name="T48" fmla="*/ 23 w 61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40">
                  <a:moveTo>
                    <a:pt x="23" y="8"/>
                  </a:moveTo>
                  <a:lnTo>
                    <a:pt x="13" y="13"/>
                  </a:lnTo>
                  <a:lnTo>
                    <a:pt x="4" y="21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3" y="40"/>
                  </a:lnTo>
                  <a:lnTo>
                    <a:pt x="25" y="38"/>
                  </a:lnTo>
                  <a:lnTo>
                    <a:pt x="37" y="33"/>
                  </a:lnTo>
                  <a:lnTo>
                    <a:pt x="48" y="25"/>
                  </a:lnTo>
                  <a:lnTo>
                    <a:pt x="58" y="17"/>
                  </a:lnTo>
                  <a:lnTo>
                    <a:pt x="60" y="13"/>
                  </a:lnTo>
                  <a:lnTo>
                    <a:pt x="61" y="10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7" y="2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" name="Freeform 86"/>
            <p:cNvSpPr>
              <a:spLocks/>
            </p:cNvSpPr>
            <p:nvPr/>
          </p:nvSpPr>
          <p:spPr bwMode="auto">
            <a:xfrm>
              <a:off x="4851400" y="4040188"/>
              <a:ext cx="96838" cy="63500"/>
            </a:xfrm>
            <a:custGeom>
              <a:avLst/>
              <a:gdLst>
                <a:gd name="T0" fmla="*/ 23 w 61"/>
                <a:gd name="T1" fmla="*/ 8 h 40"/>
                <a:gd name="T2" fmla="*/ 13 w 61"/>
                <a:gd name="T3" fmla="*/ 13 h 40"/>
                <a:gd name="T4" fmla="*/ 4 w 61"/>
                <a:gd name="T5" fmla="*/ 21 h 40"/>
                <a:gd name="T6" fmla="*/ 2 w 61"/>
                <a:gd name="T7" fmla="*/ 25 h 40"/>
                <a:gd name="T8" fmla="*/ 0 w 61"/>
                <a:gd name="T9" fmla="*/ 29 h 40"/>
                <a:gd name="T10" fmla="*/ 0 w 61"/>
                <a:gd name="T11" fmla="*/ 33 h 40"/>
                <a:gd name="T12" fmla="*/ 0 w 61"/>
                <a:gd name="T13" fmla="*/ 37 h 40"/>
                <a:gd name="T14" fmla="*/ 2 w 61"/>
                <a:gd name="T15" fmla="*/ 38 h 40"/>
                <a:gd name="T16" fmla="*/ 6 w 61"/>
                <a:gd name="T17" fmla="*/ 40 h 40"/>
                <a:gd name="T18" fmla="*/ 10 w 61"/>
                <a:gd name="T19" fmla="*/ 40 h 40"/>
                <a:gd name="T20" fmla="*/ 13 w 61"/>
                <a:gd name="T21" fmla="*/ 40 h 40"/>
                <a:gd name="T22" fmla="*/ 25 w 61"/>
                <a:gd name="T23" fmla="*/ 38 h 40"/>
                <a:gd name="T24" fmla="*/ 37 w 61"/>
                <a:gd name="T25" fmla="*/ 33 h 40"/>
                <a:gd name="T26" fmla="*/ 48 w 61"/>
                <a:gd name="T27" fmla="*/ 25 h 40"/>
                <a:gd name="T28" fmla="*/ 58 w 61"/>
                <a:gd name="T29" fmla="*/ 17 h 40"/>
                <a:gd name="T30" fmla="*/ 60 w 61"/>
                <a:gd name="T31" fmla="*/ 13 h 40"/>
                <a:gd name="T32" fmla="*/ 61 w 61"/>
                <a:gd name="T33" fmla="*/ 10 h 40"/>
                <a:gd name="T34" fmla="*/ 61 w 61"/>
                <a:gd name="T35" fmla="*/ 6 h 40"/>
                <a:gd name="T36" fmla="*/ 61 w 61"/>
                <a:gd name="T37" fmla="*/ 4 h 40"/>
                <a:gd name="T38" fmla="*/ 60 w 61"/>
                <a:gd name="T39" fmla="*/ 2 h 40"/>
                <a:gd name="T40" fmla="*/ 56 w 61"/>
                <a:gd name="T41" fmla="*/ 0 h 40"/>
                <a:gd name="T42" fmla="*/ 52 w 61"/>
                <a:gd name="T43" fmla="*/ 0 h 40"/>
                <a:gd name="T44" fmla="*/ 48 w 61"/>
                <a:gd name="T45" fmla="*/ 0 h 40"/>
                <a:gd name="T46" fmla="*/ 37 w 61"/>
                <a:gd name="T47" fmla="*/ 2 h 40"/>
                <a:gd name="T48" fmla="*/ 23 w 61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40">
                  <a:moveTo>
                    <a:pt x="23" y="8"/>
                  </a:moveTo>
                  <a:lnTo>
                    <a:pt x="13" y="13"/>
                  </a:lnTo>
                  <a:lnTo>
                    <a:pt x="4" y="21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3" y="40"/>
                  </a:lnTo>
                  <a:lnTo>
                    <a:pt x="25" y="38"/>
                  </a:lnTo>
                  <a:lnTo>
                    <a:pt x="37" y="33"/>
                  </a:lnTo>
                  <a:lnTo>
                    <a:pt x="48" y="25"/>
                  </a:lnTo>
                  <a:lnTo>
                    <a:pt x="58" y="17"/>
                  </a:lnTo>
                  <a:lnTo>
                    <a:pt x="60" y="13"/>
                  </a:lnTo>
                  <a:lnTo>
                    <a:pt x="61" y="10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7" y="2"/>
                  </a:lnTo>
                  <a:lnTo>
                    <a:pt x="23" y="8"/>
                  </a:lnTo>
                </a:path>
              </a:pathLst>
            </a:custGeom>
            <a:solidFill>
              <a:schemeClr val="hlink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Freeform 87"/>
            <p:cNvSpPr>
              <a:spLocks/>
            </p:cNvSpPr>
            <p:nvPr/>
          </p:nvSpPr>
          <p:spPr bwMode="auto">
            <a:xfrm>
              <a:off x="4954588" y="3379788"/>
              <a:ext cx="254000" cy="252412"/>
            </a:xfrm>
            <a:custGeom>
              <a:avLst/>
              <a:gdLst>
                <a:gd name="T0" fmla="*/ 79 w 160"/>
                <a:gd name="T1" fmla="*/ 0 h 159"/>
                <a:gd name="T2" fmla="*/ 96 w 160"/>
                <a:gd name="T3" fmla="*/ 0 h 159"/>
                <a:gd name="T4" fmla="*/ 112 w 160"/>
                <a:gd name="T5" fmla="*/ 5 h 159"/>
                <a:gd name="T6" fmla="*/ 125 w 160"/>
                <a:gd name="T7" fmla="*/ 13 h 159"/>
                <a:gd name="T8" fmla="*/ 137 w 160"/>
                <a:gd name="T9" fmla="*/ 23 h 159"/>
                <a:gd name="T10" fmla="*/ 146 w 160"/>
                <a:gd name="T11" fmla="*/ 34 h 159"/>
                <a:gd name="T12" fmla="*/ 154 w 160"/>
                <a:gd name="T13" fmla="*/ 48 h 159"/>
                <a:gd name="T14" fmla="*/ 158 w 160"/>
                <a:gd name="T15" fmla="*/ 63 h 159"/>
                <a:gd name="T16" fmla="*/ 160 w 160"/>
                <a:gd name="T17" fmla="*/ 78 h 159"/>
                <a:gd name="T18" fmla="*/ 158 w 160"/>
                <a:gd name="T19" fmla="*/ 96 h 159"/>
                <a:gd name="T20" fmla="*/ 154 w 160"/>
                <a:gd name="T21" fmla="*/ 111 h 159"/>
                <a:gd name="T22" fmla="*/ 146 w 160"/>
                <a:gd name="T23" fmla="*/ 124 h 159"/>
                <a:gd name="T24" fmla="*/ 137 w 160"/>
                <a:gd name="T25" fmla="*/ 136 h 159"/>
                <a:gd name="T26" fmla="*/ 125 w 160"/>
                <a:gd name="T27" fmla="*/ 146 h 159"/>
                <a:gd name="T28" fmla="*/ 112 w 160"/>
                <a:gd name="T29" fmla="*/ 153 h 159"/>
                <a:gd name="T30" fmla="*/ 96 w 160"/>
                <a:gd name="T31" fmla="*/ 157 h 159"/>
                <a:gd name="T32" fmla="*/ 79 w 160"/>
                <a:gd name="T33" fmla="*/ 159 h 159"/>
                <a:gd name="T34" fmla="*/ 64 w 160"/>
                <a:gd name="T35" fmla="*/ 157 h 159"/>
                <a:gd name="T36" fmla="*/ 48 w 160"/>
                <a:gd name="T37" fmla="*/ 153 h 159"/>
                <a:gd name="T38" fmla="*/ 35 w 160"/>
                <a:gd name="T39" fmla="*/ 146 h 159"/>
                <a:gd name="T40" fmla="*/ 23 w 160"/>
                <a:gd name="T41" fmla="*/ 136 h 159"/>
                <a:gd name="T42" fmla="*/ 14 w 160"/>
                <a:gd name="T43" fmla="*/ 124 h 159"/>
                <a:gd name="T44" fmla="*/ 6 w 160"/>
                <a:gd name="T45" fmla="*/ 111 h 159"/>
                <a:gd name="T46" fmla="*/ 0 w 160"/>
                <a:gd name="T47" fmla="*/ 96 h 159"/>
                <a:gd name="T48" fmla="*/ 0 w 160"/>
                <a:gd name="T49" fmla="*/ 78 h 159"/>
                <a:gd name="T50" fmla="*/ 0 w 160"/>
                <a:gd name="T51" fmla="*/ 63 h 159"/>
                <a:gd name="T52" fmla="*/ 6 w 160"/>
                <a:gd name="T53" fmla="*/ 48 h 159"/>
                <a:gd name="T54" fmla="*/ 14 w 160"/>
                <a:gd name="T55" fmla="*/ 34 h 159"/>
                <a:gd name="T56" fmla="*/ 23 w 160"/>
                <a:gd name="T57" fmla="*/ 23 h 159"/>
                <a:gd name="T58" fmla="*/ 35 w 160"/>
                <a:gd name="T59" fmla="*/ 13 h 159"/>
                <a:gd name="T60" fmla="*/ 48 w 160"/>
                <a:gd name="T61" fmla="*/ 5 h 159"/>
                <a:gd name="T62" fmla="*/ 64 w 160"/>
                <a:gd name="T63" fmla="*/ 0 h 159"/>
                <a:gd name="T64" fmla="*/ 79 w 160"/>
                <a:gd name="T6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59">
                  <a:moveTo>
                    <a:pt x="79" y="0"/>
                  </a:moveTo>
                  <a:lnTo>
                    <a:pt x="96" y="0"/>
                  </a:lnTo>
                  <a:lnTo>
                    <a:pt x="112" y="5"/>
                  </a:lnTo>
                  <a:lnTo>
                    <a:pt x="125" y="13"/>
                  </a:lnTo>
                  <a:lnTo>
                    <a:pt x="137" y="23"/>
                  </a:lnTo>
                  <a:lnTo>
                    <a:pt x="146" y="34"/>
                  </a:lnTo>
                  <a:lnTo>
                    <a:pt x="154" y="48"/>
                  </a:lnTo>
                  <a:lnTo>
                    <a:pt x="158" y="63"/>
                  </a:lnTo>
                  <a:lnTo>
                    <a:pt x="160" y="78"/>
                  </a:lnTo>
                  <a:lnTo>
                    <a:pt x="158" y="96"/>
                  </a:lnTo>
                  <a:lnTo>
                    <a:pt x="154" y="111"/>
                  </a:lnTo>
                  <a:lnTo>
                    <a:pt x="146" y="124"/>
                  </a:lnTo>
                  <a:lnTo>
                    <a:pt x="137" y="136"/>
                  </a:lnTo>
                  <a:lnTo>
                    <a:pt x="125" y="146"/>
                  </a:lnTo>
                  <a:lnTo>
                    <a:pt x="112" y="153"/>
                  </a:lnTo>
                  <a:lnTo>
                    <a:pt x="96" y="157"/>
                  </a:lnTo>
                  <a:lnTo>
                    <a:pt x="79" y="159"/>
                  </a:lnTo>
                  <a:lnTo>
                    <a:pt x="64" y="157"/>
                  </a:lnTo>
                  <a:lnTo>
                    <a:pt x="48" y="153"/>
                  </a:lnTo>
                  <a:lnTo>
                    <a:pt x="35" y="146"/>
                  </a:lnTo>
                  <a:lnTo>
                    <a:pt x="23" y="136"/>
                  </a:lnTo>
                  <a:lnTo>
                    <a:pt x="14" y="124"/>
                  </a:lnTo>
                  <a:lnTo>
                    <a:pt x="6" y="111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63"/>
                  </a:lnTo>
                  <a:lnTo>
                    <a:pt x="6" y="48"/>
                  </a:lnTo>
                  <a:lnTo>
                    <a:pt x="14" y="34"/>
                  </a:lnTo>
                  <a:lnTo>
                    <a:pt x="23" y="23"/>
                  </a:lnTo>
                  <a:lnTo>
                    <a:pt x="35" y="13"/>
                  </a:lnTo>
                  <a:lnTo>
                    <a:pt x="48" y="5"/>
                  </a:lnTo>
                  <a:lnTo>
                    <a:pt x="64" y="0"/>
                  </a:lnTo>
                  <a:lnTo>
                    <a:pt x="79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Freeform 88"/>
            <p:cNvSpPr>
              <a:spLocks/>
            </p:cNvSpPr>
            <p:nvPr/>
          </p:nvSpPr>
          <p:spPr bwMode="auto">
            <a:xfrm>
              <a:off x="4464050" y="3379788"/>
              <a:ext cx="257175" cy="252412"/>
            </a:xfrm>
            <a:custGeom>
              <a:avLst/>
              <a:gdLst>
                <a:gd name="T0" fmla="*/ 81 w 162"/>
                <a:gd name="T1" fmla="*/ 0 h 159"/>
                <a:gd name="T2" fmla="*/ 98 w 162"/>
                <a:gd name="T3" fmla="*/ 0 h 159"/>
                <a:gd name="T4" fmla="*/ 112 w 162"/>
                <a:gd name="T5" fmla="*/ 5 h 159"/>
                <a:gd name="T6" fmla="*/ 125 w 162"/>
                <a:gd name="T7" fmla="*/ 13 h 159"/>
                <a:gd name="T8" fmla="*/ 139 w 162"/>
                <a:gd name="T9" fmla="*/ 23 h 159"/>
                <a:gd name="T10" fmla="*/ 148 w 162"/>
                <a:gd name="T11" fmla="*/ 34 h 159"/>
                <a:gd name="T12" fmla="*/ 156 w 162"/>
                <a:gd name="T13" fmla="*/ 48 h 159"/>
                <a:gd name="T14" fmla="*/ 160 w 162"/>
                <a:gd name="T15" fmla="*/ 63 h 159"/>
                <a:gd name="T16" fmla="*/ 162 w 162"/>
                <a:gd name="T17" fmla="*/ 78 h 159"/>
                <a:gd name="T18" fmla="*/ 160 w 162"/>
                <a:gd name="T19" fmla="*/ 96 h 159"/>
                <a:gd name="T20" fmla="*/ 156 w 162"/>
                <a:gd name="T21" fmla="*/ 111 h 159"/>
                <a:gd name="T22" fmla="*/ 148 w 162"/>
                <a:gd name="T23" fmla="*/ 124 h 159"/>
                <a:gd name="T24" fmla="*/ 139 w 162"/>
                <a:gd name="T25" fmla="*/ 136 h 159"/>
                <a:gd name="T26" fmla="*/ 125 w 162"/>
                <a:gd name="T27" fmla="*/ 146 h 159"/>
                <a:gd name="T28" fmla="*/ 112 w 162"/>
                <a:gd name="T29" fmla="*/ 153 h 159"/>
                <a:gd name="T30" fmla="*/ 98 w 162"/>
                <a:gd name="T31" fmla="*/ 157 h 159"/>
                <a:gd name="T32" fmla="*/ 81 w 162"/>
                <a:gd name="T33" fmla="*/ 159 h 159"/>
                <a:gd name="T34" fmla="*/ 66 w 162"/>
                <a:gd name="T35" fmla="*/ 157 h 159"/>
                <a:gd name="T36" fmla="*/ 50 w 162"/>
                <a:gd name="T37" fmla="*/ 153 h 159"/>
                <a:gd name="T38" fmla="*/ 37 w 162"/>
                <a:gd name="T39" fmla="*/ 146 h 159"/>
                <a:gd name="T40" fmla="*/ 25 w 162"/>
                <a:gd name="T41" fmla="*/ 136 h 159"/>
                <a:gd name="T42" fmla="*/ 16 w 162"/>
                <a:gd name="T43" fmla="*/ 124 h 159"/>
                <a:gd name="T44" fmla="*/ 8 w 162"/>
                <a:gd name="T45" fmla="*/ 111 h 159"/>
                <a:gd name="T46" fmla="*/ 2 w 162"/>
                <a:gd name="T47" fmla="*/ 96 h 159"/>
                <a:gd name="T48" fmla="*/ 0 w 162"/>
                <a:gd name="T49" fmla="*/ 78 h 159"/>
                <a:gd name="T50" fmla="*/ 2 w 162"/>
                <a:gd name="T51" fmla="*/ 63 h 159"/>
                <a:gd name="T52" fmla="*/ 8 w 162"/>
                <a:gd name="T53" fmla="*/ 48 h 159"/>
                <a:gd name="T54" fmla="*/ 16 w 162"/>
                <a:gd name="T55" fmla="*/ 34 h 159"/>
                <a:gd name="T56" fmla="*/ 25 w 162"/>
                <a:gd name="T57" fmla="*/ 23 h 159"/>
                <a:gd name="T58" fmla="*/ 37 w 162"/>
                <a:gd name="T59" fmla="*/ 13 h 159"/>
                <a:gd name="T60" fmla="*/ 50 w 162"/>
                <a:gd name="T61" fmla="*/ 5 h 159"/>
                <a:gd name="T62" fmla="*/ 66 w 162"/>
                <a:gd name="T63" fmla="*/ 0 h 159"/>
                <a:gd name="T64" fmla="*/ 81 w 162"/>
                <a:gd name="T6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159">
                  <a:moveTo>
                    <a:pt x="81" y="0"/>
                  </a:moveTo>
                  <a:lnTo>
                    <a:pt x="98" y="0"/>
                  </a:lnTo>
                  <a:lnTo>
                    <a:pt x="112" y="5"/>
                  </a:lnTo>
                  <a:lnTo>
                    <a:pt x="125" y="13"/>
                  </a:lnTo>
                  <a:lnTo>
                    <a:pt x="139" y="23"/>
                  </a:lnTo>
                  <a:lnTo>
                    <a:pt x="148" y="34"/>
                  </a:lnTo>
                  <a:lnTo>
                    <a:pt x="156" y="48"/>
                  </a:lnTo>
                  <a:lnTo>
                    <a:pt x="160" y="63"/>
                  </a:lnTo>
                  <a:lnTo>
                    <a:pt x="162" y="78"/>
                  </a:lnTo>
                  <a:lnTo>
                    <a:pt x="160" y="96"/>
                  </a:lnTo>
                  <a:lnTo>
                    <a:pt x="156" y="111"/>
                  </a:lnTo>
                  <a:lnTo>
                    <a:pt x="148" y="124"/>
                  </a:lnTo>
                  <a:lnTo>
                    <a:pt x="139" y="136"/>
                  </a:lnTo>
                  <a:lnTo>
                    <a:pt x="125" y="146"/>
                  </a:lnTo>
                  <a:lnTo>
                    <a:pt x="112" y="153"/>
                  </a:lnTo>
                  <a:lnTo>
                    <a:pt x="98" y="157"/>
                  </a:lnTo>
                  <a:lnTo>
                    <a:pt x="81" y="159"/>
                  </a:lnTo>
                  <a:lnTo>
                    <a:pt x="66" y="157"/>
                  </a:lnTo>
                  <a:lnTo>
                    <a:pt x="50" y="153"/>
                  </a:lnTo>
                  <a:lnTo>
                    <a:pt x="37" y="146"/>
                  </a:lnTo>
                  <a:lnTo>
                    <a:pt x="25" y="136"/>
                  </a:lnTo>
                  <a:lnTo>
                    <a:pt x="16" y="124"/>
                  </a:lnTo>
                  <a:lnTo>
                    <a:pt x="8" y="111"/>
                  </a:lnTo>
                  <a:lnTo>
                    <a:pt x="2" y="96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8" y="48"/>
                  </a:lnTo>
                  <a:lnTo>
                    <a:pt x="16" y="34"/>
                  </a:lnTo>
                  <a:lnTo>
                    <a:pt x="25" y="23"/>
                  </a:lnTo>
                  <a:lnTo>
                    <a:pt x="37" y="13"/>
                  </a:lnTo>
                  <a:lnTo>
                    <a:pt x="50" y="5"/>
                  </a:lnTo>
                  <a:lnTo>
                    <a:pt x="66" y="0"/>
                  </a:lnTo>
                  <a:lnTo>
                    <a:pt x="81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Freeform 89"/>
            <p:cNvSpPr>
              <a:spLocks/>
            </p:cNvSpPr>
            <p:nvPr/>
          </p:nvSpPr>
          <p:spPr bwMode="auto">
            <a:xfrm>
              <a:off x="4443413" y="3270250"/>
              <a:ext cx="334962" cy="77788"/>
            </a:xfrm>
            <a:custGeom>
              <a:avLst/>
              <a:gdLst>
                <a:gd name="T0" fmla="*/ 211 w 211"/>
                <a:gd name="T1" fmla="*/ 44 h 49"/>
                <a:gd name="T2" fmla="*/ 205 w 211"/>
                <a:gd name="T3" fmla="*/ 40 h 49"/>
                <a:gd name="T4" fmla="*/ 192 w 211"/>
                <a:gd name="T5" fmla="*/ 30 h 49"/>
                <a:gd name="T6" fmla="*/ 169 w 211"/>
                <a:gd name="T7" fmla="*/ 17 h 49"/>
                <a:gd name="T8" fmla="*/ 142 w 211"/>
                <a:gd name="T9" fmla="*/ 5 h 49"/>
                <a:gd name="T10" fmla="*/ 125 w 211"/>
                <a:gd name="T11" fmla="*/ 2 h 49"/>
                <a:gd name="T12" fmla="*/ 109 w 211"/>
                <a:gd name="T13" fmla="*/ 0 h 49"/>
                <a:gd name="T14" fmla="*/ 92 w 211"/>
                <a:gd name="T15" fmla="*/ 0 h 49"/>
                <a:gd name="T16" fmla="*/ 73 w 211"/>
                <a:gd name="T17" fmla="*/ 3 h 49"/>
                <a:gd name="T18" fmla="*/ 56 w 211"/>
                <a:gd name="T19" fmla="*/ 9 h 49"/>
                <a:gd name="T20" fmla="*/ 36 w 211"/>
                <a:gd name="T21" fmla="*/ 19 h 49"/>
                <a:gd name="T22" fmla="*/ 17 w 211"/>
                <a:gd name="T23" fmla="*/ 32 h 49"/>
                <a:gd name="T24" fmla="*/ 0 w 211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49">
                  <a:moveTo>
                    <a:pt x="211" y="44"/>
                  </a:moveTo>
                  <a:lnTo>
                    <a:pt x="205" y="40"/>
                  </a:lnTo>
                  <a:lnTo>
                    <a:pt x="192" y="30"/>
                  </a:lnTo>
                  <a:lnTo>
                    <a:pt x="169" y="17"/>
                  </a:lnTo>
                  <a:lnTo>
                    <a:pt x="142" y="5"/>
                  </a:lnTo>
                  <a:lnTo>
                    <a:pt x="125" y="2"/>
                  </a:lnTo>
                  <a:lnTo>
                    <a:pt x="109" y="0"/>
                  </a:lnTo>
                  <a:lnTo>
                    <a:pt x="92" y="0"/>
                  </a:lnTo>
                  <a:lnTo>
                    <a:pt x="73" y="3"/>
                  </a:lnTo>
                  <a:lnTo>
                    <a:pt x="56" y="9"/>
                  </a:lnTo>
                  <a:lnTo>
                    <a:pt x="36" y="19"/>
                  </a:lnTo>
                  <a:lnTo>
                    <a:pt x="17" y="32"/>
                  </a:lnTo>
                  <a:lnTo>
                    <a:pt x="0" y="4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90"/>
            <p:cNvSpPr>
              <a:spLocks/>
            </p:cNvSpPr>
            <p:nvPr/>
          </p:nvSpPr>
          <p:spPr bwMode="auto">
            <a:xfrm>
              <a:off x="4900613" y="3270250"/>
              <a:ext cx="334962" cy="77788"/>
            </a:xfrm>
            <a:custGeom>
              <a:avLst/>
              <a:gdLst>
                <a:gd name="T0" fmla="*/ 0 w 211"/>
                <a:gd name="T1" fmla="*/ 44 h 49"/>
                <a:gd name="T2" fmla="*/ 6 w 211"/>
                <a:gd name="T3" fmla="*/ 40 h 49"/>
                <a:gd name="T4" fmla="*/ 19 w 211"/>
                <a:gd name="T5" fmla="*/ 30 h 49"/>
                <a:gd name="T6" fmla="*/ 42 w 211"/>
                <a:gd name="T7" fmla="*/ 17 h 49"/>
                <a:gd name="T8" fmla="*/ 71 w 211"/>
                <a:gd name="T9" fmla="*/ 5 h 49"/>
                <a:gd name="T10" fmla="*/ 86 w 211"/>
                <a:gd name="T11" fmla="*/ 2 h 49"/>
                <a:gd name="T12" fmla="*/ 103 w 211"/>
                <a:gd name="T13" fmla="*/ 0 h 49"/>
                <a:gd name="T14" fmla="*/ 121 w 211"/>
                <a:gd name="T15" fmla="*/ 0 h 49"/>
                <a:gd name="T16" fmla="*/ 138 w 211"/>
                <a:gd name="T17" fmla="*/ 3 h 49"/>
                <a:gd name="T18" fmla="*/ 157 w 211"/>
                <a:gd name="T19" fmla="*/ 9 h 49"/>
                <a:gd name="T20" fmla="*/ 174 w 211"/>
                <a:gd name="T21" fmla="*/ 19 h 49"/>
                <a:gd name="T22" fmla="*/ 194 w 211"/>
                <a:gd name="T23" fmla="*/ 32 h 49"/>
                <a:gd name="T24" fmla="*/ 211 w 211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49">
                  <a:moveTo>
                    <a:pt x="0" y="44"/>
                  </a:moveTo>
                  <a:lnTo>
                    <a:pt x="6" y="40"/>
                  </a:lnTo>
                  <a:lnTo>
                    <a:pt x="19" y="30"/>
                  </a:lnTo>
                  <a:lnTo>
                    <a:pt x="42" y="17"/>
                  </a:lnTo>
                  <a:lnTo>
                    <a:pt x="71" y="5"/>
                  </a:lnTo>
                  <a:lnTo>
                    <a:pt x="86" y="2"/>
                  </a:lnTo>
                  <a:lnTo>
                    <a:pt x="103" y="0"/>
                  </a:lnTo>
                  <a:lnTo>
                    <a:pt x="121" y="0"/>
                  </a:lnTo>
                  <a:lnTo>
                    <a:pt x="138" y="3"/>
                  </a:lnTo>
                  <a:lnTo>
                    <a:pt x="157" y="9"/>
                  </a:lnTo>
                  <a:lnTo>
                    <a:pt x="174" y="19"/>
                  </a:lnTo>
                  <a:lnTo>
                    <a:pt x="194" y="32"/>
                  </a:lnTo>
                  <a:lnTo>
                    <a:pt x="211" y="4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91"/>
            <p:cNvSpPr>
              <a:spLocks/>
            </p:cNvSpPr>
            <p:nvPr/>
          </p:nvSpPr>
          <p:spPr bwMode="auto">
            <a:xfrm>
              <a:off x="4549775" y="3467100"/>
              <a:ext cx="66675" cy="68263"/>
            </a:xfrm>
            <a:custGeom>
              <a:avLst/>
              <a:gdLst>
                <a:gd name="T0" fmla="*/ 21 w 42"/>
                <a:gd name="T1" fmla="*/ 0 h 43"/>
                <a:gd name="T2" fmla="*/ 29 w 42"/>
                <a:gd name="T3" fmla="*/ 2 h 43"/>
                <a:gd name="T4" fmla="*/ 37 w 42"/>
                <a:gd name="T5" fmla="*/ 6 h 43"/>
                <a:gd name="T6" fmla="*/ 40 w 42"/>
                <a:gd name="T7" fmla="*/ 14 h 43"/>
                <a:gd name="T8" fmla="*/ 42 w 42"/>
                <a:gd name="T9" fmla="*/ 21 h 43"/>
                <a:gd name="T10" fmla="*/ 40 w 42"/>
                <a:gd name="T11" fmla="*/ 29 h 43"/>
                <a:gd name="T12" fmla="*/ 37 w 42"/>
                <a:gd name="T13" fmla="*/ 37 h 43"/>
                <a:gd name="T14" fmla="*/ 29 w 42"/>
                <a:gd name="T15" fmla="*/ 41 h 43"/>
                <a:gd name="T16" fmla="*/ 21 w 42"/>
                <a:gd name="T17" fmla="*/ 43 h 43"/>
                <a:gd name="T18" fmla="*/ 14 w 42"/>
                <a:gd name="T19" fmla="*/ 41 h 43"/>
                <a:gd name="T20" fmla="*/ 6 w 42"/>
                <a:gd name="T21" fmla="*/ 37 h 43"/>
                <a:gd name="T22" fmla="*/ 2 w 42"/>
                <a:gd name="T23" fmla="*/ 29 h 43"/>
                <a:gd name="T24" fmla="*/ 0 w 42"/>
                <a:gd name="T25" fmla="*/ 21 h 43"/>
                <a:gd name="T26" fmla="*/ 2 w 42"/>
                <a:gd name="T27" fmla="*/ 14 h 43"/>
                <a:gd name="T28" fmla="*/ 6 w 42"/>
                <a:gd name="T29" fmla="*/ 6 h 43"/>
                <a:gd name="T30" fmla="*/ 14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29" y="2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9"/>
                  </a:lnTo>
                  <a:lnTo>
                    <a:pt x="37" y="37"/>
                  </a:lnTo>
                  <a:lnTo>
                    <a:pt x="29" y="41"/>
                  </a:lnTo>
                  <a:lnTo>
                    <a:pt x="21" y="43"/>
                  </a:lnTo>
                  <a:lnTo>
                    <a:pt x="14" y="41"/>
                  </a:lnTo>
                  <a:lnTo>
                    <a:pt x="6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92"/>
            <p:cNvSpPr>
              <a:spLocks/>
            </p:cNvSpPr>
            <p:nvPr/>
          </p:nvSpPr>
          <p:spPr bwMode="auto">
            <a:xfrm>
              <a:off x="4549775" y="3467100"/>
              <a:ext cx="66675" cy="68263"/>
            </a:xfrm>
            <a:custGeom>
              <a:avLst/>
              <a:gdLst>
                <a:gd name="T0" fmla="*/ 21 w 42"/>
                <a:gd name="T1" fmla="*/ 0 h 43"/>
                <a:gd name="T2" fmla="*/ 29 w 42"/>
                <a:gd name="T3" fmla="*/ 2 h 43"/>
                <a:gd name="T4" fmla="*/ 37 w 42"/>
                <a:gd name="T5" fmla="*/ 6 h 43"/>
                <a:gd name="T6" fmla="*/ 40 w 42"/>
                <a:gd name="T7" fmla="*/ 14 h 43"/>
                <a:gd name="T8" fmla="*/ 42 w 42"/>
                <a:gd name="T9" fmla="*/ 21 h 43"/>
                <a:gd name="T10" fmla="*/ 40 w 42"/>
                <a:gd name="T11" fmla="*/ 29 h 43"/>
                <a:gd name="T12" fmla="*/ 37 w 42"/>
                <a:gd name="T13" fmla="*/ 37 h 43"/>
                <a:gd name="T14" fmla="*/ 29 w 42"/>
                <a:gd name="T15" fmla="*/ 41 h 43"/>
                <a:gd name="T16" fmla="*/ 21 w 42"/>
                <a:gd name="T17" fmla="*/ 43 h 43"/>
                <a:gd name="T18" fmla="*/ 14 w 42"/>
                <a:gd name="T19" fmla="*/ 41 h 43"/>
                <a:gd name="T20" fmla="*/ 6 w 42"/>
                <a:gd name="T21" fmla="*/ 37 h 43"/>
                <a:gd name="T22" fmla="*/ 2 w 42"/>
                <a:gd name="T23" fmla="*/ 29 h 43"/>
                <a:gd name="T24" fmla="*/ 0 w 42"/>
                <a:gd name="T25" fmla="*/ 21 h 43"/>
                <a:gd name="T26" fmla="*/ 2 w 42"/>
                <a:gd name="T27" fmla="*/ 14 h 43"/>
                <a:gd name="T28" fmla="*/ 6 w 42"/>
                <a:gd name="T29" fmla="*/ 6 h 43"/>
                <a:gd name="T30" fmla="*/ 14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29" y="2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9"/>
                  </a:lnTo>
                  <a:lnTo>
                    <a:pt x="37" y="37"/>
                  </a:lnTo>
                  <a:lnTo>
                    <a:pt x="29" y="41"/>
                  </a:lnTo>
                  <a:lnTo>
                    <a:pt x="21" y="43"/>
                  </a:lnTo>
                  <a:lnTo>
                    <a:pt x="14" y="41"/>
                  </a:lnTo>
                  <a:lnTo>
                    <a:pt x="6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1" y="0"/>
                  </a:lnTo>
                </a:path>
              </a:pathLst>
            </a:custGeom>
            <a:solidFill>
              <a:srgbClr val="006600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93"/>
            <p:cNvSpPr>
              <a:spLocks/>
            </p:cNvSpPr>
            <p:nvPr/>
          </p:nvSpPr>
          <p:spPr bwMode="auto">
            <a:xfrm>
              <a:off x="5040313" y="3467100"/>
              <a:ext cx="66675" cy="68263"/>
            </a:xfrm>
            <a:custGeom>
              <a:avLst/>
              <a:gdLst>
                <a:gd name="T0" fmla="*/ 21 w 42"/>
                <a:gd name="T1" fmla="*/ 0 h 43"/>
                <a:gd name="T2" fmla="*/ 29 w 42"/>
                <a:gd name="T3" fmla="*/ 2 h 43"/>
                <a:gd name="T4" fmla="*/ 36 w 42"/>
                <a:gd name="T5" fmla="*/ 6 h 43"/>
                <a:gd name="T6" fmla="*/ 40 w 42"/>
                <a:gd name="T7" fmla="*/ 14 h 43"/>
                <a:gd name="T8" fmla="*/ 42 w 42"/>
                <a:gd name="T9" fmla="*/ 21 h 43"/>
                <a:gd name="T10" fmla="*/ 40 w 42"/>
                <a:gd name="T11" fmla="*/ 29 h 43"/>
                <a:gd name="T12" fmla="*/ 36 w 42"/>
                <a:gd name="T13" fmla="*/ 37 h 43"/>
                <a:gd name="T14" fmla="*/ 29 w 42"/>
                <a:gd name="T15" fmla="*/ 41 h 43"/>
                <a:gd name="T16" fmla="*/ 21 w 42"/>
                <a:gd name="T17" fmla="*/ 43 h 43"/>
                <a:gd name="T18" fmla="*/ 13 w 42"/>
                <a:gd name="T19" fmla="*/ 41 h 43"/>
                <a:gd name="T20" fmla="*/ 6 w 42"/>
                <a:gd name="T21" fmla="*/ 37 h 43"/>
                <a:gd name="T22" fmla="*/ 2 w 42"/>
                <a:gd name="T23" fmla="*/ 29 h 43"/>
                <a:gd name="T24" fmla="*/ 0 w 42"/>
                <a:gd name="T25" fmla="*/ 21 h 43"/>
                <a:gd name="T26" fmla="*/ 2 w 42"/>
                <a:gd name="T27" fmla="*/ 14 h 43"/>
                <a:gd name="T28" fmla="*/ 6 w 42"/>
                <a:gd name="T29" fmla="*/ 6 h 43"/>
                <a:gd name="T30" fmla="*/ 13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9"/>
                  </a:lnTo>
                  <a:lnTo>
                    <a:pt x="36" y="37"/>
                  </a:lnTo>
                  <a:lnTo>
                    <a:pt x="29" y="41"/>
                  </a:lnTo>
                  <a:lnTo>
                    <a:pt x="21" y="43"/>
                  </a:lnTo>
                  <a:lnTo>
                    <a:pt x="13" y="41"/>
                  </a:lnTo>
                  <a:lnTo>
                    <a:pt x="6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94"/>
            <p:cNvSpPr>
              <a:spLocks/>
            </p:cNvSpPr>
            <p:nvPr/>
          </p:nvSpPr>
          <p:spPr bwMode="auto">
            <a:xfrm>
              <a:off x="5040313" y="3467100"/>
              <a:ext cx="66675" cy="68263"/>
            </a:xfrm>
            <a:custGeom>
              <a:avLst/>
              <a:gdLst>
                <a:gd name="T0" fmla="*/ 21 w 42"/>
                <a:gd name="T1" fmla="*/ 0 h 43"/>
                <a:gd name="T2" fmla="*/ 29 w 42"/>
                <a:gd name="T3" fmla="*/ 2 h 43"/>
                <a:gd name="T4" fmla="*/ 36 w 42"/>
                <a:gd name="T5" fmla="*/ 6 h 43"/>
                <a:gd name="T6" fmla="*/ 40 w 42"/>
                <a:gd name="T7" fmla="*/ 14 h 43"/>
                <a:gd name="T8" fmla="*/ 42 w 42"/>
                <a:gd name="T9" fmla="*/ 21 h 43"/>
                <a:gd name="T10" fmla="*/ 40 w 42"/>
                <a:gd name="T11" fmla="*/ 29 h 43"/>
                <a:gd name="T12" fmla="*/ 36 w 42"/>
                <a:gd name="T13" fmla="*/ 37 h 43"/>
                <a:gd name="T14" fmla="*/ 29 w 42"/>
                <a:gd name="T15" fmla="*/ 41 h 43"/>
                <a:gd name="T16" fmla="*/ 21 w 42"/>
                <a:gd name="T17" fmla="*/ 43 h 43"/>
                <a:gd name="T18" fmla="*/ 13 w 42"/>
                <a:gd name="T19" fmla="*/ 41 h 43"/>
                <a:gd name="T20" fmla="*/ 6 w 42"/>
                <a:gd name="T21" fmla="*/ 37 h 43"/>
                <a:gd name="T22" fmla="*/ 2 w 42"/>
                <a:gd name="T23" fmla="*/ 29 h 43"/>
                <a:gd name="T24" fmla="*/ 0 w 42"/>
                <a:gd name="T25" fmla="*/ 21 h 43"/>
                <a:gd name="T26" fmla="*/ 2 w 42"/>
                <a:gd name="T27" fmla="*/ 14 h 43"/>
                <a:gd name="T28" fmla="*/ 6 w 42"/>
                <a:gd name="T29" fmla="*/ 6 h 43"/>
                <a:gd name="T30" fmla="*/ 13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9"/>
                  </a:lnTo>
                  <a:lnTo>
                    <a:pt x="36" y="37"/>
                  </a:lnTo>
                  <a:lnTo>
                    <a:pt x="29" y="41"/>
                  </a:lnTo>
                  <a:lnTo>
                    <a:pt x="21" y="43"/>
                  </a:lnTo>
                  <a:lnTo>
                    <a:pt x="13" y="41"/>
                  </a:lnTo>
                  <a:lnTo>
                    <a:pt x="6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</a:path>
              </a:pathLst>
            </a:custGeom>
            <a:solidFill>
              <a:srgbClr val="006600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95"/>
            <p:cNvSpPr>
              <a:spLocks/>
            </p:cNvSpPr>
            <p:nvPr/>
          </p:nvSpPr>
          <p:spPr bwMode="auto">
            <a:xfrm>
              <a:off x="4692650" y="4570413"/>
              <a:ext cx="295275" cy="26987"/>
            </a:xfrm>
            <a:custGeom>
              <a:avLst/>
              <a:gdLst>
                <a:gd name="T0" fmla="*/ 0 w 186"/>
                <a:gd name="T1" fmla="*/ 17 h 17"/>
                <a:gd name="T2" fmla="*/ 14 w 186"/>
                <a:gd name="T3" fmla="*/ 11 h 17"/>
                <a:gd name="T4" fmla="*/ 54 w 186"/>
                <a:gd name="T5" fmla="*/ 4 h 17"/>
                <a:gd name="T6" fmla="*/ 81 w 186"/>
                <a:gd name="T7" fmla="*/ 0 h 17"/>
                <a:gd name="T8" fmla="*/ 113 w 186"/>
                <a:gd name="T9" fmla="*/ 2 h 17"/>
                <a:gd name="T10" fmla="*/ 131 w 186"/>
                <a:gd name="T11" fmla="*/ 4 h 17"/>
                <a:gd name="T12" fmla="*/ 148 w 186"/>
                <a:gd name="T13" fmla="*/ 6 h 17"/>
                <a:gd name="T14" fmla="*/ 167 w 186"/>
                <a:gd name="T15" fmla="*/ 11 h 17"/>
                <a:gd name="T16" fmla="*/ 186 w 18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7">
                  <a:moveTo>
                    <a:pt x="0" y="17"/>
                  </a:moveTo>
                  <a:lnTo>
                    <a:pt x="14" y="11"/>
                  </a:lnTo>
                  <a:lnTo>
                    <a:pt x="54" y="4"/>
                  </a:lnTo>
                  <a:lnTo>
                    <a:pt x="81" y="0"/>
                  </a:lnTo>
                  <a:lnTo>
                    <a:pt x="113" y="2"/>
                  </a:lnTo>
                  <a:lnTo>
                    <a:pt x="131" y="4"/>
                  </a:lnTo>
                  <a:lnTo>
                    <a:pt x="148" y="6"/>
                  </a:lnTo>
                  <a:lnTo>
                    <a:pt x="167" y="11"/>
                  </a:lnTo>
                  <a:lnTo>
                    <a:pt x="186" y="1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96"/>
            <p:cNvSpPr>
              <a:spLocks/>
            </p:cNvSpPr>
            <p:nvPr/>
          </p:nvSpPr>
          <p:spPr bwMode="auto">
            <a:xfrm>
              <a:off x="3409950" y="3340100"/>
              <a:ext cx="225425" cy="26988"/>
            </a:xfrm>
            <a:custGeom>
              <a:avLst/>
              <a:gdLst>
                <a:gd name="T0" fmla="*/ 142 w 142"/>
                <a:gd name="T1" fmla="*/ 15 h 17"/>
                <a:gd name="T2" fmla="*/ 142 w 142"/>
                <a:gd name="T3" fmla="*/ 0 h 17"/>
                <a:gd name="T4" fmla="*/ 0 w 142"/>
                <a:gd name="T5" fmla="*/ 0 h 17"/>
                <a:gd name="T6" fmla="*/ 0 w 142"/>
                <a:gd name="T7" fmla="*/ 17 h 17"/>
                <a:gd name="T8" fmla="*/ 142 w 142"/>
                <a:gd name="T9" fmla="*/ 15 h 17"/>
                <a:gd name="T10" fmla="*/ 142 w 14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17">
                  <a:moveTo>
                    <a:pt x="142" y="15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42" y="15"/>
                  </a:lnTo>
                  <a:lnTo>
                    <a:pt x="142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97"/>
            <p:cNvSpPr>
              <a:spLocks/>
            </p:cNvSpPr>
            <p:nvPr/>
          </p:nvSpPr>
          <p:spPr bwMode="auto">
            <a:xfrm>
              <a:off x="3635375" y="3340100"/>
              <a:ext cx="149225" cy="100013"/>
            </a:xfrm>
            <a:custGeom>
              <a:avLst/>
              <a:gdLst>
                <a:gd name="T0" fmla="*/ 94 w 94"/>
                <a:gd name="T1" fmla="*/ 61 h 63"/>
                <a:gd name="T2" fmla="*/ 94 w 94"/>
                <a:gd name="T3" fmla="*/ 61 h 63"/>
                <a:gd name="T4" fmla="*/ 91 w 94"/>
                <a:gd name="T5" fmla="*/ 50 h 63"/>
                <a:gd name="T6" fmla="*/ 85 w 94"/>
                <a:gd name="T7" fmla="*/ 36 h 63"/>
                <a:gd name="T8" fmla="*/ 77 w 94"/>
                <a:gd name="T9" fmla="*/ 27 h 63"/>
                <a:gd name="T10" fmla="*/ 66 w 94"/>
                <a:gd name="T11" fmla="*/ 17 h 63"/>
                <a:gd name="T12" fmla="*/ 52 w 94"/>
                <a:gd name="T13" fmla="*/ 9 h 63"/>
                <a:gd name="T14" fmla="*/ 35 w 94"/>
                <a:gd name="T15" fmla="*/ 4 h 63"/>
                <a:gd name="T16" fmla="*/ 20 w 94"/>
                <a:gd name="T17" fmla="*/ 2 h 63"/>
                <a:gd name="T18" fmla="*/ 0 w 94"/>
                <a:gd name="T19" fmla="*/ 0 h 63"/>
                <a:gd name="T20" fmla="*/ 0 w 94"/>
                <a:gd name="T21" fmla="*/ 15 h 63"/>
                <a:gd name="T22" fmla="*/ 18 w 94"/>
                <a:gd name="T23" fmla="*/ 17 h 63"/>
                <a:gd name="T24" fmla="*/ 31 w 94"/>
                <a:gd name="T25" fmla="*/ 19 h 63"/>
                <a:gd name="T26" fmla="*/ 44 w 94"/>
                <a:gd name="T27" fmla="*/ 25 h 63"/>
                <a:gd name="T28" fmla="*/ 56 w 94"/>
                <a:gd name="T29" fmla="*/ 30 h 63"/>
                <a:gd name="T30" fmla="*/ 66 w 94"/>
                <a:gd name="T31" fmla="*/ 38 h 63"/>
                <a:gd name="T32" fmla="*/ 71 w 94"/>
                <a:gd name="T33" fmla="*/ 46 h 63"/>
                <a:gd name="T34" fmla="*/ 75 w 94"/>
                <a:gd name="T35" fmla="*/ 53 h 63"/>
                <a:gd name="T36" fmla="*/ 77 w 94"/>
                <a:gd name="T37" fmla="*/ 63 h 63"/>
                <a:gd name="T38" fmla="*/ 77 w 94"/>
                <a:gd name="T39" fmla="*/ 63 h 63"/>
                <a:gd name="T40" fmla="*/ 94 w 94"/>
                <a:gd name="T4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63">
                  <a:moveTo>
                    <a:pt x="94" y="61"/>
                  </a:moveTo>
                  <a:lnTo>
                    <a:pt x="94" y="61"/>
                  </a:lnTo>
                  <a:lnTo>
                    <a:pt x="91" y="50"/>
                  </a:lnTo>
                  <a:lnTo>
                    <a:pt x="85" y="36"/>
                  </a:lnTo>
                  <a:lnTo>
                    <a:pt x="77" y="27"/>
                  </a:lnTo>
                  <a:lnTo>
                    <a:pt x="66" y="17"/>
                  </a:lnTo>
                  <a:lnTo>
                    <a:pt x="52" y="9"/>
                  </a:lnTo>
                  <a:lnTo>
                    <a:pt x="35" y="4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8" y="17"/>
                  </a:lnTo>
                  <a:lnTo>
                    <a:pt x="31" y="19"/>
                  </a:lnTo>
                  <a:lnTo>
                    <a:pt x="44" y="25"/>
                  </a:lnTo>
                  <a:lnTo>
                    <a:pt x="56" y="30"/>
                  </a:lnTo>
                  <a:lnTo>
                    <a:pt x="66" y="38"/>
                  </a:lnTo>
                  <a:lnTo>
                    <a:pt x="71" y="46"/>
                  </a:lnTo>
                  <a:lnTo>
                    <a:pt x="75" y="53"/>
                  </a:lnTo>
                  <a:lnTo>
                    <a:pt x="77" y="63"/>
                  </a:lnTo>
                  <a:lnTo>
                    <a:pt x="77" y="63"/>
                  </a:lnTo>
                  <a:lnTo>
                    <a:pt x="94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98"/>
            <p:cNvSpPr>
              <a:spLocks/>
            </p:cNvSpPr>
            <p:nvPr/>
          </p:nvSpPr>
          <p:spPr bwMode="auto">
            <a:xfrm>
              <a:off x="3757613" y="3440113"/>
              <a:ext cx="12700" cy="1587"/>
            </a:xfrm>
            <a:custGeom>
              <a:avLst/>
              <a:gdLst>
                <a:gd name="T0" fmla="*/ 0 w 8"/>
                <a:gd name="T1" fmla="*/ 8 w 8"/>
                <a:gd name="T2" fmla="*/ 8 w 8"/>
                <a:gd name="T3" fmla="*/ 8 w 8"/>
                <a:gd name="T4" fmla="*/ 8 w 8"/>
                <a:gd name="T5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9"/>
            <p:cNvSpPr>
              <a:spLocks/>
            </p:cNvSpPr>
            <p:nvPr/>
          </p:nvSpPr>
          <p:spPr bwMode="auto">
            <a:xfrm>
              <a:off x="3638550" y="3436938"/>
              <a:ext cx="146050" cy="103187"/>
            </a:xfrm>
            <a:custGeom>
              <a:avLst/>
              <a:gdLst>
                <a:gd name="T0" fmla="*/ 0 w 92"/>
                <a:gd name="T1" fmla="*/ 65 h 65"/>
                <a:gd name="T2" fmla="*/ 0 w 92"/>
                <a:gd name="T3" fmla="*/ 65 h 65"/>
                <a:gd name="T4" fmla="*/ 18 w 92"/>
                <a:gd name="T5" fmla="*/ 63 h 65"/>
                <a:gd name="T6" fmla="*/ 35 w 92"/>
                <a:gd name="T7" fmla="*/ 60 h 65"/>
                <a:gd name="T8" fmla="*/ 50 w 92"/>
                <a:gd name="T9" fmla="*/ 54 h 65"/>
                <a:gd name="T10" fmla="*/ 64 w 92"/>
                <a:gd name="T11" fmla="*/ 48 h 65"/>
                <a:gd name="T12" fmla="*/ 75 w 92"/>
                <a:gd name="T13" fmla="*/ 39 h 65"/>
                <a:gd name="T14" fmla="*/ 85 w 92"/>
                <a:gd name="T15" fmla="*/ 27 h 65"/>
                <a:gd name="T16" fmla="*/ 90 w 92"/>
                <a:gd name="T17" fmla="*/ 14 h 65"/>
                <a:gd name="T18" fmla="*/ 92 w 92"/>
                <a:gd name="T19" fmla="*/ 0 h 65"/>
                <a:gd name="T20" fmla="*/ 75 w 92"/>
                <a:gd name="T21" fmla="*/ 2 h 65"/>
                <a:gd name="T22" fmla="*/ 75 w 92"/>
                <a:gd name="T23" fmla="*/ 10 h 65"/>
                <a:gd name="T24" fmla="*/ 69 w 92"/>
                <a:gd name="T25" fmla="*/ 19 h 65"/>
                <a:gd name="T26" fmla="*/ 64 w 92"/>
                <a:gd name="T27" fmla="*/ 27 h 65"/>
                <a:gd name="T28" fmla="*/ 54 w 92"/>
                <a:gd name="T29" fmla="*/ 35 h 65"/>
                <a:gd name="T30" fmla="*/ 44 w 92"/>
                <a:gd name="T31" fmla="*/ 40 h 65"/>
                <a:gd name="T32" fmla="*/ 31 w 92"/>
                <a:gd name="T33" fmla="*/ 44 h 65"/>
                <a:gd name="T34" fmla="*/ 16 w 92"/>
                <a:gd name="T35" fmla="*/ 48 h 65"/>
                <a:gd name="T36" fmla="*/ 0 w 92"/>
                <a:gd name="T37" fmla="*/ 48 h 65"/>
                <a:gd name="T38" fmla="*/ 0 w 92"/>
                <a:gd name="T39" fmla="*/ 48 h 65"/>
                <a:gd name="T40" fmla="*/ 0 w 92"/>
                <a:gd name="T4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65">
                  <a:moveTo>
                    <a:pt x="0" y="65"/>
                  </a:moveTo>
                  <a:lnTo>
                    <a:pt x="0" y="65"/>
                  </a:lnTo>
                  <a:lnTo>
                    <a:pt x="18" y="63"/>
                  </a:lnTo>
                  <a:lnTo>
                    <a:pt x="35" y="60"/>
                  </a:lnTo>
                  <a:lnTo>
                    <a:pt x="50" y="54"/>
                  </a:lnTo>
                  <a:lnTo>
                    <a:pt x="64" y="48"/>
                  </a:lnTo>
                  <a:lnTo>
                    <a:pt x="75" y="39"/>
                  </a:lnTo>
                  <a:lnTo>
                    <a:pt x="85" y="27"/>
                  </a:lnTo>
                  <a:lnTo>
                    <a:pt x="90" y="14"/>
                  </a:lnTo>
                  <a:lnTo>
                    <a:pt x="92" y="0"/>
                  </a:lnTo>
                  <a:lnTo>
                    <a:pt x="75" y="2"/>
                  </a:lnTo>
                  <a:lnTo>
                    <a:pt x="75" y="10"/>
                  </a:lnTo>
                  <a:lnTo>
                    <a:pt x="69" y="19"/>
                  </a:lnTo>
                  <a:lnTo>
                    <a:pt x="64" y="27"/>
                  </a:lnTo>
                  <a:lnTo>
                    <a:pt x="54" y="35"/>
                  </a:lnTo>
                  <a:lnTo>
                    <a:pt x="44" y="40"/>
                  </a:lnTo>
                  <a:lnTo>
                    <a:pt x="31" y="44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0"/>
            <p:cNvSpPr>
              <a:spLocks/>
            </p:cNvSpPr>
            <p:nvPr/>
          </p:nvSpPr>
          <p:spPr bwMode="auto">
            <a:xfrm>
              <a:off x="3413125" y="3513138"/>
              <a:ext cx="225425" cy="26987"/>
            </a:xfrm>
            <a:custGeom>
              <a:avLst/>
              <a:gdLst>
                <a:gd name="T0" fmla="*/ 0 w 142"/>
                <a:gd name="T1" fmla="*/ 15 h 17"/>
                <a:gd name="T2" fmla="*/ 142 w 142"/>
                <a:gd name="T3" fmla="*/ 17 h 17"/>
                <a:gd name="T4" fmla="*/ 142 w 142"/>
                <a:gd name="T5" fmla="*/ 0 h 17"/>
                <a:gd name="T6" fmla="*/ 0 w 142"/>
                <a:gd name="T7" fmla="*/ 0 h 17"/>
                <a:gd name="T8" fmla="*/ 0 w 142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7">
                  <a:moveTo>
                    <a:pt x="0" y="15"/>
                  </a:moveTo>
                  <a:lnTo>
                    <a:pt x="142" y="17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01"/>
            <p:cNvSpPr>
              <a:spLocks/>
            </p:cNvSpPr>
            <p:nvPr/>
          </p:nvSpPr>
          <p:spPr bwMode="auto">
            <a:xfrm>
              <a:off x="3773488" y="3427413"/>
              <a:ext cx="149225" cy="28575"/>
            </a:xfrm>
            <a:custGeom>
              <a:avLst/>
              <a:gdLst>
                <a:gd name="T0" fmla="*/ 94 w 94"/>
                <a:gd name="T1" fmla="*/ 0 h 18"/>
                <a:gd name="T2" fmla="*/ 0 w 94"/>
                <a:gd name="T3" fmla="*/ 0 h 18"/>
                <a:gd name="T4" fmla="*/ 0 w 94"/>
                <a:gd name="T5" fmla="*/ 18 h 18"/>
                <a:gd name="T6" fmla="*/ 94 w 94"/>
                <a:gd name="T7" fmla="*/ 16 h 18"/>
                <a:gd name="T8" fmla="*/ 94 w 9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8">
                  <a:moveTo>
                    <a:pt x="94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94" y="1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02"/>
            <p:cNvSpPr>
              <a:spLocks/>
            </p:cNvSpPr>
            <p:nvPr/>
          </p:nvSpPr>
          <p:spPr bwMode="auto">
            <a:xfrm>
              <a:off x="3471863" y="3729038"/>
              <a:ext cx="23812" cy="192087"/>
            </a:xfrm>
            <a:custGeom>
              <a:avLst/>
              <a:gdLst>
                <a:gd name="T0" fmla="*/ 0 w 15"/>
                <a:gd name="T1" fmla="*/ 121 h 121"/>
                <a:gd name="T2" fmla="*/ 15 w 15"/>
                <a:gd name="T3" fmla="*/ 121 h 121"/>
                <a:gd name="T4" fmla="*/ 15 w 15"/>
                <a:gd name="T5" fmla="*/ 0 h 121"/>
                <a:gd name="T6" fmla="*/ 0 w 15"/>
                <a:gd name="T7" fmla="*/ 0 h 121"/>
                <a:gd name="T8" fmla="*/ 0 w 15"/>
                <a:gd name="T9" fmla="*/ 121 h 121"/>
                <a:gd name="T10" fmla="*/ 0 w 15"/>
                <a:gd name="T1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1">
                  <a:moveTo>
                    <a:pt x="0" y="121"/>
                  </a:moveTo>
                  <a:lnTo>
                    <a:pt x="15" y="12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03"/>
            <p:cNvSpPr>
              <a:spLocks/>
            </p:cNvSpPr>
            <p:nvPr/>
          </p:nvSpPr>
          <p:spPr bwMode="auto">
            <a:xfrm>
              <a:off x="3471863" y="3921125"/>
              <a:ext cx="96837" cy="128588"/>
            </a:xfrm>
            <a:custGeom>
              <a:avLst/>
              <a:gdLst>
                <a:gd name="T0" fmla="*/ 61 w 61"/>
                <a:gd name="T1" fmla="*/ 64 h 81"/>
                <a:gd name="T2" fmla="*/ 61 w 61"/>
                <a:gd name="T3" fmla="*/ 64 h 81"/>
                <a:gd name="T4" fmla="*/ 53 w 61"/>
                <a:gd name="T5" fmla="*/ 64 h 81"/>
                <a:gd name="T6" fmla="*/ 44 w 61"/>
                <a:gd name="T7" fmla="*/ 60 h 81"/>
                <a:gd name="T8" fmla="*/ 36 w 61"/>
                <a:gd name="T9" fmla="*/ 54 h 81"/>
                <a:gd name="T10" fmla="*/ 30 w 61"/>
                <a:gd name="T11" fmla="*/ 46 h 81"/>
                <a:gd name="T12" fmla="*/ 25 w 61"/>
                <a:gd name="T13" fmla="*/ 37 h 81"/>
                <a:gd name="T14" fmla="*/ 19 w 61"/>
                <a:gd name="T15" fmla="*/ 25 h 81"/>
                <a:gd name="T16" fmla="*/ 17 w 61"/>
                <a:gd name="T17" fmla="*/ 14 h 81"/>
                <a:gd name="T18" fmla="*/ 15 w 61"/>
                <a:gd name="T19" fmla="*/ 0 h 81"/>
                <a:gd name="T20" fmla="*/ 0 w 61"/>
                <a:gd name="T21" fmla="*/ 0 h 81"/>
                <a:gd name="T22" fmla="*/ 0 w 61"/>
                <a:gd name="T23" fmla="*/ 16 h 81"/>
                <a:gd name="T24" fmla="*/ 4 w 61"/>
                <a:gd name="T25" fmla="*/ 31 h 81"/>
                <a:gd name="T26" fmla="*/ 9 w 61"/>
                <a:gd name="T27" fmla="*/ 44 h 81"/>
                <a:gd name="T28" fmla="*/ 17 w 61"/>
                <a:gd name="T29" fmla="*/ 56 h 81"/>
                <a:gd name="T30" fmla="*/ 27 w 61"/>
                <a:gd name="T31" fmla="*/ 65 h 81"/>
                <a:gd name="T32" fmla="*/ 36 w 61"/>
                <a:gd name="T33" fmla="*/ 73 h 81"/>
                <a:gd name="T34" fmla="*/ 50 w 61"/>
                <a:gd name="T35" fmla="*/ 79 h 81"/>
                <a:gd name="T36" fmla="*/ 61 w 61"/>
                <a:gd name="T37" fmla="*/ 81 h 81"/>
                <a:gd name="T38" fmla="*/ 61 w 61"/>
                <a:gd name="T39" fmla="*/ 81 h 81"/>
                <a:gd name="T40" fmla="*/ 61 w 61"/>
                <a:gd name="T4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81">
                  <a:moveTo>
                    <a:pt x="61" y="64"/>
                  </a:moveTo>
                  <a:lnTo>
                    <a:pt x="61" y="64"/>
                  </a:lnTo>
                  <a:lnTo>
                    <a:pt x="53" y="64"/>
                  </a:lnTo>
                  <a:lnTo>
                    <a:pt x="44" y="60"/>
                  </a:lnTo>
                  <a:lnTo>
                    <a:pt x="36" y="54"/>
                  </a:lnTo>
                  <a:lnTo>
                    <a:pt x="30" y="46"/>
                  </a:lnTo>
                  <a:lnTo>
                    <a:pt x="25" y="37"/>
                  </a:lnTo>
                  <a:lnTo>
                    <a:pt x="19" y="25"/>
                  </a:lnTo>
                  <a:lnTo>
                    <a:pt x="17" y="1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" y="31"/>
                  </a:lnTo>
                  <a:lnTo>
                    <a:pt x="9" y="44"/>
                  </a:lnTo>
                  <a:lnTo>
                    <a:pt x="17" y="56"/>
                  </a:lnTo>
                  <a:lnTo>
                    <a:pt x="27" y="65"/>
                  </a:lnTo>
                  <a:lnTo>
                    <a:pt x="36" y="73"/>
                  </a:lnTo>
                  <a:lnTo>
                    <a:pt x="50" y="79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6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04"/>
            <p:cNvSpPr>
              <a:spLocks/>
            </p:cNvSpPr>
            <p:nvPr/>
          </p:nvSpPr>
          <p:spPr bwMode="auto">
            <a:xfrm>
              <a:off x="3568700" y="4033838"/>
              <a:ext cx="1588" cy="15875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05"/>
            <p:cNvSpPr>
              <a:spLocks/>
            </p:cNvSpPr>
            <p:nvPr/>
          </p:nvSpPr>
          <p:spPr bwMode="auto">
            <a:xfrm>
              <a:off x="3568700" y="3921125"/>
              <a:ext cx="100013" cy="128588"/>
            </a:xfrm>
            <a:custGeom>
              <a:avLst/>
              <a:gdLst>
                <a:gd name="T0" fmla="*/ 46 w 63"/>
                <a:gd name="T1" fmla="*/ 0 h 81"/>
                <a:gd name="T2" fmla="*/ 46 w 63"/>
                <a:gd name="T3" fmla="*/ 0 h 81"/>
                <a:gd name="T4" fmla="*/ 46 w 63"/>
                <a:gd name="T5" fmla="*/ 14 h 81"/>
                <a:gd name="T6" fmla="*/ 44 w 63"/>
                <a:gd name="T7" fmla="*/ 25 h 81"/>
                <a:gd name="T8" fmla="*/ 39 w 63"/>
                <a:gd name="T9" fmla="*/ 37 h 81"/>
                <a:gd name="T10" fmla="*/ 33 w 63"/>
                <a:gd name="T11" fmla="*/ 46 h 81"/>
                <a:gd name="T12" fmla="*/ 25 w 63"/>
                <a:gd name="T13" fmla="*/ 54 h 81"/>
                <a:gd name="T14" fmla="*/ 17 w 63"/>
                <a:gd name="T15" fmla="*/ 60 h 81"/>
                <a:gd name="T16" fmla="*/ 10 w 63"/>
                <a:gd name="T17" fmla="*/ 64 h 81"/>
                <a:gd name="T18" fmla="*/ 0 w 63"/>
                <a:gd name="T19" fmla="*/ 64 h 81"/>
                <a:gd name="T20" fmla="*/ 0 w 63"/>
                <a:gd name="T21" fmla="*/ 81 h 81"/>
                <a:gd name="T22" fmla="*/ 14 w 63"/>
                <a:gd name="T23" fmla="*/ 79 h 81"/>
                <a:gd name="T24" fmla="*/ 25 w 63"/>
                <a:gd name="T25" fmla="*/ 73 h 81"/>
                <a:gd name="T26" fmla="*/ 37 w 63"/>
                <a:gd name="T27" fmla="*/ 65 h 81"/>
                <a:gd name="T28" fmla="*/ 46 w 63"/>
                <a:gd name="T29" fmla="*/ 56 h 81"/>
                <a:gd name="T30" fmla="*/ 54 w 63"/>
                <a:gd name="T31" fmla="*/ 44 h 81"/>
                <a:gd name="T32" fmla="*/ 58 w 63"/>
                <a:gd name="T33" fmla="*/ 31 h 81"/>
                <a:gd name="T34" fmla="*/ 62 w 63"/>
                <a:gd name="T35" fmla="*/ 16 h 81"/>
                <a:gd name="T36" fmla="*/ 63 w 63"/>
                <a:gd name="T37" fmla="*/ 0 h 81"/>
                <a:gd name="T38" fmla="*/ 63 w 63"/>
                <a:gd name="T39" fmla="*/ 0 h 81"/>
                <a:gd name="T40" fmla="*/ 46 w 63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81">
                  <a:moveTo>
                    <a:pt x="46" y="0"/>
                  </a:moveTo>
                  <a:lnTo>
                    <a:pt x="46" y="0"/>
                  </a:lnTo>
                  <a:lnTo>
                    <a:pt x="46" y="14"/>
                  </a:lnTo>
                  <a:lnTo>
                    <a:pt x="44" y="25"/>
                  </a:lnTo>
                  <a:lnTo>
                    <a:pt x="39" y="37"/>
                  </a:lnTo>
                  <a:lnTo>
                    <a:pt x="33" y="46"/>
                  </a:lnTo>
                  <a:lnTo>
                    <a:pt x="25" y="54"/>
                  </a:lnTo>
                  <a:lnTo>
                    <a:pt x="17" y="60"/>
                  </a:lnTo>
                  <a:lnTo>
                    <a:pt x="10" y="64"/>
                  </a:lnTo>
                  <a:lnTo>
                    <a:pt x="0" y="64"/>
                  </a:lnTo>
                  <a:lnTo>
                    <a:pt x="0" y="81"/>
                  </a:lnTo>
                  <a:lnTo>
                    <a:pt x="14" y="79"/>
                  </a:lnTo>
                  <a:lnTo>
                    <a:pt x="25" y="73"/>
                  </a:lnTo>
                  <a:lnTo>
                    <a:pt x="37" y="65"/>
                  </a:lnTo>
                  <a:lnTo>
                    <a:pt x="46" y="56"/>
                  </a:lnTo>
                  <a:lnTo>
                    <a:pt x="54" y="44"/>
                  </a:lnTo>
                  <a:lnTo>
                    <a:pt x="58" y="31"/>
                  </a:lnTo>
                  <a:lnTo>
                    <a:pt x="62" y="16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06"/>
            <p:cNvSpPr>
              <a:spLocks/>
            </p:cNvSpPr>
            <p:nvPr/>
          </p:nvSpPr>
          <p:spPr bwMode="auto">
            <a:xfrm>
              <a:off x="3638550" y="3729038"/>
              <a:ext cx="30163" cy="192087"/>
            </a:xfrm>
            <a:custGeom>
              <a:avLst/>
              <a:gdLst>
                <a:gd name="T0" fmla="*/ 0 w 19"/>
                <a:gd name="T1" fmla="*/ 0 h 121"/>
                <a:gd name="T2" fmla="*/ 2 w 19"/>
                <a:gd name="T3" fmla="*/ 121 h 121"/>
                <a:gd name="T4" fmla="*/ 19 w 19"/>
                <a:gd name="T5" fmla="*/ 121 h 121"/>
                <a:gd name="T6" fmla="*/ 18 w 19"/>
                <a:gd name="T7" fmla="*/ 0 h 121"/>
                <a:gd name="T8" fmla="*/ 0 w 19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1">
                  <a:moveTo>
                    <a:pt x="0" y="0"/>
                  </a:moveTo>
                  <a:lnTo>
                    <a:pt x="2" y="121"/>
                  </a:lnTo>
                  <a:lnTo>
                    <a:pt x="19" y="121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Rectangle 107"/>
            <p:cNvSpPr>
              <a:spLocks noChangeArrowheads="1"/>
            </p:cNvSpPr>
            <p:nvPr/>
          </p:nvSpPr>
          <p:spPr bwMode="auto">
            <a:xfrm>
              <a:off x="3559175" y="4043363"/>
              <a:ext cx="25400" cy="23812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08"/>
            <p:cNvSpPr>
              <a:spLocks/>
            </p:cNvSpPr>
            <p:nvPr/>
          </p:nvSpPr>
          <p:spPr bwMode="auto">
            <a:xfrm>
              <a:off x="3502025" y="4265613"/>
              <a:ext cx="136525" cy="46037"/>
            </a:xfrm>
            <a:custGeom>
              <a:avLst/>
              <a:gdLst>
                <a:gd name="T0" fmla="*/ 42 w 86"/>
                <a:gd name="T1" fmla="*/ 0 h 29"/>
                <a:gd name="T2" fmla="*/ 27 w 86"/>
                <a:gd name="T3" fmla="*/ 2 h 29"/>
                <a:gd name="T4" fmla="*/ 13 w 86"/>
                <a:gd name="T5" fmla="*/ 4 h 29"/>
                <a:gd name="T6" fmla="*/ 8 w 86"/>
                <a:gd name="T7" fmla="*/ 6 h 29"/>
                <a:gd name="T8" fmla="*/ 4 w 86"/>
                <a:gd name="T9" fmla="*/ 10 h 29"/>
                <a:gd name="T10" fmla="*/ 0 w 86"/>
                <a:gd name="T11" fmla="*/ 12 h 29"/>
                <a:gd name="T12" fmla="*/ 0 w 86"/>
                <a:gd name="T13" fmla="*/ 13 h 29"/>
                <a:gd name="T14" fmla="*/ 0 w 86"/>
                <a:gd name="T15" fmla="*/ 17 h 29"/>
                <a:gd name="T16" fmla="*/ 4 w 86"/>
                <a:gd name="T17" fmla="*/ 19 h 29"/>
                <a:gd name="T18" fmla="*/ 8 w 86"/>
                <a:gd name="T19" fmla="*/ 21 h 29"/>
                <a:gd name="T20" fmla="*/ 13 w 86"/>
                <a:gd name="T21" fmla="*/ 23 h 29"/>
                <a:gd name="T22" fmla="*/ 27 w 86"/>
                <a:gd name="T23" fmla="*/ 27 h 29"/>
                <a:gd name="T24" fmla="*/ 42 w 86"/>
                <a:gd name="T25" fmla="*/ 29 h 29"/>
                <a:gd name="T26" fmla="*/ 59 w 86"/>
                <a:gd name="T27" fmla="*/ 27 h 29"/>
                <a:gd name="T28" fmla="*/ 73 w 86"/>
                <a:gd name="T29" fmla="*/ 23 h 29"/>
                <a:gd name="T30" fmla="*/ 79 w 86"/>
                <a:gd name="T31" fmla="*/ 21 h 29"/>
                <a:gd name="T32" fmla="*/ 82 w 86"/>
                <a:gd name="T33" fmla="*/ 19 h 29"/>
                <a:gd name="T34" fmla="*/ 86 w 86"/>
                <a:gd name="T35" fmla="*/ 17 h 29"/>
                <a:gd name="T36" fmla="*/ 86 w 86"/>
                <a:gd name="T37" fmla="*/ 13 h 29"/>
                <a:gd name="T38" fmla="*/ 86 w 86"/>
                <a:gd name="T39" fmla="*/ 12 h 29"/>
                <a:gd name="T40" fmla="*/ 82 w 86"/>
                <a:gd name="T41" fmla="*/ 10 h 29"/>
                <a:gd name="T42" fmla="*/ 79 w 86"/>
                <a:gd name="T43" fmla="*/ 6 h 29"/>
                <a:gd name="T44" fmla="*/ 73 w 86"/>
                <a:gd name="T45" fmla="*/ 4 h 29"/>
                <a:gd name="T46" fmla="*/ 59 w 86"/>
                <a:gd name="T47" fmla="*/ 2 h 29"/>
                <a:gd name="T48" fmla="*/ 42 w 86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29">
                  <a:moveTo>
                    <a:pt x="42" y="0"/>
                  </a:moveTo>
                  <a:lnTo>
                    <a:pt x="27" y="2"/>
                  </a:lnTo>
                  <a:lnTo>
                    <a:pt x="13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3" y="23"/>
                  </a:lnTo>
                  <a:lnTo>
                    <a:pt x="27" y="27"/>
                  </a:lnTo>
                  <a:lnTo>
                    <a:pt x="42" y="29"/>
                  </a:lnTo>
                  <a:lnTo>
                    <a:pt x="59" y="27"/>
                  </a:lnTo>
                  <a:lnTo>
                    <a:pt x="73" y="23"/>
                  </a:lnTo>
                  <a:lnTo>
                    <a:pt x="79" y="21"/>
                  </a:lnTo>
                  <a:lnTo>
                    <a:pt x="82" y="19"/>
                  </a:lnTo>
                  <a:lnTo>
                    <a:pt x="86" y="17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2" y="10"/>
                  </a:lnTo>
                  <a:lnTo>
                    <a:pt x="79" y="6"/>
                  </a:lnTo>
                  <a:lnTo>
                    <a:pt x="73" y="4"/>
                  </a:lnTo>
                  <a:lnTo>
                    <a:pt x="59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09"/>
            <p:cNvSpPr>
              <a:spLocks/>
            </p:cNvSpPr>
            <p:nvPr/>
          </p:nvSpPr>
          <p:spPr bwMode="auto">
            <a:xfrm>
              <a:off x="3502025" y="4265613"/>
              <a:ext cx="136525" cy="46037"/>
            </a:xfrm>
            <a:custGeom>
              <a:avLst/>
              <a:gdLst>
                <a:gd name="T0" fmla="*/ 42 w 86"/>
                <a:gd name="T1" fmla="*/ 0 h 29"/>
                <a:gd name="T2" fmla="*/ 27 w 86"/>
                <a:gd name="T3" fmla="*/ 2 h 29"/>
                <a:gd name="T4" fmla="*/ 13 w 86"/>
                <a:gd name="T5" fmla="*/ 4 h 29"/>
                <a:gd name="T6" fmla="*/ 8 w 86"/>
                <a:gd name="T7" fmla="*/ 6 h 29"/>
                <a:gd name="T8" fmla="*/ 4 w 86"/>
                <a:gd name="T9" fmla="*/ 10 h 29"/>
                <a:gd name="T10" fmla="*/ 0 w 86"/>
                <a:gd name="T11" fmla="*/ 12 h 29"/>
                <a:gd name="T12" fmla="*/ 0 w 86"/>
                <a:gd name="T13" fmla="*/ 13 h 29"/>
                <a:gd name="T14" fmla="*/ 0 w 86"/>
                <a:gd name="T15" fmla="*/ 17 h 29"/>
                <a:gd name="T16" fmla="*/ 4 w 86"/>
                <a:gd name="T17" fmla="*/ 19 h 29"/>
                <a:gd name="T18" fmla="*/ 8 w 86"/>
                <a:gd name="T19" fmla="*/ 21 h 29"/>
                <a:gd name="T20" fmla="*/ 13 w 86"/>
                <a:gd name="T21" fmla="*/ 23 h 29"/>
                <a:gd name="T22" fmla="*/ 27 w 86"/>
                <a:gd name="T23" fmla="*/ 27 h 29"/>
                <a:gd name="T24" fmla="*/ 42 w 86"/>
                <a:gd name="T25" fmla="*/ 29 h 29"/>
                <a:gd name="T26" fmla="*/ 59 w 86"/>
                <a:gd name="T27" fmla="*/ 27 h 29"/>
                <a:gd name="T28" fmla="*/ 73 w 86"/>
                <a:gd name="T29" fmla="*/ 23 h 29"/>
                <a:gd name="T30" fmla="*/ 79 w 86"/>
                <a:gd name="T31" fmla="*/ 21 h 29"/>
                <a:gd name="T32" fmla="*/ 82 w 86"/>
                <a:gd name="T33" fmla="*/ 19 h 29"/>
                <a:gd name="T34" fmla="*/ 86 w 86"/>
                <a:gd name="T35" fmla="*/ 17 h 29"/>
                <a:gd name="T36" fmla="*/ 86 w 86"/>
                <a:gd name="T37" fmla="*/ 13 h 29"/>
                <a:gd name="T38" fmla="*/ 86 w 86"/>
                <a:gd name="T39" fmla="*/ 12 h 29"/>
                <a:gd name="T40" fmla="*/ 82 w 86"/>
                <a:gd name="T41" fmla="*/ 10 h 29"/>
                <a:gd name="T42" fmla="*/ 79 w 86"/>
                <a:gd name="T43" fmla="*/ 6 h 29"/>
                <a:gd name="T44" fmla="*/ 73 w 86"/>
                <a:gd name="T45" fmla="*/ 4 h 29"/>
                <a:gd name="T46" fmla="*/ 59 w 86"/>
                <a:gd name="T47" fmla="*/ 2 h 29"/>
                <a:gd name="T48" fmla="*/ 42 w 86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29">
                  <a:moveTo>
                    <a:pt x="42" y="0"/>
                  </a:moveTo>
                  <a:lnTo>
                    <a:pt x="27" y="2"/>
                  </a:lnTo>
                  <a:lnTo>
                    <a:pt x="13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3" y="23"/>
                  </a:lnTo>
                  <a:lnTo>
                    <a:pt x="27" y="27"/>
                  </a:lnTo>
                  <a:lnTo>
                    <a:pt x="42" y="29"/>
                  </a:lnTo>
                  <a:lnTo>
                    <a:pt x="59" y="27"/>
                  </a:lnTo>
                  <a:lnTo>
                    <a:pt x="73" y="23"/>
                  </a:lnTo>
                  <a:lnTo>
                    <a:pt x="79" y="21"/>
                  </a:lnTo>
                  <a:lnTo>
                    <a:pt x="82" y="19"/>
                  </a:lnTo>
                  <a:lnTo>
                    <a:pt x="86" y="17"/>
                  </a:lnTo>
                  <a:lnTo>
                    <a:pt x="86" y="13"/>
                  </a:lnTo>
                  <a:lnTo>
                    <a:pt x="86" y="12"/>
                  </a:lnTo>
                  <a:lnTo>
                    <a:pt x="82" y="10"/>
                  </a:lnTo>
                  <a:lnTo>
                    <a:pt x="79" y="6"/>
                  </a:lnTo>
                  <a:lnTo>
                    <a:pt x="73" y="4"/>
                  </a:lnTo>
                  <a:lnTo>
                    <a:pt x="59" y="2"/>
                  </a:lnTo>
                  <a:lnTo>
                    <a:pt x="4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110"/>
            <p:cNvSpPr>
              <a:spLocks noChangeShapeType="1"/>
            </p:cNvSpPr>
            <p:nvPr/>
          </p:nvSpPr>
          <p:spPr bwMode="auto">
            <a:xfrm>
              <a:off x="3703638" y="3729038"/>
              <a:ext cx="1587" cy="12223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11"/>
            <p:cNvSpPr>
              <a:spLocks/>
            </p:cNvSpPr>
            <p:nvPr/>
          </p:nvSpPr>
          <p:spPr bwMode="auto">
            <a:xfrm>
              <a:off x="3751263" y="3741738"/>
              <a:ext cx="1587" cy="100012"/>
            </a:xfrm>
            <a:custGeom>
              <a:avLst/>
              <a:gdLst>
                <a:gd name="T0" fmla="*/ 0 h 63"/>
                <a:gd name="T1" fmla="*/ 15 h 63"/>
                <a:gd name="T2" fmla="*/ 31 h 63"/>
                <a:gd name="T3" fmla="*/ 46 h 63"/>
                <a:gd name="T4" fmla="*/ 63 h 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3">
                  <a:moveTo>
                    <a:pt x="0" y="0"/>
                  </a:moveTo>
                  <a:lnTo>
                    <a:pt x="0" y="15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0" y="6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12"/>
            <p:cNvSpPr>
              <a:spLocks/>
            </p:cNvSpPr>
            <p:nvPr/>
          </p:nvSpPr>
          <p:spPr bwMode="auto">
            <a:xfrm>
              <a:off x="3781425" y="3748088"/>
              <a:ext cx="1588" cy="85725"/>
            </a:xfrm>
            <a:custGeom>
              <a:avLst/>
              <a:gdLst>
                <a:gd name="T0" fmla="*/ 0 h 54"/>
                <a:gd name="T1" fmla="*/ 27 h 54"/>
                <a:gd name="T2" fmla="*/ 54 h 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4">
                  <a:moveTo>
                    <a:pt x="0" y="0"/>
                  </a:moveTo>
                  <a:lnTo>
                    <a:pt x="0" y="27"/>
                  </a:lnTo>
                  <a:lnTo>
                    <a:pt x="0" y="5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13"/>
            <p:cNvSpPr>
              <a:spLocks/>
            </p:cNvSpPr>
            <p:nvPr/>
          </p:nvSpPr>
          <p:spPr bwMode="auto">
            <a:xfrm>
              <a:off x="3806825" y="3754438"/>
              <a:ext cx="1588" cy="76200"/>
            </a:xfrm>
            <a:custGeom>
              <a:avLst/>
              <a:gdLst>
                <a:gd name="T0" fmla="*/ 0 h 48"/>
                <a:gd name="T1" fmla="*/ 23 h 48"/>
                <a:gd name="T2" fmla="*/ 48 h 4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23"/>
                  </a:lnTo>
                  <a:lnTo>
                    <a:pt x="0" y="4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14"/>
            <p:cNvSpPr>
              <a:spLocks/>
            </p:cNvSpPr>
            <p:nvPr/>
          </p:nvSpPr>
          <p:spPr bwMode="auto">
            <a:xfrm>
              <a:off x="3821113" y="3757613"/>
              <a:ext cx="1587" cy="69850"/>
            </a:xfrm>
            <a:custGeom>
              <a:avLst/>
              <a:gdLst>
                <a:gd name="T0" fmla="*/ 0 h 44"/>
                <a:gd name="T1" fmla="*/ 21 h 44"/>
                <a:gd name="T2" fmla="*/ 44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0"/>
                  </a:moveTo>
                  <a:lnTo>
                    <a:pt x="0" y="21"/>
                  </a:lnTo>
                  <a:lnTo>
                    <a:pt x="0" y="4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115"/>
            <p:cNvSpPr>
              <a:spLocks noChangeShapeType="1"/>
            </p:cNvSpPr>
            <p:nvPr/>
          </p:nvSpPr>
          <p:spPr bwMode="auto">
            <a:xfrm>
              <a:off x="3836988" y="3760788"/>
              <a:ext cx="1587" cy="6350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16"/>
            <p:cNvSpPr>
              <a:spLocks/>
            </p:cNvSpPr>
            <p:nvPr/>
          </p:nvSpPr>
          <p:spPr bwMode="auto">
            <a:xfrm>
              <a:off x="4406900" y="3768725"/>
              <a:ext cx="14288" cy="19050"/>
            </a:xfrm>
            <a:custGeom>
              <a:avLst/>
              <a:gdLst>
                <a:gd name="T0" fmla="*/ 4 w 9"/>
                <a:gd name="T1" fmla="*/ 10 h 12"/>
                <a:gd name="T2" fmla="*/ 4 w 9"/>
                <a:gd name="T3" fmla="*/ 10 h 12"/>
                <a:gd name="T4" fmla="*/ 2 w 9"/>
                <a:gd name="T5" fmla="*/ 8 h 12"/>
                <a:gd name="T6" fmla="*/ 8 w 9"/>
                <a:gd name="T7" fmla="*/ 10 h 12"/>
                <a:gd name="T8" fmla="*/ 0 w 9"/>
                <a:gd name="T9" fmla="*/ 12 h 12"/>
                <a:gd name="T10" fmla="*/ 9 w 9"/>
                <a:gd name="T11" fmla="*/ 8 h 12"/>
                <a:gd name="T12" fmla="*/ 4 w 9"/>
                <a:gd name="T13" fmla="*/ 0 h 12"/>
                <a:gd name="T14" fmla="*/ 4 w 9"/>
                <a:gd name="T15" fmla="*/ 0 h 12"/>
                <a:gd name="T16" fmla="*/ 4 w 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9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17"/>
            <p:cNvSpPr>
              <a:spLocks/>
            </p:cNvSpPr>
            <p:nvPr/>
          </p:nvSpPr>
          <p:spPr bwMode="auto">
            <a:xfrm>
              <a:off x="4400550" y="3768725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12 h 12"/>
                <a:gd name="T4" fmla="*/ 8 w 8"/>
                <a:gd name="T5" fmla="*/ 8 h 12"/>
                <a:gd name="T6" fmla="*/ 8 w 8"/>
                <a:gd name="T7" fmla="*/ 10 h 12"/>
                <a:gd name="T8" fmla="*/ 8 w 8"/>
                <a:gd name="T9" fmla="*/ 0 h 12"/>
                <a:gd name="T10" fmla="*/ 2 w 8"/>
                <a:gd name="T11" fmla="*/ 4 h 12"/>
                <a:gd name="T12" fmla="*/ 0 w 8"/>
                <a:gd name="T13" fmla="*/ 12 h 12"/>
                <a:gd name="T14" fmla="*/ 0 w 8"/>
                <a:gd name="T15" fmla="*/ 12 h 12"/>
                <a:gd name="T16" fmla="*/ 8 w 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1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18"/>
            <p:cNvSpPr>
              <a:spLocks/>
            </p:cNvSpPr>
            <p:nvPr/>
          </p:nvSpPr>
          <p:spPr bwMode="auto">
            <a:xfrm>
              <a:off x="4400550" y="3787775"/>
              <a:ext cx="15875" cy="26988"/>
            </a:xfrm>
            <a:custGeom>
              <a:avLst/>
              <a:gdLst>
                <a:gd name="T0" fmla="*/ 10 w 10"/>
                <a:gd name="T1" fmla="*/ 9 h 17"/>
                <a:gd name="T2" fmla="*/ 10 w 10"/>
                <a:gd name="T3" fmla="*/ 9 h 17"/>
                <a:gd name="T4" fmla="*/ 10 w 10"/>
                <a:gd name="T5" fmla="*/ 9 h 17"/>
                <a:gd name="T6" fmla="*/ 8 w 10"/>
                <a:gd name="T7" fmla="*/ 7 h 17"/>
                <a:gd name="T8" fmla="*/ 8 w 10"/>
                <a:gd name="T9" fmla="*/ 4 h 17"/>
                <a:gd name="T10" fmla="*/ 8 w 10"/>
                <a:gd name="T11" fmla="*/ 0 h 17"/>
                <a:gd name="T12" fmla="*/ 0 w 10"/>
                <a:gd name="T13" fmla="*/ 0 h 17"/>
                <a:gd name="T14" fmla="*/ 0 w 10"/>
                <a:gd name="T15" fmla="*/ 4 h 17"/>
                <a:gd name="T16" fmla="*/ 0 w 10"/>
                <a:gd name="T17" fmla="*/ 9 h 17"/>
                <a:gd name="T18" fmla="*/ 4 w 10"/>
                <a:gd name="T19" fmla="*/ 15 h 17"/>
                <a:gd name="T20" fmla="*/ 10 w 10"/>
                <a:gd name="T21" fmla="*/ 17 h 17"/>
                <a:gd name="T22" fmla="*/ 10 w 10"/>
                <a:gd name="T23" fmla="*/ 17 h 17"/>
                <a:gd name="T24" fmla="*/ 10 w 10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7">
                  <a:moveTo>
                    <a:pt x="10" y="9"/>
                  </a:moveTo>
                  <a:lnTo>
                    <a:pt x="10" y="9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19"/>
            <p:cNvSpPr>
              <a:spLocks/>
            </p:cNvSpPr>
            <p:nvPr/>
          </p:nvSpPr>
          <p:spPr bwMode="auto">
            <a:xfrm>
              <a:off x="4416425" y="3781425"/>
              <a:ext cx="20638" cy="33338"/>
            </a:xfrm>
            <a:custGeom>
              <a:avLst/>
              <a:gdLst>
                <a:gd name="T0" fmla="*/ 5 w 13"/>
                <a:gd name="T1" fmla="*/ 0 h 21"/>
                <a:gd name="T2" fmla="*/ 5 w 13"/>
                <a:gd name="T3" fmla="*/ 0 h 21"/>
                <a:gd name="T4" fmla="*/ 3 w 13"/>
                <a:gd name="T5" fmla="*/ 8 h 21"/>
                <a:gd name="T6" fmla="*/ 2 w 13"/>
                <a:gd name="T7" fmla="*/ 11 h 21"/>
                <a:gd name="T8" fmla="*/ 0 w 13"/>
                <a:gd name="T9" fmla="*/ 13 h 21"/>
                <a:gd name="T10" fmla="*/ 0 w 13"/>
                <a:gd name="T11" fmla="*/ 13 h 21"/>
                <a:gd name="T12" fmla="*/ 0 w 13"/>
                <a:gd name="T13" fmla="*/ 21 h 21"/>
                <a:gd name="T14" fmla="*/ 3 w 13"/>
                <a:gd name="T15" fmla="*/ 19 h 21"/>
                <a:gd name="T16" fmla="*/ 9 w 13"/>
                <a:gd name="T17" fmla="*/ 15 h 21"/>
                <a:gd name="T18" fmla="*/ 11 w 13"/>
                <a:gd name="T19" fmla="*/ 10 h 21"/>
                <a:gd name="T20" fmla="*/ 13 w 13"/>
                <a:gd name="T21" fmla="*/ 0 h 21"/>
                <a:gd name="T22" fmla="*/ 13 w 13"/>
                <a:gd name="T23" fmla="*/ 0 h 21"/>
                <a:gd name="T24" fmla="*/ 5 w 13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1">
                  <a:moveTo>
                    <a:pt x="5" y="0"/>
                  </a:moveTo>
                  <a:lnTo>
                    <a:pt x="5" y="0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3" y="19"/>
                  </a:lnTo>
                  <a:lnTo>
                    <a:pt x="9" y="15"/>
                  </a:lnTo>
                  <a:lnTo>
                    <a:pt x="11" y="1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20"/>
            <p:cNvSpPr>
              <a:spLocks/>
            </p:cNvSpPr>
            <p:nvPr/>
          </p:nvSpPr>
          <p:spPr bwMode="auto">
            <a:xfrm>
              <a:off x="4410075" y="3732213"/>
              <a:ext cx="26988" cy="49212"/>
            </a:xfrm>
            <a:custGeom>
              <a:avLst/>
              <a:gdLst>
                <a:gd name="T0" fmla="*/ 0 w 17"/>
                <a:gd name="T1" fmla="*/ 8 h 31"/>
                <a:gd name="T2" fmla="*/ 0 w 17"/>
                <a:gd name="T3" fmla="*/ 8 h 31"/>
                <a:gd name="T4" fmla="*/ 4 w 17"/>
                <a:gd name="T5" fmla="*/ 10 h 31"/>
                <a:gd name="T6" fmla="*/ 6 w 17"/>
                <a:gd name="T7" fmla="*/ 14 h 31"/>
                <a:gd name="T8" fmla="*/ 7 w 17"/>
                <a:gd name="T9" fmla="*/ 21 h 31"/>
                <a:gd name="T10" fmla="*/ 9 w 17"/>
                <a:gd name="T11" fmla="*/ 31 h 31"/>
                <a:gd name="T12" fmla="*/ 17 w 17"/>
                <a:gd name="T13" fmla="*/ 31 h 31"/>
                <a:gd name="T14" fmla="*/ 15 w 17"/>
                <a:gd name="T15" fmla="*/ 21 h 31"/>
                <a:gd name="T16" fmla="*/ 13 w 17"/>
                <a:gd name="T17" fmla="*/ 12 h 31"/>
                <a:gd name="T18" fmla="*/ 9 w 17"/>
                <a:gd name="T19" fmla="*/ 4 h 31"/>
                <a:gd name="T20" fmla="*/ 0 w 17"/>
                <a:gd name="T21" fmla="*/ 0 h 31"/>
                <a:gd name="T22" fmla="*/ 0 w 17"/>
                <a:gd name="T23" fmla="*/ 0 h 31"/>
                <a:gd name="T24" fmla="*/ 0 w 17"/>
                <a:gd name="T2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1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7" y="21"/>
                  </a:lnTo>
                  <a:lnTo>
                    <a:pt x="9" y="31"/>
                  </a:lnTo>
                  <a:lnTo>
                    <a:pt x="17" y="31"/>
                  </a:lnTo>
                  <a:lnTo>
                    <a:pt x="15" y="21"/>
                  </a:lnTo>
                  <a:lnTo>
                    <a:pt x="13" y="12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121"/>
            <p:cNvSpPr>
              <a:spLocks/>
            </p:cNvSpPr>
            <p:nvPr/>
          </p:nvSpPr>
          <p:spPr bwMode="auto">
            <a:xfrm>
              <a:off x="4376738" y="3732213"/>
              <a:ext cx="33337" cy="58737"/>
            </a:xfrm>
            <a:custGeom>
              <a:avLst/>
              <a:gdLst>
                <a:gd name="T0" fmla="*/ 7 w 21"/>
                <a:gd name="T1" fmla="*/ 37 h 37"/>
                <a:gd name="T2" fmla="*/ 7 w 21"/>
                <a:gd name="T3" fmla="*/ 37 h 37"/>
                <a:gd name="T4" fmla="*/ 9 w 21"/>
                <a:gd name="T5" fmla="*/ 23 h 37"/>
                <a:gd name="T6" fmla="*/ 13 w 21"/>
                <a:gd name="T7" fmla="*/ 14 h 37"/>
                <a:gd name="T8" fmla="*/ 15 w 21"/>
                <a:gd name="T9" fmla="*/ 12 h 37"/>
                <a:gd name="T10" fmla="*/ 17 w 21"/>
                <a:gd name="T11" fmla="*/ 10 h 37"/>
                <a:gd name="T12" fmla="*/ 19 w 21"/>
                <a:gd name="T13" fmla="*/ 8 h 37"/>
                <a:gd name="T14" fmla="*/ 21 w 21"/>
                <a:gd name="T15" fmla="*/ 8 h 37"/>
                <a:gd name="T16" fmla="*/ 21 w 21"/>
                <a:gd name="T17" fmla="*/ 0 h 37"/>
                <a:gd name="T18" fmla="*/ 17 w 21"/>
                <a:gd name="T19" fmla="*/ 0 h 37"/>
                <a:gd name="T20" fmla="*/ 13 w 21"/>
                <a:gd name="T21" fmla="*/ 2 h 37"/>
                <a:gd name="T22" fmla="*/ 9 w 21"/>
                <a:gd name="T23" fmla="*/ 6 h 37"/>
                <a:gd name="T24" fmla="*/ 5 w 21"/>
                <a:gd name="T25" fmla="*/ 12 h 37"/>
                <a:gd name="T26" fmla="*/ 2 w 21"/>
                <a:gd name="T27" fmla="*/ 23 h 37"/>
                <a:gd name="T28" fmla="*/ 0 w 21"/>
                <a:gd name="T29" fmla="*/ 37 h 37"/>
                <a:gd name="T30" fmla="*/ 0 w 21"/>
                <a:gd name="T31" fmla="*/ 37 h 37"/>
                <a:gd name="T32" fmla="*/ 7 w 21"/>
                <a:gd name="T3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7">
                  <a:moveTo>
                    <a:pt x="7" y="37"/>
                  </a:moveTo>
                  <a:lnTo>
                    <a:pt x="7" y="37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6"/>
                  </a:lnTo>
                  <a:lnTo>
                    <a:pt x="5" y="12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122"/>
            <p:cNvSpPr>
              <a:spLocks/>
            </p:cNvSpPr>
            <p:nvPr/>
          </p:nvSpPr>
          <p:spPr bwMode="auto">
            <a:xfrm>
              <a:off x="4376738" y="3790950"/>
              <a:ext cx="42862" cy="79375"/>
            </a:xfrm>
            <a:custGeom>
              <a:avLst/>
              <a:gdLst>
                <a:gd name="T0" fmla="*/ 27 w 27"/>
                <a:gd name="T1" fmla="*/ 42 h 50"/>
                <a:gd name="T2" fmla="*/ 27 w 27"/>
                <a:gd name="T3" fmla="*/ 42 h 50"/>
                <a:gd name="T4" fmla="*/ 23 w 27"/>
                <a:gd name="T5" fmla="*/ 40 h 50"/>
                <a:gd name="T6" fmla="*/ 19 w 27"/>
                <a:gd name="T7" fmla="*/ 38 h 50"/>
                <a:gd name="T8" fmla="*/ 17 w 27"/>
                <a:gd name="T9" fmla="*/ 34 h 50"/>
                <a:gd name="T10" fmla="*/ 13 w 27"/>
                <a:gd name="T11" fmla="*/ 30 h 50"/>
                <a:gd name="T12" fmla="*/ 9 w 27"/>
                <a:gd name="T13" fmla="*/ 17 h 50"/>
                <a:gd name="T14" fmla="*/ 7 w 27"/>
                <a:gd name="T15" fmla="*/ 0 h 50"/>
                <a:gd name="T16" fmla="*/ 0 w 27"/>
                <a:gd name="T17" fmla="*/ 0 h 50"/>
                <a:gd name="T18" fmla="*/ 2 w 27"/>
                <a:gd name="T19" fmla="*/ 17 h 50"/>
                <a:gd name="T20" fmla="*/ 5 w 27"/>
                <a:gd name="T21" fmla="*/ 32 h 50"/>
                <a:gd name="T22" fmla="*/ 9 w 27"/>
                <a:gd name="T23" fmla="*/ 40 h 50"/>
                <a:gd name="T24" fmla="*/ 15 w 27"/>
                <a:gd name="T25" fmla="*/ 44 h 50"/>
                <a:gd name="T26" fmla="*/ 19 w 27"/>
                <a:gd name="T27" fmla="*/ 48 h 50"/>
                <a:gd name="T28" fmla="*/ 27 w 27"/>
                <a:gd name="T29" fmla="*/ 50 h 50"/>
                <a:gd name="T30" fmla="*/ 27 w 27"/>
                <a:gd name="T31" fmla="*/ 50 h 50"/>
                <a:gd name="T32" fmla="*/ 27 w 27"/>
                <a:gd name="T33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50">
                  <a:moveTo>
                    <a:pt x="27" y="42"/>
                  </a:moveTo>
                  <a:lnTo>
                    <a:pt x="27" y="42"/>
                  </a:lnTo>
                  <a:lnTo>
                    <a:pt x="23" y="40"/>
                  </a:lnTo>
                  <a:lnTo>
                    <a:pt x="19" y="38"/>
                  </a:lnTo>
                  <a:lnTo>
                    <a:pt x="17" y="34"/>
                  </a:lnTo>
                  <a:lnTo>
                    <a:pt x="13" y="30"/>
                  </a:lnTo>
                  <a:lnTo>
                    <a:pt x="9" y="17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5" y="32"/>
                  </a:lnTo>
                  <a:lnTo>
                    <a:pt x="9" y="40"/>
                  </a:lnTo>
                  <a:lnTo>
                    <a:pt x="15" y="44"/>
                  </a:lnTo>
                  <a:lnTo>
                    <a:pt x="19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123"/>
            <p:cNvSpPr>
              <a:spLocks/>
            </p:cNvSpPr>
            <p:nvPr/>
          </p:nvSpPr>
          <p:spPr bwMode="auto">
            <a:xfrm>
              <a:off x="4419600" y="3775075"/>
              <a:ext cx="50800" cy="95250"/>
            </a:xfrm>
            <a:custGeom>
              <a:avLst/>
              <a:gdLst>
                <a:gd name="T0" fmla="*/ 23 w 32"/>
                <a:gd name="T1" fmla="*/ 0 h 60"/>
                <a:gd name="T2" fmla="*/ 23 w 32"/>
                <a:gd name="T3" fmla="*/ 0 h 60"/>
                <a:gd name="T4" fmla="*/ 23 w 32"/>
                <a:gd name="T5" fmla="*/ 12 h 60"/>
                <a:gd name="T6" fmla="*/ 21 w 32"/>
                <a:gd name="T7" fmla="*/ 21 h 60"/>
                <a:gd name="T8" fmla="*/ 19 w 32"/>
                <a:gd name="T9" fmla="*/ 31 h 60"/>
                <a:gd name="T10" fmla="*/ 15 w 32"/>
                <a:gd name="T11" fmla="*/ 38 h 60"/>
                <a:gd name="T12" fmla="*/ 11 w 32"/>
                <a:gd name="T13" fmla="*/ 44 h 60"/>
                <a:gd name="T14" fmla="*/ 7 w 32"/>
                <a:gd name="T15" fmla="*/ 48 h 60"/>
                <a:gd name="T16" fmla="*/ 3 w 32"/>
                <a:gd name="T17" fmla="*/ 50 h 60"/>
                <a:gd name="T18" fmla="*/ 0 w 32"/>
                <a:gd name="T19" fmla="*/ 52 h 60"/>
                <a:gd name="T20" fmla="*/ 0 w 32"/>
                <a:gd name="T21" fmla="*/ 60 h 60"/>
                <a:gd name="T22" fmla="*/ 5 w 32"/>
                <a:gd name="T23" fmla="*/ 58 h 60"/>
                <a:gd name="T24" fmla="*/ 13 w 32"/>
                <a:gd name="T25" fmla="*/ 54 h 60"/>
                <a:gd name="T26" fmla="*/ 17 w 32"/>
                <a:gd name="T27" fmla="*/ 48 h 60"/>
                <a:gd name="T28" fmla="*/ 23 w 32"/>
                <a:gd name="T29" fmla="*/ 42 h 60"/>
                <a:gd name="T30" fmla="*/ 26 w 32"/>
                <a:gd name="T31" fmla="*/ 33 h 60"/>
                <a:gd name="T32" fmla="*/ 28 w 32"/>
                <a:gd name="T33" fmla="*/ 23 h 60"/>
                <a:gd name="T34" fmla="*/ 30 w 32"/>
                <a:gd name="T35" fmla="*/ 12 h 60"/>
                <a:gd name="T36" fmla="*/ 32 w 32"/>
                <a:gd name="T37" fmla="*/ 0 h 60"/>
                <a:gd name="T38" fmla="*/ 32 w 32"/>
                <a:gd name="T39" fmla="*/ 0 h 60"/>
                <a:gd name="T40" fmla="*/ 23 w 32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0">
                  <a:moveTo>
                    <a:pt x="23" y="0"/>
                  </a:moveTo>
                  <a:lnTo>
                    <a:pt x="23" y="0"/>
                  </a:lnTo>
                  <a:lnTo>
                    <a:pt x="23" y="12"/>
                  </a:lnTo>
                  <a:lnTo>
                    <a:pt x="21" y="21"/>
                  </a:lnTo>
                  <a:lnTo>
                    <a:pt x="19" y="31"/>
                  </a:lnTo>
                  <a:lnTo>
                    <a:pt x="15" y="38"/>
                  </a:lnTo>
                  <a:lnTo>
                    <a:pt x="11" y="44"/>
                  </a:lnTo>
                  <a:lnTo>
                    <a:pt x="7" y="48"/>
                  </a:lnTo>
                  <a:lnTo>
                    <a:pt x="3" y="50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5" y="58"/>
                  </a:lnTo>
                  <a:lnTo>
                    <a:pt x="13" y="54"/>
                  </a:lnTo>
                  <a:lnTo>
                    <a:pt x="17" y="48"/>
                  </a:lnTo>
                  <a:lnTo>
                    <a:pt x="23" y="42"/>
                  </a:lnTo>
                  <a:lnTo>
                    <a:pt x="26" y="33"/>
                  </a:lnTo>
                  <a:lnTo>
                    <a:pt x="28" y="23"/>
                  </a:lnTo>
                  <a:lnTo>
                    <a:pt x="30" y="1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124"/>
            <p:cNvSpPr>
              <a:spLocks/>
            </p:cNvSpPr>
            <p:nvPr/>
          </p:nvSpPr>
          <p:spPr bwMode="auto">
            <a:xfrm>
              <a:off x="4406900" y="3656013"/>
              <a:ext cx="63500" cy="119062"/>
            </a:xfrm>
            <a:custGeom>
              <a:avLst/>
              <a:gdLst>
                <a:gd name="T0" fmla="*/ 0 w 40"/>
                <a:gd name="T1" fmla="*/ 8 h 75"/>
                <a:gd name="T2" fmla="*/ 0 w 40"/>
                <a:gd name="T3" fmla="*/ 8 h 75"/>
                <a:gd name="T4" fmla="*/ 6 w 40"/>
                <a:gd name="T5" fmla="*/ 10 h 75"/>
                <a:gd name="T6" fmla="*/ 11 w 40"/>
                <a:gd name="T7" fmla="*/ 12 h 75"/>
                <a:gd name="T8" fmla="*/ 17 w 40"/>
                <a:gd name="T9" fmla="*/ 19 h 75"/>
                <a:gd name="T10" fmla="*/ 21 w 40"/>
                <a:gd name="T11" fmla="*/ 27 h 75"/>
                <a:gd name="T12" fmla="*/ 25 w 40"/>
                <a:gd name="T13" fmla="*/ 37 h 75"/>
                <a:gd name="T14" fmla="*/ 29 w 40"/>
                <a:gd name="T15" fmla="*/ 48 h 75"/>
                <a:gd name="T16" fmla="*/ 31 w 40"/>
                <a:gd name="T17" fmla="*/ 62 h 75"/>
                <a:gd name="T18" fmla="*/ 31 w 40"/>
                <a:gd name="T19" fmla="*/ 75 h 75"/>
                <a:gd name="T20" fmla="*/ 40 w 40"/>
                <a:gd name="T21" fmla="*/ 75 h 75"/>
                <a:gd name="T22" fmla="*/ 38 w 40"/>
                <a:gd name="T23" fmla="*/ 60 h 75"/>
                <a:gd name="T24" fmla="*/ 36 w 40"/>
                <a:gd name="T25" fmla="*/ 46 h 75"/>
                <a:gd name="T26" fmla="*/ 32 w 40"/>
                <a:gd name="T27" fmla="*/ 35 h 75"/>
                <a:gd name="T28" fmla="*/ 29 w 40"/>
                <a:gd name="T29" fmla="*/ 23 h 75"/>
                <a:gd name="T30" fmla="*/ 23 w 40"/>
                <a:gd name="T31" fmla="*/ 14 h 75"/>
                <a:gd name="T32" fmla="*/ 17 w 40"/>
                <a:gd name="T33" fmla="*/ 6 h 75"/>
                <a:gd name="T34" fmla="*/ 9 w 40"/>
                <a:gd name="T35" fmla="*/ 2 h 75"/>
                <a:gd name="T36" fmla="*/ 0 w 40"/>
                <a:gd name="T37" fmla="*/ 0 h 75"/>
                <a:gd name="T38" fmla="*/ 0 w 40"/>
                <a:gd name="T39" fmla="*/ 0 h 75"/>
                <a:gd name="T40" fmla="*/ 0 w 40"/>
                <a:gd name="T41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5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1" y="12"/>
                  </a:lnTo>
                  <a:lnTo>
                    <a:pt x="17" y="19"/>
                  </a:lnTo>
                  <a:lnTo>
                    <a:pt x="21" y="27"/>
                  </a:lnTo>
                  <a:lnTo>
                    <a:pt x="25" y="37"/>
                  </a:lnTo>
                  <a:lnTo>
                    <a:pt x="29" y="48"/>
                  </a:lnTo>
                  <a:lnTo>
                    <a:pt x="31" y="62"/>
                  </a:lnTo>
                  <a:lnTo>
                    <a:pt x="31" y="75"/>
                  </a:lnTo>
                  <a:lnTo>
                    <a:pt x="40" y="75"/>
                  </a:lnTo>
                  <a:lnTo>
                    <a:pt x="38" y="60"/>
                  </a:lnTo>
                  <a:lnTo>
                    <a:pt x="36" y="46"/>
                  </a:lnTo>
                  <a:lnTo>
                    <a:pt x="32" y="35"/>
                  </a:lnTo>
                  <a:lnTo>
                    <a:pt x="29" y="23"/>
                  </a:lnTo>
                  <a:lnTo>
                    <a:pt x="23" y="14"/>
                  </a:lnTo>
                  <a:lnTo>
                    <a:pt x="17" y="6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125"/>
            <p:cNvSpPr>
              <a:spLocks/>
            </p:cNvSpPr>
            <p:nvPr/>
          </p:nvSpPr>
          <p:spPr bwMode="auto">
            <a:xfrm>
              <a:off x="4330700" y="3656013"/>
              <a:ext cx="76200" cy="146050"/>
            </a:xfrm>
            <a:custGeom>
              <a:avLst/>
              <a:gdLst>
                <a:gd name="T0" fmla="*/ 8 w 48"/>
                <a:gd name="T1" fmla="*/ 92 h 92"/>
                <a:gd name="T2" fmla="*/ 8 w 48"/>
                <a:gd name="T3" fmla="*/ 92 h 92"/>
                <a:gd name="T4" fmla="*/ 9 w 48"/>
                <a:gd name="T5" fmla="*/ 73 h 92"/>
                <a:gd name="T6" fmla="*/ 11 w 48"/>
                <a:gd name="T7" fmla="*/ 58 h 92"/>
                <a:gd name="T8" fmla="*/ 15 w 48"/>
                <a:gd name="T9" fmla="*/ 42 h 92"/>
                <a:gd name="T10" fmla="*/ 21 w 48"/>
                <a:gd name="T11" fmla="*/ 31 h 92"/>
                <a:gd name="T12" fmla="*/ 27 w 48"/>
                <a:gd name="T13" fmla="*/ 21 h 92"/>
                <a:gd name="T14" fmla="*/ 34 w 48"/>
                <a:gd name="T15" fmla="*/ 14 h 92"/>
                <a:gd name="T16" fmla="*/ 40 w 48"/>
                <a:gd name="T17" fmla="*/ 10 h 92"/>
                <a:gd name="T18" fmla="*/ 48 w 48"/>
                <a:gd name="T19" fmla="*/ 8 h 92"/>
                <a:gd name="T20" fmla="*/ 48 w 48"/>
                <a:gd name="T21" fmla="*/ 0 h 92"/>
                <a:gd name="T22" fmla="*/ 38 w 48"/>
                <a:gd name="T23" fmla="*/ 2 h 92"/>
                <a:gd name="T24" fmla="*/ 29 w 48"/>
                <a:gd name="T25" fmla="*/ 8 h 92"/>
                <a:gd name="T26" fmla="*/ 21 w 48"/>
                <a:gd name="T27" fmla="*/ 16 h 92"/>
                <a:gd name="T28" fmla="*/ 13 w 48"/>
                <a:gd name="T29" fmla="*/ 27 h 92"/>
                <a:gd name="T30" fmla="*/ 8 w 48"/>
                <a:gd name="T31" fmla="*/ 41 h 92"/>
                <a:gd name="T32" fmla="*/ 4 w 48"/>
                <a:gd name="T33" fmla="*/ 56 h 92"/>
                <a:gd name="T34" fmla="*/ 2 w 48"/>
                <a:gd name="T35" fmla="*/ 73 h 92"/>
                <a:gd name="T36" fmla="*/ 0 w 48"/>
                <a:gd name="T37" fmla="*/ 92 h 92"/>
                <a:gd name="T38" fmla="*/ 0 w 48"/>
                <a:gd name="T39" fmla="*/ 92 h 92"/>
                <a:gd name="T40" fmla="*/ 8 w 48"/>
                <a:gd name="T4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2">
                  <a:moveTo>
                    <a:pt x="8" y="92"/>
                  </a:moveTo>
                  <a:lnTo>
                    <a:pt x="8" y="92"/>
                  </a:lnTo>
                  <a:lnTo>
                    <a:pt x="9" y="73"/>
                  </a:lnTo>
                  <a:lnTo>
                    <a:pt x="11" y="58"/>
                  </a:lnTo>
                  <a:lnTo>
                    <a:pt x="15" y="42"/>
                  </a:lnTo>
                  <a:lnTo>
                    <a:pt x="21" y="31"/>
                  </a:lnTo>
                  <a:lnTo>
                    <a:pt x="27" y="21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29" y="8"/>
                  </a:lnTo>
                  <a:lnTo>
                    <a:pt x="21" y="16"/>
                  </a:lnTo>
                  <a:lnTo>
                    <a:pt x="13" y="27"/>
                  </a:lnTo>
                  <a:lnTo>
                    <a:pt x="8" y="41"/>
                  </a:lnTo>
                  <a:lnTo>
                    <a:pt x="4" y="56"/>
                  </a:lnTo>
                  <a:lnTo>
                    <a:pt x="2" y="7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8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126"/>
            <p:cNvSpPr>
              <a:spLocks/>
            </p:cNvSpPr>
            <p:nvPr/>
          </p:nvSpPr>
          <p:spPr bwMode="auto">
            <a:xfrm>
              <a:off x="4330700" y="3802063"/>
              <a:ext cx="93663" cy="174625"/>
            </a:xfrm>
            <a:custGeom>
              <a:avLst/>
              <a:gdLst>
                <a:gd name="T0" fmla="*/ 59 w 59"/>
                <a:gd name="T1" fmla="*/ 102 h 110"/>
                <a:gd name="T2" fmla="*/ 59 w 59"/>
                <a:gd name="T3" fmla="*/ 102 h 110"/>
                <a:gd name="T4" fmla="*/ 54 w 59"/>
                <a:gd name="T5" fmla="*/ 102 h 110"/>
                <a:gd name="T6" fmla="*/ 50 w 59"/>
                <a:gd name="T7" fmla="*/ 100 h 110"/>
                <a:gd name="T8" fmla="*/ 44 w 59"/>
                <a:gd name="T9" fmla="*/ 98 h 110"/>
                <a:gd name="T10" fmla="*/ 40 w 59"/>
                <a:gd name="T11" fmla="*/ 94 h 110"/>
                <a:gd name="T12" fmla="*/ 31 w 59"/>
                <a:gd name="T13" fmla="*/ 85 h 110"/>
                <a:gd name="T14" fmla="*/ 23 w 59"/>
                <a:gd name="T15" fmla="*/ 73 h 110"/>
                <a:gd name="T16" fmla="*/ 17 w 59"/>
                <a:gd name="T17" fmla="*/ 58 h 110"/>
                <a:gd name="T18" fmla="*/ 11 w 59"/>
                <a:gd name="T19" fmla="*/ 41 h 110"/>
                <a:gd name="T20" fmla="*/ 9 w 59"/>
                <a:gd name="T21" fmla="*/ 21 h 110"/>
                <a:gd name="T22" fmla="*/ 8 w 59"/>
                <a:gd name="T23" fmla="*/ 0 h 110"/>
                <a:gd name="T24" fmla="*/ 0 w 59"/>
                <a:gd name="T25" fmla="*/ 0 h 110"/>
                <a:gd name="T26" fmla="*/ 2 w 59"/>
                <a:gd name="T27" fmla="*/ 21 h 110"/>
                <a:gd name="T28" fmla="*/ 4 w 59"/>
                <a:gd name="T29" fmla="*/ 43 h 110"/>
                <a:gd name="T30" fmla="*/ 9 w 59"/>
                <a:gd name="T31" fmla="*/ 60 h 110"/>
                <a:gd name="T32" fmla="*/ 17 w 59"/>
                <a:gd name="T33" fmla="*/ 77 h 110"/>
                <a:gd name="T34" fmla="*/ 25 w 59"/>
                <a:gd name="T35" fmla="*/ 91 h 110"/>
                <a:gd name="T36" fmla="*/ 34 w 59"/>
                <a:gd name="T37" fmla="*/ 100 h 110"/>
                <a:gd name="T38" fmla="*/ 40 w 59"/>
                <a:gd name="T39" fmla="*/ 104 h 110"/>
                <a:gd name="T40" fmla="*/ 46 w 59"/>
                <a:gd name="T41" fmla="*/ 108 h 110"/>
                <a:gd name="T42" fmla="*/ 52 w 59"/>
                <a:gd name="T43" fmla="*/ 110 h 110"/>
                <a:gd name="T44" fmla="*/ 59 w 59"/>
                <a:gd name="T45" fmla="*/ 110 h 110"/>
                <a:gd name="T46" fmla="*/ 59 w 59"/>
                <a:gd name="T47" fmla="*/ 110 h 110"/>
                <a:gd name="T48" fmla="*/ 59 w 59"/>
                <a:gd name="T4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110">
                  <a:moveTo>
                    <a:pt x="59" y="102"/>
                  </a:moveTo>
                  <a:lnTo>
                    <a:pt x="59" y="102"/>
                  </a:lnTo>
                  <a:lnTo>
                    <a:pt x="54" y="102"/>
                  </a:lnTo>
                  <a:lnTo>
                    <a:pt x="50" y="100"/>
                  </a:lnTo>
                  <a:lnTo>
                    <a:pt x="44" y="98"/>
                  </a:lnTo>
                  <a:lnTo>
                    <a:pt x="40" y="94"/>
                  </a:lnTo>
                  <a:lnTo>
                    <a:pt x="31" y="85"/>
                  </a:lnTo>
                  <a:lnTo>
                    <a:pt x="23" y="73"/>
                  </a:lnTo>
                  <a:lnTo>
                    <a:pt x="17" y="58"/>
                  </a:lnTo>
                  <a:lnTo>
                    <a:pt x="11" y="41"/>
                  </a:lnTo>
                  <a:lnTo>
                    <a:pt x="9" y="21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21"/>
                  </a:lnTo>
                  <a:lnTo>
                    <a:pt x="4" y="43"/>
                  </a:lnTo>
                  <a:lnTo>
                    <a:pt x="9" y="60"/>
                  </a:lnTo>
                  <a:lnTo>
                    <a:pt x="17" y="77"/>
                  </a:lnTo>
                  <a:lnTo>
                    <a:pt x="25" y="91"/>
                  </a:lnTo>
                  <a:lnTo>
                    <a:pt x="34" y="100"/>
                  </a:lnTo>
                  <a:lnTo>
                    <a:pt x="40" y="104"/>
                  </a:lnTo>
                  <a:lnTo>
                    <a:pt x="46" y="108"/>
                  </a:lnTo>
                  <a:lnTo>
                    <a:pt x="52" y="110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59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127"/>
            <p:cNvSpPr>
              <a:spLocks/>
            </p:cNvSpPr>
            <p:nvPr/>
          </p:nvSpPr>
          <p:spPr bwMode="auto">
            <a:xfrm>
              <a:off x="4424363" y="3784600"/>
              <a:ext cx="109537" cy="192088"/>
            </a:xfrm>
            <a:custGeom>
              <a:avLst/>
              <a:gdLst>
                <a:gd name="T0" fmla="*/ 60 w 69"/>
                <a:gd name="T1" fmla="*/ 0 h 121"/>
                <a:gd name="T2" fmla="*/ 58 w 69"/>
                <a:gd name="T3" fmla="*/ 23 h 121"/>
                <a:gd name="T4" fmla="*/ 54 w 69"/>
                <a:gd name="T5" fmla="*/ 46 h 121"/>
                <a:gd name="T6" fmla="*/ 46 w 69"/>
                <a:gd name="T7" fmla="*/ 65 h 121"/>
                <a:gd name="T8" fmla="*/ 39 w 69"/>
                <a:gd name="T9" fmla="*/ 82 h 121"/>
                <a:gd name="T10" fmla="*/ 31 w 69"/>
                <a:gd name="T11" fmla="*/ 96 h 121"/>
                <a:gd name="T12" fmla="*/ 21 w 69"/>
                <a:gd name="T13" fmla="*/ 105 h 121"/>
                <a:gd name="T14" fmla="*/ 16 w 69"/>
                <a:gd name="T15" fmla="*/ 109 h 121"/>
                <a:gd name="T16" fmla="*/ 10 w 69"/>
                <a:gd name="T17" fmla="*/ 111 h 121"/>
                <a:gd name="T18" fmla="*/ 4 w 69"/>
                <a:gd name="T19" fmla="*/ 113 h 121"/>
                <a:gd name="T20" fmla="*/ 0 w 69"/>
                <a:gd name="T21" fmla="*/ 113 h 121"/>
                <a:gd name="T22" fmla="*/ 0 w 69"/>
                <a:gd name="T23" fmla="*/ 121 h 121"/>
                <a:gd name="T24" fmla="*/ 6 w 69"/>
                <a:gd name="T25" fmla="*/ 121 h 121"/>
                <a:gd name="T26" fmla="*/ 14 w 69"/>
                <a:gd name="T27" fmla="*/ 119 h 121"/>
                <a:gd name="T28" fmla="*/ 20 w 69"/>
                <a:gd name="T29" fmla="*/ 115 h 121"/>
                <a:gd name="T30" fmla="*/ 25 w 69"/>
                <a:gd name="T31" fmla="*/ 111 h 121"/>
                <a:gd name="T32" fmla="*/ 37 w 69"/>
                <a:gd name="T33" fmla="*/ 100 h 121"/>
                <a:gd name="T34" fmla="*/ 46 w 69"/>
                <a:gd name="T35" fmla="*/ 86 h 121"/>
                <a:gd name="T36" fmla="*/ 54 w 69"/>
                <a:gd name="T37" fmla="*/ 69 h 121"/>
                <a:gd name="T38" fmla="*/ 62 w 69"/>
                <a:gd name="T39" fmla="*/ 48 h 121"/>
                <a:gd name="T40" fmla="*/ 66 w 69"/>
                <a:gd name="T41" fmla="*/ 25 h 121"/>
                <a:gd name="T42" fmla="*/ 69 w 69"/>
                <a:gd name="T43" fmla="*/ 0 h 121"/>
                <a:gd name="T44" fmla="*/ 60 w 69"/>
                <a:gd name="T4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21">
                  <a:moveTo>
                    <a:pt x="60" y="0"/>
                  </a:moveTo>
                  <a:lnTo>
                    <a:pt x="58" y="23"/>
                  </a:lnTo>
                  <a:lnTo>
                    <a:pt x="54" y="46"/>
                  </a:lnTo>
                  <a:lnTo>
                    <a:pt x="46" y="65"/>
                  </a:lnTo>
                  <a:lnTo>
                    <a:pt x="39" y="82"/>
                  </a:lnTo>
                  <a:lnTo>
                    <a:pt x="31" y="96"/>
                  </a:lnTo>
                  <a:lnTo>
                    <a:pt x="21" y="105"/>
                  </a:lnTo>
                  <a:lnTo>
                    <a:pt x="16" y="109"/>
                  </a:lnTo>
                  <a:lnTo>
                    <a:pt x="10" y="111"/>
                  </a:lnTo>
                  <a:lnTo>
                    <a:pt x="4" y="113"/>
                  </a:lnTo>
                  <a:lnTo>
                    <a:pt x="0" y="113"/>
                  </a:lnTo>
                  <a:lnTo>
                    <a:pt x="0" y="121"/>
                  </a:lnTo>
                  <a:lnTo>
                    <a:pt x="6" y="121"/>
                  </a:lnTo>
                  <a:lnTo>
                    <a:pt x="14" y="119"/>
                  </a:lnTo>
                  <a:lnTo>
                    <a:pt x="20" y="115"/>
                  </a:lnTo>
                  <a:lnTo>
                    <a:pt x="25" y="111"/>
                  </a:lnTo>
                  <a:lnTo>
                    <a:pt x="37" y="100"/>
                  </a:lnTo>
                  <a:lnTo>
                    <a:pt x="46" y="86"/>
                  </a:lnTo>
                  <a:lnTo>
                    <a:pt x="54" y="69"/>
                  </a:lnTo>
                  <a:lnTo>
                    <a:pt x="62" y="48"/>
                  </a:lnTo>
                  <a:lnTo>
                    <a:pt x="66" y="25"/>
                  </a:lnTo>
                  <a:lnTo>
                    <a:pt x="69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128"/>
            <p:cNvSpPr>
              <a:spLocks/>
            </p:cNvSpPr>
            <p:nvPr/>
          </p:nvSpPr>
          <p:spPr bwMode="auto">
            <a:xfrm>
              <a:off x="5238750" y="3768725"/>
              <a:ext cx="11113" cy="15875"/>
            </a:xfrm>
            <a:custGeom>
              <a:avLst/>
              <a:gdLst>
                <a:gd name="T0" fmla="*/ 4 w 7"/>
                <a:gd name="T1" fmla="*/ 0 h 10"/>
                <a:gd name="T2" fmla="*/ 4 w 7"/>
                <a:gd name="T3" fmla="*/ 0 h 10"/>
                <a:gd name="T4" fmla="*/ 0 w 7"/>
                <a:gd name="T5" fmla="*/ 6 h 10"/>
                <a:gd name="T6" fmla="*/ 7 w 7"/>
                <a:gd name="T7" fmla="*/ 10 h 10"/>
                <a:gd name="T8" fmla="*/ 0 w 7"/>
                <a:gd name="T9" fmla="*/ 8 h 10"/>
                <a:gd name="T10" fmla="*/ 7 w 7"/>
                <a:gd name="T11" fmla="*/ 8 h 10"/>
                <a:gd name="T12" fmla="*/ 4 w 7"/>
                <a:gd name="T13" fmla="*/ 8 h 10"/>
                <a:gd name="T14" fmla="*/ 4 w 7"/>
                <a:gd name="T15" fmla="*/ 8 h 10"/>
                <a:gd name="T16" fmla="*/ 4 w 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7" y="10"/>
                  </a:lnTo>
                  <a:lnTo>
                    <a:pt x="0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129"/>
            <p:cNvSpPr>
              <a:spLocks/>
            </p:cNvSpPr>
            <p:nvPr/>
          </p:nvSpPr>
          <p:spPr bwMode="auto">
            <a:xfrm>
              <a:off x="5245100" y="3768725"/>
              <a:ext cx="14288" cy="15875"/>
            </a:xfrm>
            <a:custGeom>
              <a:avLst/>
              <a:gdLst>
                <a:gd name="T0" fmla="*/ 9 w 9"/>
                <a:gd name="T1" fmla="*/ 10 h 10"/>
                <a:gd name="T2" fmla="*/ 9 w 9"/>
                <a:gd name="T3" fmla="*/ 10 h 10"/>
                <a:gd name="T4" fmla="*/ 5 w 9"/>
                <a:gd name="T5" fmla="*/ 2 h 10"/>
                <a:gd name="T6" fmla="*/ 0 w 9"/>
                <a:gd name="T7" fmla="*/ 0 h 10"/>
                <a:gd name="T8" fmla="*/ 0 w 9"/>
                <a:gd name="T9" fmla="*/ 8 h 10"/>
                <a:gd name="T10" fmla="*/ 0 w 9"/>
                <a:gd name="T11" fmla="*/ 8 h 10"/>
                <a:gd name="T12" fmla="*/ 2 w 9"/>
                <a:gd name="T13" fmla="*/ 10 h 10"/>
                <a:gd name="T14" fmla="*/ 2 w 9"/>
                <a:gd name="T15" fmla="*/ 10 h 10"/>
                <a:gd name="T16" fmla="*/ 9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9" y="1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130"/>
            <p:cNvSpPr>
              <a:spLocks/>
            </p:cNvSpPr>
            <p:nvPr/>
          </p:nvSpPr>
          <p:spPr bwMode="auto">
            <a:xfrm>
              <a:off x="5245100" y="3784600"/>
              <a:ext cx="14288" cy="26988"/>
            </a:xfrm>
            <a:custGeom>
              <a:avLst/>
              <a:gdLst>
                <a:gd name="T0" fmla="*/ 0 w 9"/>
                <a:gd name="T1" fmla="*/ 17 h 17"/>
                <a:gd name="T2" fmla="*/ 0 w 9"/>
                <a:gd name="T3" fmla="*/ 17 h 17"/>
                <a:gd name="T4" fmla="*/ 5 w 9"/>
                <a:gd name="T5" fmla="*/ 15 h 17"/>
                <a:gd name="T6" fmla="*/ 7 w 9"/>
                <a:gd name="T7" fmla="*/ 9 h 17"/>
                <a:gd name="T8" fmla="*/ 9 w 9"/>
                <a:gd name="T9" fmla="*/ 6 h 17"/>
                <a:gd name="T10" fmla="*/ 9 w 9"/>
                <a:gd name="T11" fmla="*/ 0 h 17"/>
                <a:gd name="T12" fmla="*/ 2 w 9"/>
                <a:gd name="T13" fmla="*/ 0 h 17"/>
                <a:gd name="T14" fmla="*/ 0 w 9"/>
                <a:gd name="T15" fmla="*/ 4 h 17"/>
                <a:gd name="T16" fmla="*/ 0 w 9"/>
                <a:gd name="T17" fmla="*/ 8 h 17"/>
                <a:gd name="T18" fmla="*/ 0 w 9"/>
                <a:gd name="T19" fmla="*/ 9 h 17"/>
                <a:gd name="T20" fmla="*/ 0 w 9"/>
                <a:gd name="T21" fmla="*/ 9 h 17"/>
                <a:gd name="T22" fmla="*/ 0 w 9"/>
                <a:gd name="T23" fmla="*/ 9 h 17"/>
                <a:gd name="T24" fmla="*/ 0 w 9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7">
                  <a:moveTo>
                    <a:pt x="0" y="17"/>
                  </a:moveTo>
                  <a:lnTo>
                    <a:pt x="0" y="17"/>
                  </a:lnTo>
                  <a:lnTo>
                    <a:pt x="5" y="15"/>
                  </a:lnTo>
                  <a:lnTo>
                    <a:pt x="7" y="9"/>
                  </a:lnTo>
                  <a:lnTo>
                    <a:pt x="9" y="6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131"/>
            <p:cNvSpPr>
              <a:spLocks/>
            </p:cNvSpPr>
            <p:nvPr/>
          </p:nvSpPr>
          <p:spPr bwMode="auto">
            <a:xfrm>
              <a:off x="5219700" y="3778250"/>
              <a:ext cx="25400" cy="33338"/>
            </a:xfrm>
            <a:custGeom>
              <a:avLst/>
              <a:gdLst>
                <a:gd name="T0" fmla="*/ 0 w 16"/>
                <a:gd name="T1" fmla="*/ 0 h 21"/>
                <a:gd name="T2" fmla="*/ 0 w 16"/>
                <a:gd name="T3" fmla="*/ 0 h 21"/>
                <a:gd name="T4" fmla="*/ 2 w 16"/>
                <a:gd name="T5" fmla="*/ 10 h 21"/>
                <a:gd name="T6" fmla="*/ 6 w 16"/>
                <a:gd name="T7" fmla="*/ 15 h 21"/>
                <a:gd name="T8" fmla="*/ 10 w 16"/>
                <a:gd name="T9" fmla="*/ 21 h 21"/>
                <a:gd name="T10" fmla="*/ 16 w 16"/>
                <a:gd name="T11" fmla="*/ 21 h 21"/>
                <a:gd name="T12" fmla="*/ 16 w 16"/>
                <a:gd name="T13" fmla="*/ 13 h 21"/>
                <a:gd name="T14" fmla="*/ 14 w 16"/>
                <a:gd name="T15" fmla="*/ 13 h 21"/>
                <a:gd name="T16" fmla="*/ 12 w 16"/>
                <a:gd name="T17" fmla="*/ 12 h 21"/>
                <a:gd name="T18" fmla="*/ 10 w 16"/>
                <a:gd name="T19" fmla="*/ 8 h 21"/>
                <a:gd name="T20" fmla="*/ 10 w 16"/>
                <a:gd name="T21" fmla="*/ 0 h 21"/>
                <a:gd name="T22" fmla="*/ 10 w 16"/>
                <a:gd name="T23" fmla="*/ 0 h 21"/>
                <a:gd name="T24" fmla="*/ 0 w 1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6" y="15"/>
                  </a:lnTo>
                  <a:lnTo>
                    <a:pt x="10" y="21"/>
                  </a:lnTo>
                  <a:lnTo>
                    <a:pt x="16" y="21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2" y="12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132"/>
            <p:cNvSpPr>
              <a:spLocks/>
            </p:cNvSpPr>
            <p:nvPr/>
          </p:nvSpPr>
          <p:spPr bwMode="auto">
            <a:xfrm>
              <a:off x="5219700" y="3729038"/>
              <a:ext cx="28575" cy="49212"/>
            </a:xfrm>
            <a:custGeom>
              <a:avLst/>
              <a:gdLst>
                <a:gd name="T0" fmla="*/ 18 w 18"/>
                <a:gd name="T1" fmla="*/ 0 h 31"/>
                <a:gd name="T2" fmla="*/ 18 w 18"/>
                <a:gd name="T3" fmla="*/ 0 h 31"/>
                <a:gd name="T4" fmla="*/ 14 w 18"/>
                <a:gd name="T5" fmla="*/ 2 h 31"/>
                <a:gd name="T6" fmla="*/ 10 w 18"/>
                <a:gd name="T7" fmla="*/ 4 h 31"/>
                <a:gd name="T8" fmla="*/ 6 w 18"/>
                <a:gd name="T9" fmla="*/ 8 h 31"/>
                <a:gd name="T10" fmla="*/ 4 w 18"/>
                <a:gd name="T11" fmla="*/ 12 h 31"/>
                <a:gd name="T12" fmla="*/ 2 w 18"/>
                <a:gd name="T13" fmla="*/ 21 h 31"/>
                <a:gd name="T14" fmla="*/ 0 w 18"/>
                <a:gd name="T15" fmla="*/ 31 h 31"/>
                <a:gd name="T16" fmla="*/ 10 w 18"/>
                <a:gd name="T17" fmla="*/ 31 h 31"/>
                <a:gd name="T18" fmla="*/ 10 w 18"/>
                <a:gd name="T19" fmla="*/ 23 h 31"/>
                <a:gd name="T20" fmla="*/ 12 w 18"/>
                <a:gd name="T21" fmla="*/ 16 h 31"/>
                <a:gd name="T22" fmla="*/ 14 w 18"/>
                <a:gd name="T23" fmla="*/ 12 h 31"/>
                <a:gd name="T24" fmla="*/ 16 w 18"/>
                <a:gd name="T25" fmla="*/ 10 h 31"/>
                <a:gd name="T26" fmla="*/ 16 w 18"/>
                <a:gd name="T27" fmla="*/ 10 h 31"/>
                <a:gd name="T28" fmla="*/ 18 w 18"/>
                <a:gd name="T29" fmla="*/ 8 h 31"/>
                <a:gd name="T30" fmla="*/ 18 w 18"/>
                <a:gd name="T31" fmla="*/ 8 h 31"/>
                <a:gd name="T32" fmla="*/ 18 w 18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1">
                  <a:moveTo>
                    <a:pt x="18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1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133"/>
            <p:cNvSpPr>
              <a:spLocks/>
            </p:cNvSpPr>
            <p:nvPr/>
          </p:nvSpPr>
          <p:spPr bwMode="auto">
            <a:xfrm>
              <a:off x="5248275" y="3729038"/>
              <a:ext cx="33338" cy="61912"/>
            </a:xfrm>
            <a:custGeom>
              <a:avLst/>
              <a:gdLst>
                <a:gd name="T0" fmla="*/ 21 w 21"/>
                <a:gd name="T1" fmla="*/ 39 h 39"/>
                <a:gd name="T2" fmla="*/ 21 w 21"/>
                <a:gd name="T3" fmla="*/ 39 h 39"/>
                <a:gd name="T4" fmla="*/ 19 w 21"/>
                <a:gd name="T5" fmla="*/ 23 h 39"/>
                <a:gd name="T6" fmla="*/ 15 w 21"/>
                <a:gd name="T7" fmla="*/ 12 h 39"/>
                <a:gd name="T8" fmla="*/ 11 w 21"/>
                <a:gd name="T9" fmla="*/ 8 h 39"/>
                <a:gd name="T10" fmla="*/ 9 w 21"/>
                <a:gd name="T11" fmla="*/ 4 h 39"/>
                <a:gd name="T12" fmla="*/ 3 w 21"/>
                <a:gd name="T13" fmla="*/ 2 h 39"/>
                <a:gd name="T14" fmla="*/ 0 w 21"/>
                <a:gd name="T15" fmla="*/ 0 h 39"/>
                <a:gd name="T16" fmla="*/ 0 w 21"/>
                <a:gd name="T17" fmla="*/ 8 h 39"/>
                <a:gd name="T18" fmla="*/ 1 w 21"/>
                <a:gd name="T19" fmla="*/ 10 h 39"/>
                <a:gd name="T20" fmla="*/ 3 w 21"/>
                <a:gd name="T21" fmla="*/ 10 h 39"/>
                <a:gd name="T22" fmla="*/ 5 w 21"/>
                <a:gd name="T23" fmla="*/ 12 h 39"/>
                <a:gd name="T24" fmla="*/ 7 w 21"/>
                <a:gd name="T25" fmla="*/ 16 h 39"/>
                <a:gd name="T26" fmla="*/ 11 w 21"/>
                <a:gd name="T27" fmla="*/ 25 h 39"/>
                <a:gd name="T28" fmla="*/ 13 w 21"/>
                <a:gd name="T29" fmla="*/ 39 h 39"/>
                <a:gd name="T30" fmla="*/ 13 w 21"/>
                <a:gd name="T31" fmla="*/ 39 h 39"/>
                <a:gd name="T32" fmla="*/ 21 w 21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9">
                  <a:moveTo>
                    <a:pt x="21" y="39"/>
                  </a:moveTo>
                  <a:lnTo>
                    <a:pt x="21" y="39"/>
                  </a:lnTo>
                  <a:lnTo>
                    <a:pt x="19" y="23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9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7" y="16"/>
                  </a:lnTo>
                  <a:lnTo>
                    <a:pt x="11" y="25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21" y="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134"/>
            <p:cNvSpPr>
              <a:spLocks/>
            </p:cNvSpPr>
            <p:nvPr/>
          </p:nvSpPr>
          <p:spPr bwMode="auto">
            <a:xfrm>
              <a:off x="5241925" y="3790950"/>
              <a:ext cx="39688" cy="76200"/>
            </a:xfrm>
            <a:custGeom>
              <a:avLst/>
              <a:gdLst>
                <a:gd name="T0" fmla="*/ 0 w 25"/>
                <a:gd name="T1" fmla="*/ 48 h 48"/>
                <a:gd name="T2" fmla="*/ 0 w 25"/>
                <a:gd name="T3" fmla="*/ 48 h 48"/>
                <a:gd name="T4" fmla="*/ 5 w 25"/>
                <a:gd name="T5" fmla="*/ 46 h 48"/>
                <a:gd name="T6" fmla="*/ 11 w 25"/>
                <a:gd name="T7" fmla="*/ 44 h 48"/>
                <a:gd name="T8" fmla="*/ 15 w 25"/>
                <a:gd name="T9" fmla="*/ 38 h 48"/>
                <a:gd name="T10" fmla="*/ 19 w 25"/>
                <a:gd name="T11" fmla="*/ 32 h 48"/>
                <a:gd name="T12" fmla="*/ 23 w 25"/>
                <a:gd name="T13" fmla="*/ 17 h 48"/>
                <a:gd name="T14" fmla="*/ 25 w 25"/>
                <a:gd name="T15" fmla="*/ 0 h 48"/>
                <a:gd name="T16" fmla="*/ 17 w 25"/>
                <a:gd name="T17" fmla="*/ 0 h 48"/>
                <a:gd name="T18" fmla="*/ 15 w 25"/>
                <a:gd name="T19" fmla="*/ 15 h 48"/>
                <a:gd name="T20" fmla="*/ 11 w 25"/>
                <a:gd name="T21" fmla="*/ 28 h 48"/>
                <a:gd name="T22" fmla="*/ 9 w 25"/>
                <a:gd name="T23" fmla="*/ 34 h 48"/>
                <a:gd name="T24" fmla="*/ 5 w 25"/>
                <a:gd name="T25" fmla="*/ 38 h 48"/>
                <a:gd name="T26" fmla="*/ 2 w 25"/>
                <a:gd name="T27" fmla="*/ 40 h 48"/>
                <a:gd name="T28" fmla="*/ 0 w 25"/>
                <a:gd name="T29" fmla="*/ 40 h 48"/>
                <a:gd name="T30" fmla="*/ 0 w 25"/>
                <a:gd name="T31" fmla="*/ 40 h 48"/>
                <a:gd name="T32" fmla="*/ 0 w 25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48">
                  <a:moveTo>
                    <a:pt x="0" y="48"/>
                  </a:moveTo>
                  <a:lnTo>
                    <a:pt x="0" y="48"/>
                  </a:lnTo>
                  <a:lnTo>
                    <a:pt x="5" y="46"/>
                  </a:lnTo>
                  <a:lnTo>
                    <a:pt x="11" y="44"/>
                  </a:lnTo>
                  <a:lnTo>
                    <a:pt x="15" y="38"/>
                  </a:lnTo>
                  <a:lnTo>
                    <a:pt x="19" y="32"/>
                  </a:lnTo>
                  <a:lnTo>
                    <a:pt x="23" y="17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5" y="15"/>
                  </a:lnTo>
                  <a:lnTo>
                    <a:pt x="11" y="28"/>
                  </a:lnTo>
                  <a:lnTo>
                    <a:pt x="9" y="34"/>
                  </a:lnTo>
                  <a:lnTo>
                    <a:pt x="5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135"/>
            <p:cNvSpPr>
              <a:spLocks/>
            </p:cNvSpPr>
            <p:nvPr/>
          </p:nvSpPr>
          <p:spPr bwMode="auto">
            <a:xfrm>
              <a:off x="5189538" y="3771900"/>
              <a:ext cx="52387" cy="95250"/>
            </a:xfrm>
            <a:custGeom>
              <a:avLst/>
              <a:gdLst>
                <a:gd name="T0" fmla="*/ 0 w 33"/>
                <a:gd name="T1" fmla="*/ 0 h 60"/>
                <a:gd name="T2" fmla="*/ 0 w 33"/>
                <a:gd name="T3" fmla="*/ 0 h 60"/>
                <a:gd name="T4" fmla="*/ 0 w 33"/>
                <a:gd name="T5" fmla="*/ 12 h 60"/>
                <a:gd name="T6" fmla="*/ 2 w 33"/>
                <a:gd name="T7" fmla="*/ 23 h 60"/>
                <a:gd name="T8" fmla="*/ 6 w 33"/>
                <a:gd name="T9" fmla="*/ 33 h 60"/>
                <a:gd name="T10" fmla="*/ 10 w 33"/>
                <a:gd name="T11" fmla="*/ 42 h 60"/>
                <a:gd name="T12" fmla="*/ 14 w 33"/>
                <a:gd name="T13" fmla="*/ 50 h 60"/>
                <a:gd name="T14" fmla="*/ 19 w 33"/>
                <a:gd name="T15" fmla="*/ 56 h 60"/>
                <a:gd name="T16" fmla="*/ 25 w 33"/>
                <a:gd name="T17" fmla="*/ 58 h 60"/>
                <a:gd name="T18" fmla="*/ 33 w 33"/>
                <a:gd name="T19" fmla="*/ 60 h 60"/>
                <a:gd name="T20" fmla="*/ 33 w 33"/>
                <a:gd name="T21" fmla="*/ 52 h 60"/>
                <a:gd name="T22" fmla="*/ 29 w 33"/>
                <a:gd name="T23" fmla="*/ 52 h 60"/>
                <a:gd name="T24" fmla="*/ 23 w 33"/>
                <a:gd name="T25" fmla="*/ 48 h 60"/>
                <a:gd name="T26" fmla="*/ 19 w 33"/>
                <a:gd name="T27" fmla="*/ 44 h 60"/>
                <a:gd name="T28" fmla="*/ 15 w 33"/>
                <a:gd name="T29" fmla="*/ 39 h 60"/>
                <a:gd name="T30" fmla="*/ 14 w 33"/>
                <a:gd name="T31" fmla="*/ 31 h 60"/>
                <a:gd name="T32" fmla="*/ 10 w 33"/>
                <a:gd name="T33" fmla="*/ 21 h 60"/>
                <a:gd name="T34" fmla="*/ 8 w 33"/>
                <a:gd name="T35" fmla="*/ 12 h 60"/>
                <a:gd name="T36" fmla="*/ 8 w 33"/>
                <a:gd name="T37" fmla="*/ 0 h 60"/>
                <a:gd name="T38" fmla="*/ 8 w 33"/>
                <a:gd name="T39" fmla="*/ 0 h 60"/>
                <a:gd name="T40" fmla="*/ 0 w 33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60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23"/>
                  </a:lnTo>
                  <a:lnTo>
                    <a:pt x="6" y="33"/>
                  </a:lnTo>
                  <a:lnTo>
                    <a:pt x="10" y="42"/>
                  </a:lnTo>
                  <a:lnTo>
                    <a:pt x="14" y="50"/>
                  </a:lnTo>
                  <a:lnTo>
                    <a:pt x="19" y="56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23" y="48"/>
                  </a:lnTo>
                  <a:lnTo>
                    <a:pt x="19" y="44"/>
                  </a:lnTo>
                  <a:lnTo>
                    <a:pt x="15" y="39"/>
                  </a:lnTo>
                  <a:lnTo>
                    <a:pt x="14" y="31"/>
                  </a:lnTo>
                  <a:lnTo>
                    <a:pt x="10" y="21"/>
                  </a:lnTo>
                  <a:lnTo>
                    <a:pt x="8" y="1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136"/>
            <p:cNvSpPr>
              <a:spLocks/>
            </p:cNvSpPr>
            <p:nvPr/>
          </p:nvSpPr>
          <p:spPr bwMode="auto">
            <a:xfrm>
              <a:off x="5189538" y="3652838"/>
              <a:ext cx="60325" cy="119062"/>
            </a:xfrm>
            <a:custGeom>
              <a:avLst/>
              <a:gdLst>
                <a:gd name="T0" fmla="*/ 38 w 38"/>
                <a:gd name="T1" fmla="*/ 0 h 75"/>
                <a:gd name="T2" fmla="*/ 38 w 38"/>
                <a:gd name="T3" fmla="*/ 0 h 75"/>
                <a:gd name="T4" fmla="*/ 31 w 38"/>
                <a:gd name="T5" fmla="*/ 2 h 75"/>
                <a:gd name="T6" fmla="*/ 23 w 38"/>
                <a:gd name="T7" fmla="*/ 8 h 75"/>
                <a:gd name="T8" fmla="*/ 15 w 38"/>
                <a:gd name="T9" fmla="*/ 14 h 75"/>
                <a:gd name="T10" fmla="*/ 10 w 38"/>
                <a:gd name="T11" fmla="*/ 23 h 75"/>
                <a:gd name="T12" fmla="*/ 6 w 38"/>
                <a:gd name="T13" fmla="*/ 35 h 75"/>
                <a:gd name="T14" fmla="*/ 2 w 38"/>
                <a:gd name="T15" fmla="*/ 48 h 75"/>
                <a:gd name="T16" fmla="*/ 0 w 38"/>
                <a:gd name="T17" fmla="*/ 62 h 75"/>
                <a:gd name="T18" fmla="*/ 0 w 38"/>
                <a:gd name="T19" fmla="*/ 75 h 75"/>
                <a:gd name="T20" fmla="*/ 8 w 38"/>
                <a:gd name="T21" fmla="*/ 75 h 75"/>
                <a:gd name="T22" fmla="*/ 8 w 38"/>
                <a:gd name="T23" fmla="*/ 62 h 75"/>
                <a:gd name="T24" fmla="*/ 10 w 38"/>
                <a:gd name="T25" fmla="*/ 48 h 75"/>
                <a:gd name="T26" fmla="*/ 14 w 38"/>
                <a:gd name="T27" fmla="*/ 37 h 75"/>
                <a:gd name="T28" fmla="*/ 17 w 38"/>
                <a:gd name="T29" fmla="*/ 27 h 75"/>
                <a:gd name="T30" fmla="*/ 23 w 38"/>
                <a:gd name="T31" fmla="*/ 20 h 75"/>
                <a:gd name="T32" fmla="*/ 27 w 38"/>
                <a:gd name="T33" fmla="*/ 14 h 75"/>
                <a:gd name="T34" fmla="*/ 33 w 38"/>
                <a:gd name="T35" fmla="*/ 10 h 75"/>
                <a:gd name="T36" fmla="*/ 38 w 38"/>
                <a:gd name="T37" fmla="*/ 8 h 75"/>
                <a:gd name="T38" fmla="*/ 38 w 38"/>
                <a:gd name="T39" fmla="*/ 8 h 75"/>
                <a:gd name="T40" fmla="*/ 38 w 38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5">
                  <a:moveTo>
                    <a:pt x="38" y="0"/>
                  </a:moveTo>
                  <a:lnTo>
                    <a:pt x="38" y="0"/>
                  </a:lnTo>
                  <a:lnTo>
                    <a:pt x="31" y="2"/>
                  </a:lnTo>
                  <a:lnTo>
                    <a:pt x="23" y="8"/>
                  </a:lnTo>
                  <a:lnTo>
                    <a:pt x="15" y="14"/>
                  </a:lnTo>
                  <a:lnTo>
                    <a:pt x="10" y="23"/>
                  </a:lnTo>
                  <a:lnTo>
                    <a:pt x="6" y="35"/>
                  </a:lnTo>
                  <a:lnTo>
                    <a:pt x="2" y="48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8" y="75"/>
                  </a:lnTo>
                  <a:lnTo>
                    <a:pt x="8" y="62"/>
                  </a:lnTo>
                  <a:lnTo>
                    <a:pt x="10" y="48"/>
                  </a:lnTo>
                  <a:lnTo>
                    <a:pt x="14" y="37"/>
                  </a:lnTo>
                  <a:lnTo>
                    <a:pt x="17" y="27"/>
                  </a:lnTo>
                  <a:lnTo>
                    <a:pt x="23" y="20"/>
                  </a:lnTo>
                  <a:lnTo>
                    <a:pt x="27" y="14"/>
                  </a:lnTo>
                  <a:lnTo>
                    <a:pt x="33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137"/>
            <p:cNvSpPr>
              <a:spLocks/>
            </p:cNvSpPr>
            <p:nvPr/>
          </p:nvSpPr>
          <p:spPr bwMode="auto">
            <a:xfrm>
              <a:off x="5249863" y="3652838"/>
              <a:ext cx="76200" cy="146050"/>
            </a:xfrm>
            <a:custGeom>
              <a:avLst/>
              <a:gdLst>
                <a:gd name="T0" fmla="*/ 48 w 48"/>
                <a:gd name="T1" fmla="*/ 92 h 92"/>
                <a:gd name="T2" fmla="*/ 48 w 48"/>
                <a:gd name="T3" fmla="*/ 92 h 92"/>
                <a:gd name="T4" fmla="*/ 48 w 48"/>
                <a:gd name="T5" fmla="*/ 73 h 92"/>
                <a:gd name="T6" fmla="*/ 45 w 48"/>
                <a:gd name="T7" fmla="*/ 56 h 92"/>
                <a:gd name="T8" fmla="*/ 41 w 48"/>
                <a:gd name="T9" fmla="*/ 41 h 92"/>
                <a:gd name="T10" fmla="*/ 35 w 48"/>
                <a:gd name="T11" fmla="*/ 27 h 92"/>
                <a:gd name="T12" fmla="*/ 29 w 48"/>
                <a:gd name="T13" fmla="*/ 18 h 92"/>
                <a:gd name="T14" fmla="*/ 20 w 48"/>
                <a:gd name="T15" fmla="*/ 8 h 92"/>
                <a:gd name="T16" fmla="*/ 12 w 48"/>
                <a:gd name="T17" fmla="*/ 2 h 92"/>
                <a:gd name="T18" fmla="*/ 0 w 48"/>
                <a:gd name="T19" fmla="*/ 0 h 92"/>
                <a:gd name="T20" fmla="*/ 0 w 48"/>
                <a:gd name="T21" fmla="*/ 8 h 92"/>
                <a:gd name="T22" fmla="*/ 8 w 48"/>
                <a:gd name="T23" fmla="*/ 10 h 92"/>
                <a:gd name="T24" fmla="*/ 16 w 48"/>
                <a:gd name="T25" fmla="*/ 14 h 92"/>
                <a:gd name="T26" fmla="*/ 22 w 48"/>
                <a:gd name="T27" fmla="*/ 21 h 92"/>
                <a:gd name="T28" fmla="*/ 29 w 48"/>
                <a:gd name="T29" fmla="*/ 31 h 92"/>
                <a:gd name="T30" fmla="*/ 33 w 48"/>
                <a:gd name="T31" fmla="*/ 44 h 92"/>
                <a:gd name="T32" fmla="*/ 37 w 48"/>
                <a:gd name="T33" fmla="*/ 58 h 92"/>
                <a:gd name="T34" fmla="*/ 41 w 48"/>
                <a:gd name="T35" fmla="*/ 75 h 92"/>
                <a:gd name="T36" fmla="*/ 41 w 48"/>
                <a:gd name="T37" fmla="*/ 92 h 92"/>
                <a:gd name="T38" fmla="*/ 41 w 48"/>
                <a:gd name="T39" fmla="*/ 92 h 92"/>
                <a:gd name="T40" fmla="*/ 48 w 48"/>
                <a:gd name="T4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2">
                  <a:moveTo>
                    <a:pt x="48" y="92"/>
                  </a:moveTo>
                  <a:lnTo>
                    <a:pt x="48" y="92"/>
                  </a:lnTo>
                  <a:lnTo>
                    <a:pt x="48" y="73"/>
                  </a:lnTo>
                  <a:lnTo>
                    <a:pt x="45" y="56"/>
                  </a:lnTo>
                  <a:lnTo>
                    <a:pt x="41" y="41"/>
                  </a:lnTo>
                  <a:lnTo>
                    <a:pt x="35" y="27"/>
                  </a:lnTo>
                  <a:lnTo>
                    <a:pt x="29" y="18"/>
                  </a:lnTo>
                  <a:lnTo>
                    <a:pt x="20" y="8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22" y="21"/>
                  </a:lnTo>
                  <a:lnTo>
                    <a:pt x="29" y="31"/>
                  </a:lnTo>
                  <a:lnTo>
                    <a:pt x="33" y="44"/>
                  </a:lnTo>
                  <a:lnTo>
                    <a:pt x="37" y="58"/>
                  </a:lnTo>
                  <a:lnTo>
                    <a:pt x="41" y="75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8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138"/>
            <p:cNvSpPr>
              <a:spLocks/>
            </p:cNvSpPr>
            <p:nvPr/>
          </p:nvSpPr>
          <p:spPr bwMode="auto">
            <a:xfrm>
              <a:off x="5235575" y="3798888"/>
              <a:ext cx="90488" cy="177800"/>
            </a:xfrm>
            <a:custGeom>
              <a:avLst/>
              <a:gdLst>
                <a:gd name="T0" fmla="*/ 0 w 57"/>
                <a:gd name="T1" fmla="*/ 112 h 112"/>
                <a:gd name="T2" fmla="*/ 0 w 57"/>
                <a:gd name="T3" fmla="*/ 112 h 112"/>
                <a:gd name="T4" fmla="*/ 6 w 57"/>
                <a:gd name="T5" fmla="*/ 110 h 112"/>
                <a:gd name="T6" fmla="*/ 11 w 57"/>
                <a:gd name="T7" fmla="*/ 108 h 112"/>
                <a:gd name="T8" fmla="*/ 17 w 57"/>
                <a:gd name="T9" fmla="*/ 106 h 112"/>
                <a:gd name="T10" fmla="*/ 23 w 57"/>
                <a:gd name="T11" fmla="*/ 102 h 112"/>
                <a:gd name="T12" fmla="*/ 32 w 57"/>
                <a:gd name="T13" fmla="*/ 91 h 112"/>
                <a:gd name="T14" fmla="*/ 42 w 57"/>
                <a:gd name="T15" fmla="*/ 77 h 112"/>
                <a:gd name="T16" fmla="*/ 48 w 57"/>
                <a:gd name="T17" fmla="*/ 62 h 112"/>
                <a:gd name="T18" fmla="*/ 54 w 57"/>
                <a:gd name="T19" fmla="*/ 43 h 112"/>
                <a:gd name="T20" fmla="*/ 57 w 57"/>
                <a:gd name="T21" fmla="*/ 22 h 112"/>
                <a:gd name="T22" fmla="*/ 57 w 57"/>
                <a:gd name="T23" fmla="*/ 0 h 112"/>
                <a:gd name="T24" fmla="*/ 50 w 57"/>
                <a:gd name="T25" fmla="*/ 0 h 112"/>
                <a:gd name="T26" fmla="*/ 50 w 57"/>
                <a:gd name="T27" fmla="*/ 22 h 112"/>
                <a:gd name="T28" fmla="*/ 46 w 57"/>
                <a:gd name="T29" fmla="*/ 41 h 112"/>
                <a:gd name="T30" fmla="*/ 40 w 57"/>
                <a:gd name="T31" fmla="*/ 58 h 112"/>
                <a:gd name="T32" fmla="*/ 34 w 57"/>
                <a:gd name="T33" fmla="*/ 73 h 112"/>
                <a:gd name="T34" fmla="*/ 27 w 57"/>
                <a:gd name="T35" fmla="*/ 87 h 112"/>
                <a:gd name="T36" fmla="*/ 17 w 57"/>
                <a:gd name="T37" fmla="*/ 96 h 112"/>
                <a:gd name="T38" fmla="*/ 13 w 57"/>
                <a:gd name="T39" fmla="*/ 98 h 112"/>
                <a:gd name="T40" fmla="*/ 9 w 57"/>
                <a:gd name="T41" fmla="*/ 102 h 112"/>
                <a:gd name="T42" fmla="*/ 4 w 57"/>
                <a:gd name="T43" fmla="*/ 102 h 112"/>
                <a:gd name="T44" fmla="*/ 0 w 57"/>
                <a:gd name="T45" fmla="*/ 104 h 112"/>
                <a:gd name="T46" fmla="*/ 0 w 57"/>
                <a:gd name="T47" fmla="*/ 104 h 112"/>
                <a:gd name="T48" fmla="*/ 0 w 57"/>
                <a:gd name="T4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112">
                  <a:moveTo>
                    <a:pt x="0" y="112"/>
                  </a:moveTo>
                  <a:lnTo>
                    <a:pt x="0" y="112"/>
                  </a:lnTo>
                  <a:lnTo>
                    <a:pt x="6" y="110"/>
                  </a:lnTo>
                  <a:lnTo>
                    <a:pt x="11" y="108"/>
                  </a:lnTo>
                  <a:lnTo>
                    <a:pt x="17" y="106"/>
                  </a:lnTo>
                  <a:lnTo>
                    <a:pt x="23" y="102"/>
                  </a:lnTo>
                  <a:lnTo>
                    <a:pt x="32" y="91"/>
                  </a:lnTo>
                  <a:lnTo>
                    <a:pt x="42" y="77"/>
                  </a:lnTo>
                  <a:lnTo>
                    <a:pt x="48" y="62"/>
                  </a:lnTo>
                  <a:lnTo>
                    <a:pt x="54" y="43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50" y="22"/>
                  </a:lnTo>
                  <a:lnTo>
                    <a:pt x="46" y="41"/>
                  </a:lnTo>
                  <a:lnTo>
                    <a:pt x="40" y="58"/>
                  </a:lnTo>
                  <a:lnTo>
                    <a:pt x="34" y="73"/>
                  </a:lnTo>
                  <a:lnTo>
                    <a:pt x="27" y="87"/>
                  </a:lnTo>
                  <a:lnTo>
                    <a:pt x="17" y="96"/>
                  </a:lnTo>
                  <a:lnTo>
                    <a:pt x="13" y="98"/>
                  </a:lnTo>
                  <a:lnTo>
                    <a:pt x="9" y="102"/>
                  </a:lnTo>
                  <a:lnTo>
                    <a:pt x="4" y="102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139"/>
            <p:cNvSpPr>
              <a:spLocks/>
            </p:cNvSpPr>
            <p:nvPr/>
          </p:nvSpPr>
          <p:spPr bwMode="auto">
            <a:xfrm>
              <a:off x="5126038" y="3781425"/>
              <a:ext cx="109537" cy="195263"/>
            </a:xfrm>
            <a:custGeom>
              <a:avLst/>
              <a:gdLst>
                <a:gd name="T0" fmla="*/ 0 w 69"/>
                <a:gd name="T1" fmla="*/ 2 h 123"/>
                <a:gd name="T2" fmla="*/ 2 w 69"/>
                <a:gd name="T3" fmla="*/ 27 h 123"/>
                <a:gd name="T4" fmla="*/ 7 w 69"/>
                <a:gd name="T5" fmla="*/ 48 h 123"/>
                <a:gd name="T6" fmla="*/ 13 w 69"/>
                <a:gd name="T7" fmla="*/ 69 h 123"/>
                <a:gd name="T8" fmla="*/ 21 w 69"/>
                <a:gd name="T9" fmla="*/ 86 h 123"/>
                <a:gd name="T10" fmla="*/ 30 w 69"/>
                <a:gd name="T11" fmla="*/ 102 h 123"/>
                <a:gd name="T12" fmla="*/ 42 w 69"/>
                <a:gd name="T13" fmla="*/ 113 h 123"/>
                <a:gd name="T14" fmla="*/ 48 w 69"/>
                <a:gd name="T15" fmla="*/ 117 h 123"/>
                <a:gd name="T16" fmla="*/ 55 w 69"/>
                <a:gd name="T17" fmla="*/ 119 h 123"/>
                <a:gd name="T18" fmla="*/ 61 w 69"/>
                <a:gd name="T19" fmla="*/ 121 h 123"/>
                <a:gd name="T20" fmla="*/ 69 w 69"/>
                <a:gd name="T21" fmla="*/ 123 h 123"/>
                <a:gd name="T22" fmla="*/ 69 w 69"/>
                <a:gd name="T23" fmla="*/ 115 h 123"/>
                <a:gd name="T24" fmla="*/ 63 w 69"/>
                <a:gd name="T25" fmla="*/ 113 h 123"/>
                <a:gd name="T26" fmla="*/ 57 w 69"/>
                <a:gd name="T27" fmla="*/ 113 h 123"/>
                <a:gd name="T28" fmla="*/ 52 w 69"/>
                <a:gd name="T29" fmla="*/ 109 h 123"/>
                <a:gd name="T30" fmla="*/ 48 w 69"/>
                <a:gd name="T31" fmla="*/ 105 h 123"/>
                <a:gd name="T32" fmla="*/ 38 w 69"/>
                <a:gd name="T33" fmla="*/ 96 h 123"/>
                <a:gd name="T34" fmla="*/ 29 w 69"/>
                <a:gd name="T35" fmla="*/ 82 h 123"/>
                <a:gd name="T36" fmla="*/ 21 w 69"/>
                <a:gd name="T37" fmla="*/ 67 h 123"/>
                <a:gd name="T38" fmla="*/ 15 w 69"/>
                <a:gd name="T39" fmla="*/ 46 h 123"/>
                <a:gd name="T40" fmla="*/ 9 w 69"/>
                <a:gd name="T41" fmla="*/ 25 h 123"/>
                <a:gd name="T42" fmla="*/ 7 w 69"/>
                <a:gd name="T43" fmla="*/ 0 h 123"/>
                <a:gd name="T44" fmla="*/ 0 w 69"/>
                <a:gd name="T45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23">
                  <a:moveTo>
                    <a:pt x="0" y="2"/>
                  </a:moveTo>
                  <a:lnTo>
                    <a:pt x="2" y="27"/>
                  </a:lnTo>
                  <a:lnTo>
                    <a:pt x="7" y="48"/>
                  </a:lnTo>
                  <a:lnTo>
                    <a:pt x="13" y="69"/>
                  </a:lnTo>
                  <a:lnTo>
                    <a:pt x="21" y="86"/>
                  </a:lnTo>
                  <a:lnTo>
                    <a:pt x="30" y="102"/>
                  </a:lnTo>
                  <a:lnTo>
                    <a:pt x="42" y="113"/>
                  </a:lnTo>
                  <a:lnTo>
                    <a:pt x="48" y="117"/>
                  </a:lnTo>
                  <a:lnTo>
                    <a:pt x="55" y="119"/>
                  </a:lnTo>
                  <a:lnTo>
                    <a:pt x="61" y="121"/>
                  </a:lnTo>
                  <a:lnTo>
                    <a:pt x="69" y="123"/>
                  </a:lnTo>
                  <a:lnTo>
                    <a:pt x="69" y="115"/>
                  </a:lnTo>
                  <a:lnTo>
                    <a:pt x="63" y="113"/>
                  </a:lnTo>
                  <a:lnTo>
                    <a:pt x="57" y="113"/>
                  </a:lnTo>
                  <a:lnTo>
                    <a:pt x="52" y="109"/>
                  </a:lnTo>
                  <a:lnTo>
                    <a:pt x="48" y="105"/>
                  </a:lnTo>
                  <a:lnTo>
                    <a:pt x="38" y="96"/>
                  </a:lnTo>
                  <a:lnTo>
                    <a:pt x="29" y="82"/>
                  </a:lnTo>
                  <a:lnTo>
                    <a:pt x="21" y="67"/>
                  </a:lnTo>
                  <a:lnTo>
                    <a:pt x="15" y="46"/>
                  </a:lnTo>
                  <a:lnTo>
                    <a:pt x="9" y="2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140"/>
            <p:cNvSpPr>
              <a:spLocks/>
            </p:cNvSpPr>
            <p:nvPr/>
          </p:nvSpPr>
          <p:spPr bwMode="auto">
            <a:xfrm>
              <a:off x="4532313" y="4357688"/>
              <a:ext cx="596900" cy="120650"/>
            </a:xfrm>
            <a:custGeom>
              <a:avLst/>
              <a:gdLst>
                <a:gd name="T0" fmla="*/ 188 w 376"/>
                <a:gd name="T1" fmla="*/ 76 h 76"/>
                <a:gd name="T2" fmla="*/ 226 w 376"/>
                <a:gd name="T3" fmla="*/ 74 h 76"/>
                <a:gd name="T4" fmla="*/ 261 w 376"/>
                <a:gd name="T5" fmla="*/ 71 h 76"/>
                <a:gd name="T6" fmla="*/ 293 w 376"/>
                <a:gd name="T7" fmla="*/ 63 h 76"/>
                <a:gd name="T8" fmla="*/ 320 w 376"/>
                <a:gd name="T9" fmla="*/ 53 h 76"/>
                <a:gd name="T10" fmla="*/ 343 w 376"/>
                <a:gd name="T11" fmla="*/ 42 h 76"/>
                <a:gd name="T12" fmla="*/ 360 w 376"/>
                <a:gd name="T13" fmla="*/ 32 h 76"/>
                <a:gd name="T14" fmla="*/ 368 w 376"/>
                <a:gd name="T15" fmla="*/ 26 h 76"/>
                <a:gd name="T16" fmla="*/ 372 w 376"/>
                <a:gd name="T17" fmla="*/ 21 h 76"/>
                <a:gd name="T18" fmla="*/ 376 w 376"/>
                <a:gd name="T19" fmla="*/ 15 h 76"/>
                <a:gd name="T20" fmla="*/ 376 w 376"/>
                <a:gd name="T21" fmla="*/ 9 h 76"/>
                <a:gd name="T22" fmla="*/ 376 w 376"/>
                <a:gd name="T23" fmla="*/ 5 h 76"/>
                <a:gd name="T24" fmla="*/ 372 w 376"/>
                <a:gd name="T25" fmla="*/ 2 h 76"/>
                <a:gd name="T26" fmla="*/ 368 w 376"/>
                <a:gd name="T27" fmla="*/ 0 h 76"/>
                <a:gd name="T28" fmla="*/ 360 w 376"/>
                <a:gd name="T29" fmla="*/ 0 h 76"/>
                <a:gd name="T30" fmla="*/ 343 w 376"/>
                <a:gd name="T31" fmla="*/ 2 h 76"/>
                <a:gd name="T32" fmla="*/ 320 w 376"/>
                <a:gd name="T33" fmla="*/ 5 h 76"/>
                <a:gd name="T34" fmla="*/ 291 w 376"/>
                <a:gd name="T35" fmla="*/ 9 h 76"/>
                <a:gd name="T36" fmla="*/ 259 w 376"/>
                <a:gd name="T37" fmla="*/ 15 h 76"/>
                <a:gd name="T38" fmla="*/ 224 w 376"/>
                <a:gd name="T39" fmla="*/ 19 h 76"/>
                <a:gd name="T40" fmla="*/ 186 w 376"/>
                <a:gd name="T41" fmla="*/ 21 h 76"/>
                <a:gd name="T42" fmla="*/ 149 w 376"/>
                <a:gd name="T43" fmla="*/ 19 h 76"/>
                <a:gd name="T44" fmla="*/ 115 w 376"/>
                <a:gd name="T45" fmla="*/ 15 h 76"/>
                <a:gd name="T46" fmla="*/ 82 w 376"/>
                <a:gd name="T47" fmla="*/ 9 h 76"/>
                <a:gd name="T48" fmla="*/ 55 w 376"/>
                <a:gd name="T49" fmla="*/ 5 h 76"/>
                <a:gd name="T50" fmla="*/ 32 w 376"/>
                <a:gd name="T51" fmla="*/ 2 h 76"/>
                <a:gd name="T52" fmla="*/ 15 w 376"/>
                <a:gd name="T53" fmla="*/ 0 h 76"/>
                <a:gd name="T54" fmla="*/ 9 w 376"/>
                <a:gd name="T55" fmla="*/ 2 h 76"/>
                <a:gd name="T56" fmla="*/ 3 w 376"/>
                <a:gd name="T57" fmla="*/ 3 h 76"/>
                <a:gd name="T58" fmla="*/ 1 w 376"/>
                <a:gd name="T59" fmla="*/ 5 h 76"/>
                <a:gd name="T60" fmla="*/ 0 w 376"/>
                <a:gd name="T61" fmla="*/ 11 h 76"/>
                <a:gd name="T62" fmla="*/ 1 w 376"/>
                <a:gd name="T63" fmla="*/ 15 h 76"/>
                <a:gd name="T64" fmla="*/ 3 w 376"/>
                <a:gd name="T65" fmla="*/ 21 h 76"/>
                <a:gd name="T66" fmla="*/ 9 w 376"/>
                <a:gd name="T67" fmla="*/ 26 h 76"/>
                <a:gd name="T68" fmla="*/ 15 w 376"/>
                <a:gd name="T69" fmla="*/ 32 h 76"/>
                <a:gd name="T70" fmla="*/ 32 w 376"/>
                <a:gd name="T71" fmla="*/ 44 h 76"/>
                <a:gd name="T72" fmla="*/ 55 w 376"/>
                <a:gd name="T73" fmla="*/ 53 h 76"/>
                <a:gd name="T74" fmla="*/ 84 w 376"/>
                <a:gd name="T75" fmla="*/ 63 h 76"/>
                <a:gd name="T76" fmla="*/ 115 w 376"/>
                <a:gd name="T77" fmla="*/ 71 h 76"/>
                <a:gd name="T78" fmla="*/ 151 w 376"/>
                <a:gd name="T79" fmla="*/ 74 h 76"/>
                <a:gd name="T80" fmla="*/ 188 w 376"/>
                <a:gd name="T8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6" h="76">
                  <a:moveTo>
                    <a:pt x="188" y="76"/>
                  </a:moveTo>
                  <a:lnTo>
                    <a:pt x="226" y="74"/>
                  </a:lnTo>
                  <a:lnTo>
                    <a:pt x="261" y="71"/>
                  </a:lnTo>
                  <a:lnTo>
                    <a:pt x="293" y="63"/>
                  </a:lnTo>
                  <a:lnTo>
                    <a:pt x="320" y="53"/>
                  </a:lnTo>
                  <a:lnTo>
                    <a:pt x="343" y="42"/>
                  </a:lnTo>
                  <a:lnTo>
                    <a:pt x="360" y="32"/>
                  </a:lnTo>
                  <a:lnTo>
                    <a:pt x="368" y="26"/>
                  </a:lnTo>
                  <a:lnTo>
                    <a:pt x="372" y="21"/>
                  </a:lnTo>
                  <a:lnTo>
                    <a:pt x="376" y="15"/>
                  </a:lnTo>
                  <a:lnTo>
                    <a:pt x="376" y="9"/>
                  </a:lnTo>
                  <a:lnTo>
                    <a:pt x="376" y="5"/>
                  </a:lnTo>
                  <a:lnTo>
                    <a:pt x="372" y="2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43" y="2"/>
                  </a:lnTo>
                  <a:lnTo>
                    <a:pt x="320" y="5"/>
                  </a:lnTo>
                  <a:lnTo>
                    <a:pt x="291" y="9"/>
                  </a:lnTo>
                  <a:lnTo>
                    <a:pt x="259" y="15"/>
                  </a:lnTo>
                  <a:lnTo>
                    <a:pt x="224" y="19"/>
                  </a:lnTo>
                  <a:lnTo>
                    <a:pt x="186" y="21"/>
                  </a:lnTo>
                  <a:lnTo>
                    <a:pt x="149" y="19"/>
                  </a:lnTo>
                  <a:lnTo>
                    <a:pt x="115" y="15"/>
                  </a:lnTo>
                  <a:lnTo>
                    <a:pt x="82" y="9"/>
                  </a:lnTo>
                  <a:lnTo>
                    <a:pt x="55" y="5"/>
                  </a:lnTo>
                  <a:lnTo>
                    <a:pt x="32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3" y="21"/>
                  </a:lnTo>
                  <a:lnTo>
                    <a:pt x="9" y="26"/>
                  </a:lnTo>
                  <a:lnTo>
                    <a:pt x="15" y="32"/>
                  </a:lnTo>
                  <a:lnTo>
                    <a:pt x="32" y="44"/>
                  </a:lnTo>
                  <a:lnTo>
                    <a:pt x="55" y="53"/>
                  </a:lnTo>
                  <a:lnTo>
                    <a:pt x="84" y="63"/>
                  </a:lnTo>
                  <a:lnTo>
                    <a:pt x="115" y="71"/>
                  </a:lnTo>
                  <a:lnTo>
                    <a:pt x="151" y="74"/>
                  </a:lnTo>
                  <a:lnTo>
                    <a:pt x="188" y="76"/>
                  </a:lnTo>
                </a:path>
              </a:pathLst>
            </a:custGeom>
            <a:solidFill>
              <a:srgbClr val="FF99CC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141"/>
            <p:cNvSpPr>
              <a:spLocks/>
            </p:cNvSpPr>
            <p:nvPr/>
          </p:nvSpPr>
          <p:spPr bwMode="auto">
            <a:xfrm>
              <a:off x="4533900" y="4368800"/>
              <a:ext cx="592138" cy="69850"/>
            </a:xfrm>
            <a:custGeom>
              <a:avLst/>
              <a:gdLst>
                <a:gd name="T0" fmla="*/ 0 w 373"/>
                <a:gd name="T1" fmla="*/ 6 h 44"/>
                <a:gd name="T2" fmla="*/ 8 w 373"/>
                <a:gd name="T3" fmla="*/ 10 h 44"/>
                <a:gd name="T4" fmla="*/ 31 w 373"/>
                <a:gd name="T5" fmla="*/ 19 h 44"/>
                <a:gd name="T6" fmla="*/ 66 w 373"/>
                <a:gd name="T7" fmla="*/ 29 h 44"/>
                <a:gd name="T8" fmla="*/ 114 w 373"/>
                <a:gd name="T9" fmla="*/ 39 h 44"/>
                <a:gd name="T10" fmla="*/ 141 w 373"/>
                <a:gd name="T11" fmla="*/ 42 h 44"/>
                <a:gd name="T12" fmla="*/ 169 w 373"/>
                <a:gd name="T13" fmla="*/ 44 h 44"/>
                <a:gd name="T14" fmla="*/ 200 w 373"/>
                <a:gd name="T15" fmla="*/ 44 h 44"/>
                <a:gd name="T16" fmla="*/ 231 w 373"/>
                <a:gd name="T17" fmla="*/ 41 h 44"/>
                <a:gd name="T18" fmla="*/ 265 w 373"/>
                <a:gd name="T19" fmla="*/ 37 h 44"/>
                <a:gd name="T20" fmla="*/ 300 w 373"/>
                <a:gd name="T21" fmla="*/ 27 h 44"/>
                <a:gd name="T22" fmla="*/ 336 w 373"/>
                <a:gd name="T23" fmla="*/ 16 h 44"/>
                <a:gd name="T24" fmla="*/ 373 w 373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44">
                  <a:moveTo>
                    <a:pt x="0" y="6"/>
                  </a:moveTo>
                  <a:lnTo>
                    <a:pt x="8" y="10"/>
                  </a:lnTo>
                  <a:lnTo>
                    <a:pt x="31" y="19"/>
                  </a:lnTo>
                  <a:lnTo>
                    <a:pt x="66" y="29"/>
                  </a:lnTo>
                  <a:lnTo>
                    <a:pt x="114" y="39"/>
                  </a:lnTo>
                  <a:lnTo>
                    <a:pt x="141" y="42"/>
                  </a:lnTo>
                  <a:lnTo>
                    <a:pt x="169" y="44"/>
                  </a:lnTo>
                  <a:lnTo>
                    <a:pt x="200" y="44"/>
                  </a:lnTo>
                  <a:lnTo>
                    <a:pt x="231" y="41"/>
                  </a:lnTo>
                  <a:lnTo>
                    <a:pt x="265" y="37"/>
                  </a:lnTo>
                  <a:lnTo>
                    <a:pt x="300" y="27"/>
                  </a:lnTo>
                  <a:lnTo>
                    <a:pt x="336" y="16"/>
                  </a:lnTo>
                  <a:lnTo>
                    <a:pt x="373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Rectangle 142"/>
            <p:cNvSpPr>
              <a:spLocks noChangeArrowheads="1"/>
            </p:cNvSpPr>
            <p:nvPr/>
          </p:nvSpPr>
          <p:spPr bwMode="auto">
            <a:xfrm>
              <a:off x="3876675" y="3781425"/>
              <a:ext cx="246063" cy="1270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143"/>
            <p:cNvSpPr>
              <a:spLocks/>
            </p:cNvSpPr>
            <p:nvPr/>
          </p:nvSpPr>
          <p:spPr bwMode="auto">
            <a:xfrm>
              <a:off x="4078288" y="3748088"/>
              <a:ext cx="90487" cy="76200"/>
            </a:xfrm>
            <a:custGeom>
              <a:avLst/>
              <a:gdLst>
                <a:gd name="T0" fmla="*/ 57 w 57"/>
                <a:gd name="T1" fmla="*/ 25 h 48"/>
                <a:gd name="T2" fmla="*/ 0 w 57"/>
                <a:gd name="T3" fmla="*/ 0 h 48"/>
                <a:gd name="T4" fmla="*/ 0 w 57"/>
                <a:gd name="T5" fmla="*/ 0 h 48"/>
                <a:gd name="T6" fmla="*/ 2 w 57"/>
                <a:gd name="T7" fmla="*/ 2 h 48"/>
                <a:gd name="T8" fmla="*/ 2 w 57"/>
                <a:gd name="T9" fmla="*/ 4 h 48"/>
                <a:gd name="T10" fmla="*/ 2 w 57"/>
                <a:gd name="T11" fmla="*/ 4 h 48"/>
                <a:gd name="T12" fmla="*/ 3 w 57"/>
                <a:gd name="T13" fmla="*/ 6 h 48"/>
                <a:gd name="T14" fmla="*/ 3 w 57"/>
                <a:gd name="T15" fmla="*/ 8 h 48"/>
                <a:gd name="T16" fmla="*/ 3 w 57"/>
                <a:gd name="T17" fmla="*/ 9 h 48"/>
                <a:gd name="T18" fmla="*/ 3 w 57"/>
                <a:gd name="T19" fmla="*/ 11 h 48"/>
                <a:gd name="T20" fmla="*/ 5 w 57"/>
                <a:gd name="T21" fmla="*/ 11 h 48"/>
                <a:gd name="T22" fmla="*/ 5 w 57"/>
                <a:gd name="T23" fmla="*/ 13 h 48"/>
                <a:gd name="T24" fmla="*/ 5 w 57"/>
                <a:gd name="T25" fmla="*/ 15 h 48"/>
                <a:gd name="T26" fmla="*/ 5 w 57"/>
                <a:gd name="T27" fmla="*/ 17 h 48"/>
                <a:gd name="T28" fmla="*/ 5 w 57"/>
                <a:gd name="T29" fmla="*/ 19 h 48"/>
                <a:gd name="T30" fmla="*/ 5 w 57"/>
                <a:gd name="T31" fmla="*/ 19 h 48"/>
                <a:gd name="T32" fmla="*/ 5 w 57"/>
                <a:gd name="T33" fmla="*/ 21 h 48"/>
                <a:gd name="T34" fmla="*/ 5 w 57"/>
                <a:gd name="T35" fmla="*/ 23 h 48"/>
                <a:gd name="T36" fmla="*/ 5 w 57"/>
                <a:gd name="T37" fmla="*/ 25 h 48"/>
                <a:gd name="T38" fmla="*/ 5 w 57"/>
                <a:gd name="T39" fmla="*/ 25 h 48"/>
                <a:gd name="T40" fmla="*/ 5 w 57"/>
                <a:gd name="T41" fmla="*/ 27 h 48"/>
                <a:gd name="T42" fmla="*/ 5 w 57"/>
                <a:gd name="T43" fmla="*/ 29 h 48"/>
                <a:gd name="T44" fmla="*/ 5 w 57"/>
                <a:gd name="T45" fmla="*/ 31 h 48"/>
                <a:gd name="T46" fmla="*/ 5 w 57"/>
                <a:gd name="T47" fmla="*/ 32 h 48"/>
                <a:gd name="T48" fmla="*/ 5 w 57"/>
                <a:gd name="T49" fmla="*/ 32 h 48"/>
                <a:gd name="T50" fmla="*/ 5 w 57"/>
                <a:gd name="T51" fmla="*/ 34 h 48"/>
                <a:gd name="T52" fmla="*/ 5 w 57"/>
                <a:gd name="T53" fmla="*/ 36 h 48"/>
                <a:gd name="T54" fmla="*/ 3 w 57"/>
                <a:gd name="T55" fmla="*/ 38 h 48"/>
                <a:gd name="T56" fmla="*/ 3 w 57"/>
                <a:gd name="T57" fmla="*/ 40 h 48"/>
                <a:gd name="T58" fmla="*/ 3 w 57"/>
                <a:gd name="T59" fmla="*/ 40 h 48"/>
                <a:gd name="T60" fmla="*/ 3 w 57"/>
                <a:gd name="T61" fmla="*/ 42 h 48"/>
                <a:gd name="T62" fmla="*/ 2 w 57"/>
                <a:gd name="T63" fmla="*/ 44 h 48"/>
                <a:gd name="T64" fmla="*/ 2 w 57"/>
                <a:gd name="T65" fmla="*/ 46 h 48"/>
                <a:gd name="T66" fmla="*/ 2 w 57"/>
                <a:gd name="T67" fmla="*/ 48 h 48"/>
                <a:gd name="T68" fmla="*/ 0 w 57"/>
                <a:gd name="T69" fmla="*/ 48 h 48"/>
                <a:gd name="T70" fmla="*/ 57 w 57"/>
                <a:gd name="T71" fmla="*/ 25 h 48"/>
                <a:gd name="T72" fmla="*/ 57 w 57"/>
                <a:gd name="T7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8">
                  <a:moveTo>
                    <a:pt x="57" y="2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57" y="25"/>
                  </a:lnTo>
                  <a:lnTo>
                    <a:pt x="57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144"/>
            <p:cNvSpPr>
              <a:spLocks/>
            </p:cNvSpPr>
            <p:nvPr/>
          </p:nvSpPr>
          <p:spPr bwMode="auto">
            <a:xfrm>
              <a:off x="4205288" y="3394075"/>
              <a:ext cx="165100" cy="298450"/>
            </a:xfrm>
            <a:custGeom>
              <a:avLst/>
              <a:gdLst>
                <a:gd name="T0" fmla="*/ 19 w 104"/>
                <a:gd name="T1" fmla="*/ 0 h 188"/>
                <a:gd name="T2" fmla="*/ 17 w 104"/>
                <a:gd name="T3" fmla="*/ 10 h 188"/>
                <a:gd name="T4" fmla="*/ 10 w 104"/>
                <a:gd name="T5" fmla="*/ 33 h 188"/>
                <a:gd name="T6" fmla="*/ 6 w 104"/>
                <a:gd name="T7" fmla="*/ 48 h 188"/>
                <a:gd name="T8" fmla="*/ 2 w 104"/>
                <a:gd name="T9" fmla="*/ 66 h 188"/>
                <a:gd name="T10" fmla="*/ 0 w 104"/>
                <a:gd name="T11" fmla="*/ 85 h 188"/>
                <a:gd name="T12" fmla="*/ 0 w 104"/>
                <a:gd name="T13" fmla="*/ 104 h 188"/>
                <a:gd name="T14" fmla="*/ 0 w 104"/>
                <a:gd name="T15" fmla="*/ 121 h 188"/>
                <a:gd name="T16" fmla="*/ 4 w 104"/>
                <a:gd name="T17" fmla="*/ 138 h 188"/>
                <a:gd name="T18" fmla="*/ 6 w 104"/>
                <a:gd name="T19" fmla="*/ 146 h 188"/>
                <a:gd name="T20" fmla="*/ 10 w 104"/>
                <a:gd name="T21" fmla="*/ 154 h 188"/>
                <a:gd name="T22" fmla="*/ 16 w 104"/>
                <a:gd name="T23" fmla="*/ 161 h 188"/>
                <a:gd name="T24" fmla="*/ 19 w 104"/>
                <a:gd name="T25" fmla="*/ 167 h 188"/>
                <a:gd name="T26" fmla="*/ 27 w 104"/>
                <a:gd name="T27" fmla="*/ 173 h 188"/>
                <a:gd name="T28" fmla="*/ 35 w 104"/>
                <a:gd name="T29" fmla="*/ 179 h 188"/>
                <a:gd name="T30" fmla="*/ 42 w 104"/>
                <a:gd name="T31" fmla="*/ 183 h 188"/>
                <a:gd name="T32" fmla="*/ 52 w 104"/>
                <a:gd name="T33" fmla="*/ 186 h 188"/>
                <a:gd name="T34" fmla="*/ 64 w 104"/>
                <a:gd name="T35" fmla="*/ 188 h 188"/>
                <a:gd name="T36" fmla="*/ 75 w 104"/>
                <a:gd name="T37" fmla="*/ 188 h 188"/>
                <a:gd name="T38" fmla="*/ 88 w 104"/>
                <a:gd name="T39" fmla="*/ 188 h 188"/>
                <a:gd name="T40" fmla="*/ 104 w 104"/>
                <a:gd name="T41" fmla="*/ 18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88">
                  <a:moveTo>
                    <a:pt x="19" y="0"/>
                  </a:moveTo>
                  <a:lnTo>
                    <a:pt x="17" y="10"/>
                  </a:lnTo>
                  <a:lnTo>
                    <a:pt x="10" y="33"/>
                  </a:lnTo>
                  <a:lnTo>
                    <a:pt x="6" y="48"/>
                  </a:lnTo>
                  <a:lnTo>
                    <a:pt x="2" y="66"/>
                  </a:lnTo>
                  <a:lnTo>
                    <a:pt x="0" y="85"/>
                  </a:lnTo>
                  <a:lnTo>
                    <a:pt x="0" y="104"/>
                  </a:lnTo>
                  <a:lnTo>
                    <a:pt x="0" y="121"/>
                  </a:lnTo>
                  <a:lnTo>
                    <a:pt x="4" y="138"/>
                  </a:lnTo>
                  <a:lnTo>
                    <a:pt x="6" y="146"/>
                  </a:lnTo>
                  <a:lnTo>
                    <a:pt x="10" y="154"/>
                  </a:lnTo>
                  <a:lnTo>
                    <a:pt x="16" y="161"/>
                  </a:lnTo>
                  <a:lnTo>
                    <a:pt x="19" y="167"/>
                  </a:lnTo>
                  <a:lnTo>
                    <a:pt x="27" y="173"/>
                  </a:lnTo>
                  <a:lnTo>
                    <a:pt x="35" y="179"/>
                  </a:lnTo>
                  <a:lnTo>
                    <a:pt x="42" y="183"/>
                  </a:lnTo>
                  <a:lnTo>
                    <a:pt x="52" y="186"/>
                  </a:lnTo>
                  <a:lnTo>
                    <a:pt x="64" y="188"/>
                  </a:lnTo>
                  <a:lnTo>
                    <a:pt x="75" y="188"/>
                  </a:lnTo>
                  <a:lnTo>
                    <a:pt x="88" y="188"/>
                  </a:lnTo>
                  <a:lnTo>
                    <a:pt x="104" y="18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145"/>
            <p:cNvSpPr>
              <a:spLocks/>
            </p:cNvSpPr>
            <p:nvPr/>
          </p:nvSpPr>
          <p:spPr bwMode="auto">
            <a:xfrm>
              <a:off x="5292725" y="3403600"/>
              <a:ext cx="152400" cy="288925"/>
            </a:xfrm>
            <a:custGeom>
              <a:avLst/>
              <a:gdLst>
                <a:gd name="T0" fmla="*/ 67 w 96"/>
                <a:gd name="T1" fmla="*/ 0 h 182"/>
                <a:gd name="T2" fmla="*/ 71 w 96"/>
                <a:gd name="T3" fmla="*/ 10 h 182"/>
                <a:gd name="T4" fmla="*/ 79 w 96"/>
                <a:gd name="T5" fmla="*/ 31 h 182"/>
                <a:gd name="T6" fmla="*/ 85 w 96"/>
                <a:gd name="T7" fmla="*/ 46 h 182"/>
                <a:gd name="T8" fmla="*/ 89 w 96"/>
                <a:gd name="T9" fmla="*/ 63 h 182"/>
                <a:gd name="T10" fmla="*/ 92 w 96"/>
                <a:gd name="T11" fmla="*/ 81 h 182"/>
                <a:gd name="T12" fmla="*/ 96 w 96"/>
                <a:gd name="T13" fmla="*/ 100 h 182"/>
                <a:gd name="T14" fmla="*/ 96 w 96"/>
                <a:gd name="T15" fmla="*/ 117 h 182"/>
                <a:gd name="T16" fmla="*/ 94 w 96"/>
                <a:gd name="T17" fmla="*/ 134 h 182"/>
                <a:gd name="T18" fmla="*/ 92 w 96"/>
                <a:gd name="T19" fmla="*/ 142 h 182"/>
                <a:gd name="T20" fmla="*/ 89 w 96"/>
                <a:gd name="T21" fmla="*/ 150 h 182"/>
                <a:gd name="T22" fmla="*/ 85 w 96"/>
                <a:gd name="T23" fmla="*/ 155 h 182"/>
                <a:gd name="T24" fmla="*/ 81 w 96"/>
                <a:gd name="T25" fmla="*/ 161 h 182"/>
                <a:gd name="T26" fmla="*/ 75 w 96"/>
                <a:gd name="T27" fmla="*/ 167 h 182"/>
                <a:gd name="T28" fmla="*/ 67 w 96"/>
                <a:gd name="T29" fmla="*/ 173 h 182"/>
                <a:gd name="T30" fmla="*/ 60 w 96"/>
                <a:gd name="T31" fmla="*/ 177 h 182"/>
                <a:gd name="T32" fmla="*/ 50 w 96"/>
                <a:gd name="T33" fmla="*/ 178 h 182"/>
                <a:gd name="T34" fmla="*/ 41 w 96"/>
                <a:gd name="T35" fmla="*/ 180 h 182"/>
                <a:gd name="T36" fmla="*/ 27 w 96"/>
                <a:gd name="T37" fmla="*/ 182 h 182"/>
                <a:gd name="T38" fmla="*/ 14 w 96"/>
                <a:gd name="T39" fmla="*/ 182 h 182"/>
                <a:gd name="T40" fmla="*/ 0 w 96"/>
                <a:gd name="T41" fmla="*/ 1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2">
                  <a:moveTo>
                    <a:pt x="67" y="0"/>
                  </a:moveTo>
                  <a:lnTo>
                    <a:pt x="71" y="10"/>
                  </a:lnTo>
                  <a:lnTo>
                    <a:pt x="79" y="31"/>
                  </a:lnTo>
                  <a:lnTo>
                    <a:pt x="85" y="46"/>
                  </a:lnTo>
                  <a:lnTo>
                    <a:pt x="89" y="63"/>
                  </a:lnTo>
                  <a:lnTo>
                    <a:pt x="92" y="81"/>
                  </a:lnTo>
                  <a:lnTo>
                    <a:pt x="96" y="100"/>
                  </a:lnTo>
                  <a:lnTo>
                    <a:pt x="96" y="117"/>
                  </a:lnTo>
                  <a:lnTo>
                    <a:pt x="94" y="134"/>
                  </a:lnTo>
                  <a:lnTo>
                    <a:pt x="92" y="142"/>
                  </a:lnTo>
                  <a:lnTo>
                    <a:pt x="89" y="150"/>
                  </a:lnTo>
                  <a:lnTo>
                    <a:pt x="85" y="155"/>
                  </a:lnTo>
                  <a:lnTo>
                    <a:pt x="81" y="161"/>
                  </a:lnTo>
                  <a:lnTo>
                    <a:pt x="75" y="167"/>
                  </a:lnTo>
                  <a:lnTo>
                    <a:pt x="67" y="173"/>
                  </a:lnTo>
                  <a:lnTo>
                    <a:pt x="60" y="177"/>
                  </a:lnTo>
                  <a:lnTo>
                    <a:pt x="50" y="178"/>
                  </a:lnTo>
                  <a:lnTo>
                    <a:pt x="41" y="180"/>
                  </a:lnTo>
                  <a:lnTo>
                    <a:pt x="27" y="182"/>
                  </a:lnTo>
                  <a:lnTo>
                    <a:pt x="14" y="182"/>
                  </a:lnTo>
                  <a:lnTo>
                    <a:pt x="0" y="18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146"/>
            <p:cNvSpPr>
              <a:spLocks/>
            </p:cNvSpPr>
            <p:nvPr/>
          </p:nvSpPr>
          <p:spPr bwMode="auto">
            <a:xfrm>
              <a:off x="4221163" y="3830638"/>
              <a:ext cx="115887" cy="176212"/>
            </a:xfrm>
            <a:custGeom>
              <a:avLst/>
              <a:gdLst>
                <a:gd name="T0" fmla="*/ 73 w 73"/>
                <a:gd name="T1" fmla="*/ 13 h 111"/>
                <a:gd name="T2" fmla="*/ 69 w 73"/>
                <a:gd name="T3" fmla="*/ 11 h 111"/>
                <a:gd name="T4" fmla="*/ 59 w 73"/>
                <a:gd name="T5" fmla="*/ 5 h 111"/>
                <a:gd name="T6" fmla="*/ 54 w 73"/>
                <a:gd name="T7" fmla="*/ 3 h 111"/>
                <a:gd name="T8" fmla="*/ 48 w 73"/>
                <a:gd name="T9" fmla="*/ 2 h 111"/>
                <a:gd name="T10" fmla="*/ 40 w 73"/>
                <a:gd name="T11" fmla="*/ 0 h 111"/>
                <a:gd name="T12" fmla="*/ 32 w 73"/>
                <a:gd name="T13" fmla="*/ 0 h 111"/>
                <a:gd name="T14" fmla="*/ 25 w 73"/>
                <a:gd name="T15" fmla="*/ 3 h 111"/>
                <a:gd name="T16" fmla="*/ 19 w 73"/>
                <a:gd name="T17" fmla="*/ 7 h 111"/>
                <a:gd name="T18" fmla="*/ 13 w 73"/>
                <a:gd name="T19" fmla="*/ 15 h 111"/>
                <a:gd name="T20" fmla="*/ 7 w 73"/>
                <a:gd name="T21" fmla="*/ 27 h 111"/>
                <a:gd name="T22" fmla="*/ 4 w 73"/>
                <a:gd name="T23" fmla="*/ 40 h 111"/>
                <a:gd name="T24" fmla="*/ 0 w 73"/>
                <a:gd name="T25" fmla="*/ 59 h 111"/>
                <a:gd name="T26" fmla="*/ 0 w 73"/>
                <a:gd name="T27" fmla="*/ 82 h 111"/>
                <a:gd name="T28" fmla="*/ 0 w 73"/>
                <a:gd name="T2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11">
                  <a:moveTo>
                    <a:pt x="73" y="13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54" y="3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3"/>
                  </a:lnTo>
                  <a:lnTo>
                    <a:pt x="19" y="7"/>
                  </a:lnTo>
                  <a:lnTo>
                    <a:pt x="13" y="15"/>
                  </a:lnTo>
                  <a:lnTo>
                    <a:pt x="7" y="27"/>
                  </a:lnTo>
                  <a:lnTo>
                    <a:pt x="4" y="40"/>
                  </a:lnTo>
                  <a:lnTo>
                    <a:pt x="0" y="59"/>
                  </a:lnTo>
                  <a:lnTo>
                    <a:pt x="0" y="82"/>
                  </a:lnTo>
                  <a:lnTo>
                    <a:pt x="0" y="11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147"/>
            <p:cNvSpPr>
              <a:spLocks/>
            </p:cNvSpPr>
            <p:nvPr/>
          </p:nvSpPr>
          <p:spPr bwMode="auto">
            <a:xfrm>
              <a:off x="5318125" y="3821113"/>
              <a:ext cx="115888" cy="173037"/>
            </a:xfrm>
            <a:custGeom>
              <a:avLst/>
              <a:gdLst>
                <a:gd name="T0" fmla="*/ 0 w 73"/>
                <a:gd name="T1" fmla="*/ 13 h 109"/>
                <a:gd name="T2" fmla="*/ 4 w 73"/>
                <a:gd name="T3" fmla="*/ 11 h 109"/>
                <a:gd name="T4" fmla="*/ 13 w 73"/>
                <a:gd name="T5" fmla="*/ 6 h 109"/>
                <a:gd name="T6" fmla="*/ 19 w 73"/>
                <a:gd name="T7" fmla="*/ 2 h 109"/>
                <a:gd name="T8" fmla="*/ 25 w 73"/>
                <a:gd name="T9" fmla="*/ 0 h 109"/>
                <a:gd name="T10" fmla="*/ 32 w 73"/>
                <a:gd name="T11" fmla="*/ 0 h 109"/>
                <a:gd name="T12" fmla="*/ 40 w 73"/>
                <a:gd name="T13" fmla="*/ 0 h 109"/>
                <a:gd name="T14" fmla="*/ 48 w 73"/>
                <a:gd name="T15" fmla="*/ 2 h 109"/>
                <a:gd name="T16" fmla="*/ 53 w 73"/>
                <a:gd name="T17" fmla="*/ 8 h 109"/>
                <a:gd name="T18" fmla="*/ 61 w 73"/>
                <a:gd name="T19" fmla="*/ 15 h 109"/>
                <a:gd name="T20" fmla="*/ 65 w 73"/>
                <a:gd name="T21" fmla="*/ 25 h 109"/>
                <a:gd name="T22" fmla="*/ 69 w 73"/>
                <a:gd name="T23" fmla="*/ 40 h 109"/>
                <a:gd name="T24" fmla="*/ 73 w 73"/>
                <a:gd name="T25" fmla="*/ 59 h 109"/>
                <a:gd name="T26" fmla="*/ 73 w 73"/>
                <a:gd name="T27" fmla="*/ 82 h 109"/>
                <a:gd name="T28" fmla="*/ 73 w 73"/>
                <a:gd name="T2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9">
                  <a:moveTo>
                    <a:pt x="0" y="13"/>
                  </a:moveTo>
                  <a:lnTo>
                    <a:pt x="4" y="11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3" y="8"/>
                  </a:lnTo>
                  <a:lnTo>
                    <a:pt x="61" y="15"/>
                  </a:lnTo>
                  <a:lnTo>
                    <a:pt x="65" y="25"/>
                  </a:lnTo>
                  <a:lnTo>
                    <a:pt x="69" y="40"/>
                  </a:lnTo>
                  <a:lnTo>
                    <a:pt x="73" y="59"/>
                  </a:lnTo>
                  <a:lnTo>
                    <a:pt x="73" y="82"/>
                  </a:lnTo>
                  <a:lnTo>
                    <a:pt x="73" y="10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148"/>
            <p:cNvSpPr>
              <a:spLocks/>
            </p:cNvSpPr>
            <p:nvPr/>
          </p:nvSpPr>
          <p:spPr bwMode="auto">
            <a:xfrm>
              <a:off x="4202113" y="5286375"/>
              <a:ext cx="836612" cy="1588"/>
            </a:xfrm>
            <a:custGeom>
              <a:avLst/>
              <a:gdLst>
                <a:gd name="T0" fmla="*/ 0 w 527"/>
                <a:gd name="T1" fmla="*/ 174 w 527"/>
                <a:gd name="T2" fmla="*/ 305 w 527"/>
                <a:gd name="T3" fmla="*/ 399 w 527"/>
                <a:gd name="T4" fmla="*/ 462 w 527"/>
                <a:gd name="T5" fmla="*/ 501 w 527"/>
                <a:gd name="T6" fmla="*/ 520 w 527"/>
                <a:gd name="T7" fmla="*/ 527 w 527"/>
                <a:gd name="T8" fmla="*/ 527 w 5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527">
                  <a:moveTo>
                    <a:pt x="0" y="0"/>
                  </a:moveTo>
                  <a:lnTo>
                    <a:pt x="174" y="0"/>
                  </a:lnTo>
                  <a:lnTo>
                    <a:pt x="305" y="0"/>
                  </a:lnTo>
                  <a:lnTo>
                    <a:pt x="399" y="0"/>
                  </a:lnTo>
                  <a:lnTo>
                    <a:pt x="462" y="0"/>
                  </a:lnTo>
                  <a:lnTo>
                    <a:pt x="501" y="0"/>
                  </a:lnTo>
                  <a:lnTo>
                    <a:pt x="520" y="0"/>
                  </a:lnTo>
                  <a:lnTo>
                    <a:pt x="527" y="0"/>
                  </a:lnTo>
                  <a:lnTo>
                    <a:pt x="527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149"/>
            <p:cNvSpPr>
              <a:spLocks/>
            </p:cNvSpPr>
            <p:nvPr/>
          </p:nvSpPr>
          <p:spPr bwMode="auto">
            <a:xfrm>
              <a:off x="4268788" y="4905375"/>
              <a:ext cx="769937" cy="255588"/>
            </a:xfrm>
            <a:custGeom>
              <a:avLst/>
              <a:gdLst>
                <a:gd name="T0" fmla="*/ 485 w 485"/>
                <a:gd name="T1" fmla="*/ 144 h 161"/>
                <a:gd name="T2" fmla="*/ 447 w 485"/>
                <a:gd name="T3" fmla="*/ 144 h 161"/>
                <a:gd name="T4" fmla="*/ 399 w 485"/>
                <a:gd name="T5" fmla="*/ 144 h 161"/>
                <a:gd name="T6" fmla="*/ 372 w 485"/>
                <a:gd name="T7" fmla="*/ 144 h 161"/>
                <a:gd name="T8" fmla="*/ 345 w 485"/>
                <a:gd name="T9" fmla="*/ 142 h 161"/>
                <a:gd name="T10" fmla="*/ 317 w 485"/>
                <a:gd name="T11" fmla="*/ 140 h 161"/>
                <a:gd name="T12" fmla="*/ 286 w 485"/>
                <a:gd name="T13" fmla="*/ 136 h 161"/>
                <a:gd name="T14" fmla="*/ 253 w 485"/>
                <a:gd name="T15" fmla="*/ 129 h 161"/>
                <a:gd name="T16" fmla="*/ 221 w 485"/>
                <a:gd name="T17" fmla="*/ 121 h 161"/>
                <a:gd name="T18" fmla="*/ 186 w 485"/>
                <a:gd name="T19" fmla="*/ 109 h 161"/>
                <a:gd name="T20" fmla="*/ 151 w 485"/>
                <a:gd name="T21" fmla="*/ 94 h 161"/>
                <a:gd name="T22" fmla="*/ 117 w 485"/>
                <a:gd name="T23" fmla="*/ 77 h 161"/>
                <a:gd name="T24" fmla="*/ 82 w 485"/>
                <a:gd name="T25" fmla="*/ 56 h 161"/>
                <a:gd name="T26" fmla="*/ 46 w 485"/>
                <a:gd name="T27" fmla="*/ 29 h 161"/>
                <a:gd name="T28" fmla="*/ 9 w 485"/>
                <a:gd name="T29" fmla="*/ 0 h 161"/>
                <a:gd name="T30" fmla="*/ 0 w 485"/>
                <a:gd name="T31" fmla="*/ 11 h 161"/>
                <a:gd name="T32" fmla="*/ 36 w 485"/>
                <a:gd name="T33" fmla="*/ 42 h 161"/>
                <a:gd name="T34" fmla="*/ 73 w 485"/>
                <a:gd name="T35" fmla="*/ 69 h 161"/>
                <a:gd name="T36" fmla="*/ 109 w 485"/>
                <a:gd name="T37" fmla="*/ 90 h 161"/>
                <a:gd name="T38" fmla="*/ 146 w 485"/>
                <a:gd name="T39" fmla="*/ 109 h 161"/>
                <a:gd name="T40" fmla="*/ 180 w 485"/>
                <a:gd name="T41" fmla="*/ 125 h 161"/>
                <a:gd name="T42" fmla="*/ 215 w 485"/>
                <a:gd name="T43" fmla="*/ 136 h 161"/>
                <a:gd name="T44" fmla="*/ 249 w 485"/>
                <a:gd name="T45" fmla="*/ 146 h 161"/>
                <a:gd name="T46" fmla="*/ 282 w 485"/>
                <a:gd name="T47" fmla="*/ 152 h 161"/>
                <a:gd name="T48" fmla="*/ 315 w 485"/>
                <a:gd name="T49" fmla="*/ 155 h 161"/>
                <a:gd name="T50" fmla="*/ 343 w 485"/>
                <a:gd name="T51" fmla="*/ 159 h 161"/>
                <a:gd name="T52" fmla="*/ 372 w 485"/>
                <a:gd name="T53" fmla="*/ 159 h 161"/>
                <a:gd name="T54" fmla="*/ 399 w 485"/>
                <a:gd name="T55" fmla="*/ 161 h 161"/>
                <a:gd name="T56" fmla="*/ 447 w 485"/>
                <a:gd name="T57" fmla="*/ 159 h 161"/>
                <a:gd name="T58" fmla="*/ 485 w 485"/>
                <a:gd name="T59" fmla="*/ 159 h 161"/>
                <a:gd name="T60" fmla="*/ 485 w 485"/>
                <a:gd name="T61" fmla="*/ 14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5" h="161">
                  <a:moveTo>
                    <a:pt x="485" y="144"/>
                  </a:moveTo>
                  <a:lnTo>
                    <a:pt x="447" y="144"/>
                  </a:lnTo>
                  <a:lnTo>
                    <a:pt x="399" y="144"/>
                  </a:lnTo>
                  <a:lnTo>
                    <a:pt x="372" y="144"/>
                  </a:lnTo>
                  <a:lnTo>
                    <a:pt x="345" y="142"/>
                  </a:lnTo>
                  <a:lnTo>
                    <a:pt x="317" y="140"/>
                  </a:lnTo>
                  <a:lnTo>
                    <a:pt x="286" y="136"/>
                  </a:lnTo>
                  <a:lnTo>
                    <a:pt x="253" y="129"/>
                  </a:lnTo>
                  <a:lnTo>
                    <a:pt x="221" y="121"/>
                  </a:lnTo>
                  <a:lnTo>
                    <a:pt x="186" y="109"/>
                  </a:lnTo>
                  <a:lnTo>
                    <a:pt x="151" y="94"/>
                  </a:lnTo>
                  <a:lnTo>
                    <a:pt x="117" y="77"/>
                  </a:lnTo>
                  <a:lnTo>
                    <a:pt x="82" y="56"/>
                  </a:lnTo>
                  <a:lnTo>
                    <a:pt x="46" y="29"/>
                  </a:lnTo>
                  <a:lnTo>
                    <a:pt x="9" y="0"/>
                  </a:lnTo>
                  <a:lnTo>
                    <a:pt x="0" y="11"/>
                  </a:lnTo>
                  <a:lnTo>
                    <a:pt x="36" y="42"/>
                  </a:lnTo>
                  <a:lnTo>
                    <a:pt x="73" y="69"/>
                  </a:lnTo>
                  <a:lnTo>
                    <a:pt x="109" y="90"/>
                  </a:lnTo>
                  <a:lnTo>
                    <a:pt x="146" y="109"/>
                  </a:lnTo>
                  <a:lnTo>
                    <a:pt x="180" y="125"/>
                  </a:lnTo>
                  <a:lnTo>
                    <a:pt x="215" y="136"/>
                  </a:lnTo>
                  <a:lnTo>
                    <a:pt x="249" y="146"/>
                  </a:lnTo>
                  <a:lnTo>
                    <a:pt x="282" y="152"/>
                  </a:lnTo>
                  <a:lnTo>
                    <a:pt x="315" y="155"/>
                  </a:lnTo>
                  <a:lnTo>
                    <a:pt x="343" y="159"/>
                  </a:lnTo>
                  <a:lnTo>
                    <a:pt x="372" y="159"/>
                  </a:lnTo>
                  <a:lnTo>
                    <a:pt x="399" y="161"/>
                  </a:lnTo>
                  <a:lnTo>
                    <a:pt x="447" y="159"/>
                  </a:lnTo>
                  <a:lnTo>
                    <a:pt x="485" y="159"/>
                  </a:lnTo>
                  <a:lnTo>
                    <a:pt x="485" y="1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150"/>
            <p:cNvSpPr>
              <a:spLocks noEditPoints="1"/>
            </p:cNvSpPr>
            <p:nvPr/>
          </p:nvSpPr>
          <p:spPr bwMode="auto">
            <a:xfrm>
              <a:off x="1992313" y="5441950"/>
              <a:ext cx="101600" cy="93663"/>
            </a:xfrm>
            <a:custGeom>
              <a:avLst/>
              <a:gdLst>
                <a:gd name="T0" fmla="*/ 41 w 64"/>
                <a:gd name="T1" fmla="*/ 40 h 59"/>
                <a:gd name="T2" fmla="*/ 18 w 64"/>
                <a:gd name="T3" fmla="*/ 40 h 59"/>
                <a:gd name="T4" fmla="*/ 14 w 64"/>
                <a:gd name="T5" fmla="*/ 48 h 59"/>
                <a:gd name="T6" fmla="*/ 14 w 64"/>
                <a:gd name="T7" fmla="*/ 51 h 59"/>
                <a:gd name="T8" fmla="*/ 12 w 64"/>
                <a:gd name="T9" fmla="*/ 53 h 59"/>
                <a:gd name="T10" fmla="*/ 14 w 64"/>
                <a:gd name="T11" fmla="*/ 55 h 59"/>
                <a:gd name="T12" fmla="*/ 14 w 64"/>
                <a:gd name="T13" fmla="*/ 55 h 59"/>
                <a:gd name="T14" fmla="*/ 16 w 64"/>
                <a:gd name="T15" fmla="*/ 57 h 59"/>
                <a:gd name="T16" fmla="*/ 20 w 64"/>
                <a:gd name="T17" fmla="*/ 57 h 59"/>
                <a:gd name="T18" fmla="*/ 20 w 64"/>
                <a:gd name="T19" fmla="*/ 59 h 59"/>
                <a:gd name="T20" fmla="*/ 0 w 64"/>
                <a:gd name="T21" fmla="*/ 59 h 59"/>
                <a:gd name="T22" fmla="*/ 0 w 64"/>
                <a:gd name="T23" fmla="*/ 57 h 59"/>
                <a:gd name="T24" fmla="*/ 4 w 64"/>
                <a:gd name="T25" fmla="*/ 55 h 59"/>
                <a:gd name="T26" fmla="*/ 6 w 64"/>
                <a:gd name="T27" fmla="*/ 55 h 59"/>
                <a:gd name="T28" fmla="*/ 8 w 64"/>
                <a:gd name="T29" fmla="*/ 51 h 59"/>
                <a:gd name="T30" fmla="*/ 10 w 64"/>
                <a:gd name="T31" fmla="*/ 48 h 59"/>
                <a:gd name="T32" fmla="*/ 31 w 64"/>
                <a:gd name="T33" fmla="*/ 0 h 59"/>
                <a:gd name="T34" fmla="*/ 33 w 64"/>
                <a:gd name="T35" fmla="*/ 0 h 59"/>
                <a:gd name="T36" fmla="*/ 52 w 64"/>
                <a:gd name="T37" fmla="*/ 48 h 59"/>
                <a:gd name="T38" fmla="*/ 56 w 64"/>
                <a:gd name="T39" fmla="*/ 51 h 59"/>
                <a:gd name="T40" fmla="*/ 58 w 64"/>
                <a:gd name="T41" fmla="*/ 55 h 59"/>
                <a:gd name="T42" fmla="*/ 60 w 64"/>
                <a:gd name="T43" fmla="*/ 57 h 59"/>
                <a:gd name="T44" fmla="*/ 64 w 64"/>
                <a:gd name="T45" fmla="*/ 57 h 59"/>
                <a:gd name="T46" fmla="*/ 64 w 64"/>
                <a:gd name="T47" fmla="*/ 59 h 59"/>
                <a:gd name="T48" fmla="*/ 41 w 64"/>
                <a:gd name="T49" fmla="*/ 59 h 59"/>
                <a:gd name="T50" fmla="*/ 41 w 64"/>
                <a:gd name="T51" fmla="*/ 57 h 59"/>
                <a:gd name="T52" fmla="*/ 43 w 64"/>
                <a:gd name="T53" fmla="*/ 57 h 59"/>
                <a:gd name="T54" fmla="*/ 45 w 64"/>
                <a:gd name="T55" fmla="*/ 55 h 59"/>
                <a:gd name="T56" fmla="*/ 46 w 64"/>
                <a:gd name="T57" fmla="*/ 55 h 59"/>
                <a:gd name="T58" fmla="*/ 46 w 64"/>
                <a:gd name="T59" fmla="*/ 53 h 59"/>
                <a:gd name="T60" fmla="*/ 46 w 64"/>
                <a:gd name="T61" fmla="*/ 51 h 59"/>
                <a:gd name="T62" fmla="*/ 45 w 64"/>
                <a:gd name="T63" fmla="*/ 48 h 59"/>
                <a:gd name="T64" fmla="*/ 41 w 64"/>
                <a:gd name="T65" fmla="*/ 40 h 59"/>
                <a:gd name="T66" fmla="*/ 39 w 64"/>
                <a:gd name="T67" fmla="*/ 36 h 59"/>
                <a:gd name="T68" fmla="*/ 29 w 64"/>
                <a:gd name="T69" fmla="*/ 13 h 59"/>
                <a:gd name="T70" fmla="*/ 20 w 64"/>
                <a:gd name="T71" fmla="*/ 36 h 59"/>
                <a:gd name="T72" fmla="*/ 39 w 64"/>
                <a:gd name="T73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59">
                  <a:moveTo>
                    <a:pt x="41" y="40"/>
                  </a:moveTo>
                  <a:lnTo>
                    <a:pt x="18" y="40"/>
                  </a:lnTo>
                  <a:lnTo>
                    <a:pt x="14" y="48"/>
                  </a:lnTo>
                  <a:lnTo>
                    <a:pt x="14" y="51"/>
                  </a:lnTo>
                  <a:lnTo>
                    <a:pt x="12" y="53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6" y="57"/>
                  </a:lnTo>
                  <a:lnTo>
                    <a:pt x="20" y="57"/>
                  </a:lnTo>
                  <a:lnTo>
                    <a:pt x="20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2" y="48"/>
                  </a:lnTo>
                  <a:lnTo>
                    <a:pt x="56" y="51"/>
                  </a:lnTo>
                  <a:lnTo>
                    <a:pt x="58" y="55"/>
                  </a:lnTo>
                  <a:lnTo>
                    <a:pt x="60" y="57"/>
                  </a:lnTo>
                  <a:lnTo>
                    <a:pt x="64" y="57"/>
                  </a:lnTo>
                  <a:lnTo>
                    <a:pt x="64" y="59"/>
                  </a:lnTo>
                  <a:lnTo>
                    <a:pt x="41" y="59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6" y="55"/>
                  </a:lnTo>
                  <a:lnTo>
                    <a:pt x="46" y="53"/>
                  </a:lnTo>
                  <a:lnTo>
                    <a:pt x="46" y="51"/>
                  </a:lnTo>
                  <a:lnTo>
                    <a:pt x="45" y="48"/>
                  </a:lnTo>
                  <a:lnTo>
                    <a:pt x="41" y="40"/>
                  </a:lnTo>
                  <a:close/>
                  <a:moveTo>
                    <a:pt x="39" y="36"/>
                  </a:moveTo>
                  <a:lnTo>
                    <a:pt x="29" y="13"/>
                  </a:lnTo>
                  <a:lnTo>
                    <a:pt x="20" y="36"/>
                  </a:lnTo>
                  <a:lnTo>
                    <a:pt x="39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151"/>
            <p:cNvSpPr>
              <a:spLocks/>
            </p:cNvSpPr>
            <p:nvPr/>
          </p:nvSpPr>
          <p:spPr bwMode="auto">
            <a:xfrm>
              <a:off x="2101850" y="5521325"/>
              <a:ext cx="15875" cy="14288"/>
            </a:xfrm>
            <a:custGeom>
              <a:avLst/>
              <a:gdLst>
                <a:gd name="T0" fmla="*/ 6 w 10"/>
                <a:gd name="T1" fmla="*/ 0 h 9"/>
                <a:gd name="T2" fmla="*/ 8 w 10"/>
                <a:gd name="T3" fmla="*/ 1 h 9"/>
                <a:gd name="T4" fmla="*/ 10 w 10"/>
                <a:gd name="T5" fmla="*/ 1 h 9"/>
                <a:gd name="T6" fmla="*/ 10 w 10"/>
                <a:gd name="T7" fmla="*/ 3 h 9"/>
                <a:gd name="T8" fmla="*/ 10 w 10"/>
                <a:gd name="T9" fmla="*/ 5 h 9"/>
                <a:gd name="T10" fmla="*/ 10 w 10"/>
                <a:gd name="T11" fmla="*/ 7 h 9"/>
                <a:gd name="T12" fmla="*/ 10 w 10"/>
                <a:gd name="T13" fmla="*/ 9 h 9"/>
                <a:gd name="T14" fmla="*/ 8 w 10"/>
                <a:gd name="T15" fmla="*/ 9 h 9"/>
                <a:gd name="T16" fmla="*/ 6 w 10"/>
                <a:gd name="T17" fmla="*/ 9 h 9"/>
                <a:gd name="T18" fmla="*/ 4 w 10"/>
                <a:gd name="T19" fmla="*/ 9 h 9"/>
                <a:gd name="T20" fmla="*/ 2 w 10"/>
                <a:gd name="T21" fmla="*/ 9 h 9"/>
                <a:gd name="T22" fmla="*/ 2 w 10"/>
                <a:gd name="T23" fmla="*/ 7 h 9"/>
                <a:gd name="T24" fmla="*/ 0 w 10"/>
                <a:gd name="T25" fmla="*/ 5 h 9"/>
                <a:gd name="T26" fmla="*/ 2 w 10"/>
                <a:gd name="T27" fmla="*/ 3 h 9"/>
                <a:gd name="T28" fmla="*/ 2 w 10"/>
                <a:gd name="T29" fmla="*/ 1 h 9"/>
                <a:gd name="T30" fmla="*/ 4 w 10"/>
                <a:gd name="T31" fmla="*/ 1 h 9"/>
                <a:gd name="T32" fmla="*/ 6 w 10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152"/>
            <p:cNvSpPr>
              <a:spLocks noEditPoints="1"/>
            </p:cNvSpPr>
            <p:nvPr/>
          </p:nvSpPr>
          <p:spPr bwMode="auto">
            <a:xfrm>
              <a:off x="2170113" y="5441950"/>
              <a:ext cx="90487" cy="93663"/>
            </a:xfrm>
            <a:custGeom>
              <a:avLst/>
              <a:gdLst>
                <a:gd name="T0" fmla="*/ 34 w 57"/>
                <a:gd name="T1" fmla="*/ 0 h 59"/>
                <a:gd name="T2" fmla="*/ 44 w 57"/>
                <a:gd name="T3" fmla="*/ 3 h 59"/>
                <a:gd name="T4" fmla="*/ 52 w 57"/>
                <a:gd name="T5" fmla="*/ 11 h 59"/>
                <a:gd name="T6" fmla="*/ 55 w 57"/>
                <a:gd name="T7" fmla="*/ 23 h 59"/>
                <a:gd name="T8" fmla="*/ 55 w 57"/>
                <a:gd name="T9" fmla="*/ 36 h 59"/>
                <a:gd name="T10" fmla="*/ 52 w 57"/>
                <a:gd name="T11" fmla="*/ 46 h 59"/>
                <a:gd name="T12" fmla="*/ 44 w 57"/>
                <a:gd name="T13" fmla="*/ 55 h 59"/>
                <a:gd name="T14" fmla="*/ 34 w 57"/>
                <a:gd name="T15" fmla="*/ 59 h 59"/>
                <a:gd name="T16" fmla="*/ 21 w 57"/>
                <a:gd name="T17" fmla="*/ 59 h 59"/>
                <a:gd name="T18" fmla="*/ 11 w 57"/>
                <a:gd name="T19" fmla="*/ 55 h 59"/>
                <a:gd name="T20" fmla="*/ 4 w 57"/>
                <a:gd name="T21" fmla="*/ 46 h 59"/>
                <a:gd name="T22" fmla="*/ 0 w 57"/>
                <a:gd name="T23" fmla="*/ 36 h 59"/>
                <a:gd name="T24" fmla="*/ 0 w 57"/>
                <a:gd name="T25" fmla="*/ 23 h 59"/>
                <a:gd name="T26" fmla="*/ 4 w 57"/>
                <a:gd name="T27" fmla="*/ 11 h 59"/>
                <a:gd name="T28" fmla="*/ 13 w 57"/>
                <a:gd name="T29" fmla="*/ 3 h 59"/>
                <a:gd name="T30" fmla="*/ 23 w 57"/>
                <a:gd name="T31" fmla="*/ 0 h 59"/>
                <a:gd name="T32" fmla="*/ 28 w 57"/>
                <a:gd name="T33" fmla="*/ 2 h 59"/>
                <a:gd name="T34" fmla="*/ 15 w 57"/>
                <a:gd name="T35" fmla="*/ 9 h 59"/>
                <a:gd name="T36" fmla="*/ 9 w 57"/>
                <a:gd name="T37" fmla="*/ 28 h 59"/>
                <a:gd name="T38" fmla="*/ 13 w 57"/>
                <a:gd name="T39" fmla="*/ 50 h 59"/>
                <a:gd name="T40" fmla="*/ 19 w 57"/>
                <a:gd name="T41" fmla="*/ 55 h 59"/>
                <a:gd name="T42" fmla="*/ 28 w 57"/>
                <a:gd name="T43" fmla="*/ 57 h 59"/>
                <a:gd name="T44" fmla="*/ 36 w 57"/>
                <a:gd name="T45" fmla="*/ 55 h 59"/>
                <a:gd name="T46" fmla="*/ 42 w 57"/>
                <a:gd name="T47" fmla="*/ 50 h 59"/>
                <a:gd name="T48" fmla="*/ 46 w 57"/>
                <a:gd name="T49" fmla="*/ 30 h 59"/>
                <a:gd name="T50" fmla="*/ 42 w 57"/>
                <a:gd name="T51" fmla="*/ 9 h 59"/>
                <a:gd name="T52" fmla="*/ 36 w 57"/>
                <a:gd name="T53" fmla="*/ 3 h 59"/>
                <a:gd name="T54" fmla="*/ 28 w 57"/>
                <a:gd name="T55" fmla="*/ 2 h 59"/>
                <a:gd name="T56" fmla="*/ 19 w 57"/>
                <a:gd name="T57" fmla="*/ 19 h 59"/>
                <a:gd name="T58" fmla="*/ 21 w 57"/>
                <a:gd name="T59" fmla="*/ 25 h 59"/>
                <a:gd name="T60" fmla="*/ 27 w 57"/>
                <a:gd name="T61" fmla="*/ 27 h 59"/>
                <a:gd name="T62" fmla="*/ 32 w 57"/>
                <a:gd name="T63" fmla="*/ 25 h 59"/>
                <a:gd name="T64" fmla="*/ 36 w 57"/>
                <a:gd name="T65" fmla="*/ 23 h 59"/>
                <a:gd name="T66" fmla="*/ 38 w 57"/>
                <a:gd name="T67" fmla="*/ 19 h 59"/>
                <a:gd name="T68" fmla="*/ 36 w 57"/>
                <a:gd name="T69" fmla="*/ 40 h 59"/>
                <a:gd name="T70" fmla="*/ 36 w 57"/>
                <a:gd name="T71" fmla="*/ 34 h 59"/>
                <a:gd name="T72" fmla="*/ 30 w 57"/>
                <a:gd name="T73" fmla="*/ 32 h 59"/>
                <a:gd name="T74" fmla="*/ 23 w 57"/>
                <a:gd name="T75" fmla="*/ 34 h 59"/>
                <a:gd name="T76" fmla="*/ 19 w 57"/>
                <a:gd name="T77" fmla="*/ 36 h 59"/>
                <a:gd name="T78" fmla="*/ 17 w 57"/>
                <a:gd name="T7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59">
                  <a:moveTo>
                    <a:pt x="28" y="0"/>
                  </a:moveTo>
                  <a:lnTo>
                    <a:pt x="34" y="0"/>
                  </a:lnTo>
                  <a:lnTo>
                    <a:pt x="38" y="2"/>
                  </a:lnTo>
                  <a:lnTo>
                    <a:pt x="44" y="3"/>
                  </a:lnTo>
                  <a:lnTo>
                    <a:pt x="48" y="7"/>
                  </a:lnTo>
                  <a:lnTo>
                    <a:pt x="52" y="11"/>
                  </a:lnTo>
                  <a:lnTo>
                    <a:pt x="53" y="17"/>
                  </a:lnTo>
                  <a:lnTo>
                    <a:pt x="55" y="23"/>
                  </a:lnTo>
                  <a:lnTo>
                    <a:pt x="57" y="28"/>
                  </a:lnTo>
                  <a:lnTo>
                    <a:pt x="55" y="36"/>
                  </a:lnTo>
                  <a:lnTo>
                    <a:pt x="55" y="42"/>
                  </a:lnTo>
                  <a:lnTo>
                    <a:pt x="52" y="46"/>
                  </a:lnTo>
                  <a:lnTo>
                    <a:pt x="48" y="51"/>
                  </a:lnTo>
                  <a:lnTo>
                    <a:pt x="44" y="55"/>
                  </a:lnTo>
                  <a:lnTo>
                    <a:pt x="38" y="57"/>
                  </a:lnTo>
                  <a:lnTo>
                    <a:pt x="34" y="59"/>
                  </a:lnTo>
                  <a:lnTo>
                    <a:pt x="28" y="59"/>
                  </a:lnTo>
                  <a:lnTo>
                    <a:pt x="21" y="59"/>
                  </a:lnTo>
                  <a:lnTo>
                    <a:pt x="17" y="57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8" y="0"/>
                  </a:lnTo>
                  <a:close/>
                  <a:moveTo>
                    <a:pt x="28" y="2"/>
                  </a:moveTo>
                  <a:lnTo>
                    <a:pt x="21" y="3"/>
                  </a:lnTo>
                  <a:lnTo>
                    <a:pt x="15" y="9"/>
                  </a:lnTo>
                  <a:lnTo>
                    <a:pt x="11" y="17"/>
                  </a:lnTo>
                  <a:lnTo>
                    <a:pt x="9" y="28"/>
                  </a:lnTo>
                  <a:lnTo>
                    <a:pt x="11" y="40"/>
                  </a:lnTo>
                  <a:lnTo>
                    <a:pt x="13" y="50"/>
                  </a:lnTo>
                  <a:lnTo>
                    <a:pt x="17" y="53"/>
                  </a:lnTo>
                  <a:lnTo>
                    <a:pt x="19" y="55"/>
                  </a:lnTo>
                  <a:lnTo>
                    <a:pt x="23" y="57"/>
                  </a:lnTo>
                  <a:lnTo>
                    <a:pt x="28" y="57"/>
                  </a:lnTo>
                  <a:lnTo>
                    <a:pt x="32" y="57"/>
                  </a:lnTo>
                  <a:lnTo>
                    <a:pt x="36" y="55"/>
                  </a:lnTo>
                  <a:lnTo>
                    <a:pt x="38" y="53"/>
                  </a:lnTo>
                  <a:lnTo>
                    <a:pt x="42" y="50"/>
                  </a:lnTo>
                  <a:lnTo>
                    <a:pt x="46" y="42"/>
                  </a:lnTo>
                  <a:lnTo>
                    <a:pt x="46" y="30"/>
                  </a:lnTo>
                  <a:lnTo>
                    <a:pt x="46" y="19"/>
                  </a:lnTo>
                  <a:lnTo>
                    <a:pt x="42" y="9"/>
                  </a:lnTo>
                  <a:lnTo>
                    <a:pt x="40" y="5"/>
                  </a:lnTo>
                  <a:lnTo>
                    <a:pt x="36" y="3"/>
                  </a:lnTo>
                  <a:lnTo>
                    <a:pt x="32" y="3"/>
                  </a:lnTo>
                  <a:lnTo>
                    <a:pt x="28" y="2"/>
                  </a:lnTo>
                  <a:close/>
                  <a:moveTo>
                    <a:pt x="17" y="19"/>
                  </a:moveTo>
                  <a:lnTo>
                    <a:pt x="19" y="19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3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153"/>
            <p:cNvSpPr>
              <a:spLocks/>
            </p:cNvSpPr>
            <p:nvPr/>
          </p:nvSpPr>
          <p:spPr bwMode="auto">
            <a:xfrm>
              <a:off x="2270125" y="5472113"/>
              <a:ext cx="52388" cy="63500"/>
            </a:xfrm>
            <a:custGeom>
              <a:avLst/>
              <a:gdLst>
                <a:gd name="T0" fmla="*/ 6 w 33"/>
                <a:gd name="T1" fmla="*/ 17 h 40"/>
                <a:gd name="T2" fmla="*/ 2 w 33"/>
                <a:gd name="T3" fmla="*/ 13 h 40"/>
                <a:gd name="T4" fmla="*/ 4 w 33"/>
                <a:gd name="T5" fmla="*/ 6 h 40"/>
                <a:gd name="T6" fmla="*/ 12 w 33"/>
                <a:gd name="T7" fmla="*/ 0 h 40"/>
                <a:gd name="T8" fmla="*/ 23 w 33"/>
                <a:gd name="T9" fmla="*/ 0 h 40"/>
                <a:gd name="T10" fmla="*/ 31 w 33"/>
                <a:gd name="T11" fmla="*/ 4 h 40"/>
                <a:gd name="T12" fmla="*/ 31 w 33"/>
                <a:gd name="T13" fmla="*/ 8 h 40"/>
                <a:gd name="T14" fmla="*/ 29 w 33"/>
                <a:gd name="T15" fmla="*/ 9 h 40"/>
                <a:gd name="T16" fmla="*/ 25 w 33"/>
                <a:gd name="T17" fmla="*/ 9 h 40"/>
                <a:gd name="T18" fmla="*/ 21 w 33"/>
                <a:gd name="T19" fmla="*/ 2 h 40"/>
                <a:gd name="T20" fmla="*/ 13 w 33"/>
                <a:gd name="T21" fmla="*/ 2 h 40"/>
                <a:gd name="T22" fmla="*/ 10 w 33"/>
                <a:gd name="T23" fmla="*/ 6 h 40"/>
                <a:gd name="T24" fmla="*/ 10 w 33"/>
                <a:gd name="T25" fmla="*/ 13 h 40"/>
                <a:gd name="T26" fmla="*/ 13 w 33"/>
                <a:gd name="T27" fmla="*/ 17 h 40"/>
                <a:gd name="T28" fmla="*/ 17 w 33"/>
                <a:gd name="T29" fmla="*/ 17 h 40"/>
                <a:gd name="T30" fmla="*/ 21 w 33"/>
                <a:gd name="T31" fmla="*/ 17 h 40"/>
                <a:gd name="T32" fmla="*/ 23 w 33"/>
                <a:gd name="T33" fmla="*/ 17 h 40"/>
                <a:gd name="T34" fmla="*/ 23 w 33"/>
                <a:gd name="T35" fmla="*/ 21 h 40"/>
                <a:gd name="T36" fmla="*/ 21 w 33"/>
                <a:gd name="T37" fmla="*/ 21 h 40"/>
                <a:gd name="T38" fmla="*/ 17 w 33"/>
                <a:gd name="T39" fmla="*/ 21 h 40"/>
                <a:gd name="T40" fmla="*/ 13 w 33"/>
                <a:gd name="T41" fmla="*/ 21 h 40"/>
                <a:gd name="T42" fmla="*/ 10 w 33"/>
                <a:gd name="T43" fmla="*/ 25 h 40"/>
                <a:gd name="T44" fmla="*/ 10 w 33"/>
                <a:gd name="T45" fmla="*/ 32 h 40"/>
                <a:gd name="T46" fmla="*/ 13 w 33"/>
                <a:gd name="T47" fmla="*/ 38 h 40"/>
                <a:gd name="T48" fmla="*/ 21 w 33"/>
                <a:gd name="T49" fmla="*/ 36 h 40"/>
                <a:gd name="T50" fmla="*/ 25 w 33"/>
                <a:gd name="T51" fmla="*/ 31 h 40"/>
                <a:gd name="T52" fmla="*/ 27 w 33"/>
                <a:gd name="T53" fmla="*/ 29 h 40"/>
                <a:gd name="T54" fmla="*/ 31 w 33"/>
                <a:gd name="T55" fmla="*/ 29 h 40"/>
                <a:gd name="T56" fmla="*/ 33 w 33"/>
                <a:gd name="T57" fmla="*/ 31 h 40"/>
                <a:gd name="T58" fmla="*/ 31 w 33"/>
                <a:gd name="T59" fmla="*/ 34 h 40"/>
                <a:gd name="T60" fmla="*/ 23 w 33"/>
                <a:gd name="T61" fmla="*/ 40 h 40"/>
                <a:gd name="T62" fmla="*/ 12 w 33"/>
                <a:gd name="T63" fmla="*/ 40 h 40"/>
                <a:gd name="T64" fmla="*/ 2 w 33"/>
                <a:gd name="T65" fmla="*/ 34 h 40"/>
                <a:gd name="T66" fmla="*/ 0 w 33"/>
                <a:gd name="T67" fmla="*/ 25 h 40"/>
                <a:gd name="T68" fmla="*/ 6 w 33"/>
                <a:gd name="T6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40">
                  <a:moveTo>
                    <a:pt x="10" y="19"/>
                  </a:moveTo>
                  <a:lnTo>
                    <a:pt x="6" y="17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6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9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8" y="29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3" y="38"/>
                  </a:lnTo>
                  <a:lnTo>
                    <a:pt x="17" y="38"/>
                  </a:lnTo>
                  <a:lnTo>
                    <a:pt x="21" y="36"/>
                  </a:lnTo>
                  <a:lnTo>
                    <a:pt x="23" y="32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1" y="34"/>
                  </a:lnTo>
                  <a:lnTo>
                    <a:pt x="29" y="38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6" y="2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154"/>
            <p:cNvSpPr>
              <a:spLocks/>
            </p:cNvSpPr>
            <p:nvPr/>
          </p:nvSpPr>
          <p:spPr bwMode="auto">
            <a:xfrm>
              <a:off x="2325688" y="5472113"/>
              <a:ext cx="50800" cy="63500"/>
            </a:xfrm>
            <a:custGeom>
              <a:avLst/>
              <a:gdLst>
                <a:gd name="T0" fmla="*/ 21 w 32"/>
                <a:gd name="T1" fmla="*/ 6 h 40"/>
                <a:gd name="T2" fmla="*/ 19 w 32"/>
                <a:gd name="T3" fmla="*/ 19 h 40"/>
                <a:gd name="T4" fmla="*/ 19 w 32"/>
                <a:gd name="T5" fmla="*/ 23 h 40"/>
                <a:gd name="T6" fmla="*/ 19 w 32"/>
                <a:gd name="T7" fmla="*/ 25 h 40"/>
                <a:gd name="T8" fmla="*/ 19 w 32"/>
                <a:gd name="T9" fmla="*/ 31 h 40"/>
                <a:gd name="T10" fmla="*/ 21 w 32"/>
                <a:gd name="T11" fmla="*/ 32 h 40"/>
                <a:gd name="T12" fmla="*/ 21 w 32"/>
                <a:gd name="T13" fmla="*/ 34 h 40"/>
                <a:gd name="T14" fmla="*/ 23 w 32"/>
                <a:gd name="T15" fmla="*/ 34 h 40"/>
                <a:gd name="T16" fmla="*/ 26 w 32"/>
                <a:gd name="T17" fmla="*/ 32 h 40"/>
                <a:gd name="T18" fmla="*/ 28 w 32"/>
                <a:gd name="T19" fmla="*/ 29 h 40"/>
                <a:gd name="T20" fmla="*/ 30 w 32"/>
                <a:gd name="T21" fmla="*/ 29 h 40"/>
                <a:gd name="T22" fmla="*/ 28 w 32"/>
                <a:gd name="T23" fmla="*/ 34 h 40"/>
                <a:gd name="T24" fmla="*/ 26 w 32"/>
                <a:gd name="T25" fmla="*/ 38 h 40"/>
                <a:gd name="T26" fmla="*/ 25 w 32"/>
                <a:gd name="T27" fmla="*/ 40 h 40"/>
                <a:gd name="T28" fmla="*/ 21 w 32"/>
                <a:gd name="T29" fmla="*/ 40 h 40"/>
                <a:gd name="T30" fmla="*/ 17 w 32"/>
                <a:gd name="T31" fmla="*/ 40 h 40"/>
                <a:gd name="T32" fmla="*/ 13 w 32"/>
                <a:gd name="T33" fmla="*/ 38 h 40"/>
                <a:gd name="T34" fmla="*/ 13 w 32"/>
                <a:gd name="T35" fmla="*/ 34 h 40"/>
                <a:gd name="T36" fmla="*/ 11 w 32"/>
                <a:gd name="T37" fmla="*/ 31 h 40"/>
                <a:gd name="T38" fmla="*/ 11 w 32"/>
                <a:gd name="T39" fmla="*/ 25 h 40"/>
                <a:gd name="T40" fmla="*/ 13 w 32"/>
                <a:gd name="T41" fmla="*/ 19 h 40"/>
                <a:gd name="T42" fmla="*/ 15 w 32"/>
                <a:gd name="T43" fmla="*/ 6 h 40"/>
                <a:gd name="T44" fmla="*/ 9 w 32"/>
                <a:gd name="T45" fmla="*/ 6 h 40"/>
                <a:gd name="T46" fmla="*/ 7 w 32"/>
                <a:gd name="T47" fmla="*/ 8 h 40"/>
                <a:gd name="T48" fmla="*/ 5 w 32"/>
                <a:gd name="T49" fmla="*/ 8 h 40"/>
                <a:gd name="T50" fmla="*/ 3 w 32"/>
                <a:gd name="T51" fmla="*/ 9 h 40"/>
                <a:gd name="T52" fmla="*/ 1 w 32"/>
                <a:gd name="T53" fmla="*/ 13 h 40"/>
                <a:gd name="T54" fmla="*/ 0 w 32"/>
                <a:gd name="T55" fmla="*/ 13 h 40"/>
                <a:gd name="T56" fmla="*/ 1 w 32"/>
                <a:gd name="T57" fmla="*/ 8 h 40"/>
                <a:gd name="T58" fmla="*/ 3 w 32"/>
                <a:gd name="T59" fmla="*/ 6 h 40"/>
                <a:gd name="T60" fmla="*/ 5 w 32"/>
                <a:gd name="T61" fmla="*/ 2 h 40"/>
                <a:gd name="T62" fmla="*/ 5 w 32"/>
                <a:gd name="T63" fmla="*/ 2 h 40"/>
                <a:gd name="T64" fmla="*/ 9 w 32"/>
                <a:gd name="T65" fmla="*/ 0 h 40"/>
                <a:gd name="T66" fmla="*/ 11 w 32"/>
                <a:gd name="T67" fmla="*/ 0 h 40"/>
                <a:gd name="T68" fmla="*/ 32 w 32"/>
                <a:gd name="T69" fmla="*/ 0 h 40"/>
                <a:gd name="T70" fmla="*/ 32 w 32"/>
                <a:gd name="T71" fmla="*/ 6 h 40"/>
                <a:gd name="T72" fmla="*/ 21 w 32"/>
                <a:gd name="T7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40">
                  <a:moveTo>
                    <a:pt x="21" y="6"/>
                  </a:moveTo>
                  <a:lnTo>
                    <a:pt x="19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21" y="32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38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11" y="25"/>
                  </a:lnTo>
                  <a:lnTo>
                    <a:pt x="13" y="19"/>
                  </a:lnTo>
                  <a:lnTo>
                    <a:pt x="15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155"/>
            <p:cNvSpPr>
              <a:spLocks/>
            </p:cNvSpPr>
            <p:nvPr/>
          </p:nvSpPr>
          <p:spPr bwMode="auto">
            <a:xfrm>
              <a:off x="2382838" y="5472113"/>
              <a:ext cx="36512" cy="63500"/>
            </a:xfrm>
            <a:custGeom>
              <a:avLst/>
              <a:gdLst>
                <a:gd name="T0" fmla="*/ 21 w 23"/>
                <a:gd name="T1" fmla="*/ 31 h 40"/>
                <a:gd name="T2" fmla="*/ 23 w 23"/>
                <a:gd name="T3" fmla="*/ 31 h 40"/>
                <a:gd name="T4" fmla="*/ 21 w 23"/>
                <a:gd name="T5" fmla="*/ 34 h 40"/>
                <a:gd name="T6" fmla="*/ 19 w 23"/>
                <a:gd name="T7" fmla="*/ 38 h 40"/>
                <a:gd name="T8" fmla="*/ 17 w 23"/>
                <a:gd name="T9" fmla="*/ 40 h 40"/>
                <a:gd name="T10" fmla="*/ 13 w 23"/>
                <a:gd name="T11" fmla="*/ 40 h 40"/>
                <a:gd name="T12" fmla="*/ 12 w 23"/>
                <a:gd name="T13" fmla="*/ 40 h 40"/>
                <a:gd name="T14" fmla="*/ 10 w 23"/>
                <a:gd name="T15" fmla="*/ 40 h 40"/>
                <a:gd name="T16" fmla="*/ 8 w 23"/>
                <a:gd name="T17" fmla="*/ 38 h 40"/>
                <a:gd name="T18" fmla="*/ 8 w 23"/>
                <a:gd name="T19" fmla="*/ 36 h 40"/>
                <a:gd name="T20" fmla="*/ 6 w 23"/>
                <a:gd name="T21" fmla="*/ 34 h 40"/>
                <a:gd name="T22" fmla="*/ 6 w 23"/>
                <a:gd name="T23" fmla="*/ 31 h 40"/>
                <a:gd name="T24" fmla="*/ 6 w 23"/>
                <a:gd name="T25" fmla="*/ 15 h 40"/>
                <a:gd name="T26" fmla="*/ 6 w 23"/>
                <a:gd name="T27" fmla="*/ 9 h 40"/>
                <a:gd name="T28" fmla="*/ 6 w 23"/>
                <a:gd name="T29" fmla="*/ 8 h 40"/>
                <a:gd name="T30" fmla="*/ 6 w 23"/>
                <a:gd name="T31" fmla="*/ 6 h 40"/>
                <a:gd name="T32" fmla="*/ 4 w 23"/>
                <a:gd name="T33" fmla="*/ 6 h 40"/>
                <a:gd name="T34" fmla="*/ 2 w 23"/>
                <a:gd name="T35" fmla="*/ 6 h 40"/>
                <a:gd name="T36" fmla="*/ 0 w 23"/>
                <a:gd name="T37" fmla="*/ 6 h 40"/>
                <a:gd name="T38" fmla="*/ 0 w 23"/>
                <a:gd name="T39" fmla="*/ 4 h 40"/>
                <a:gd name="T40" fmla="*/ 12 w 23"/>
                <a:gd name="T41" fmla="*/ 0 h 40"/>
                <a:gd name="T42" fmla="*/ 13 w 23"/>
                <a:gd name="T43" fmla="*/ 0 h 40"/>
                <a:gd name="T44" fmla="*/ 13 w 23"/>
                <a:gd name="T45" fmla="*/ 31 h 40"/>
                <a:gd name="T46" fmla="*/ 13 w 23"/>
                <a:gd name="T47" fmla="*/ 32 h 40"/>
                <a:gd name="T48" fmla="*/ 13 w 23"/>
                <a:gd name="T49" fmla="*/ 34 h 40"/>
                <a:gd name="T50" fmla="*/ 15 w 23"/>
                <a:gd name="T51" fmla="*/ 36 h 40"/>
                <a:gd name="T52" fmla="*/ 17 w 23"/>
                <a:gd name="T53" fmla="*/ 36 h 40"/>
                <a:gd name="T54" fmla="*/ 19 w 23"/>
                <a:gd name="T55" fmla="*/ 34 h 40"/>
                <a:gd name="T56" fmla="*/ 21 w 23"/>
                <a:gd name="T5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40">
                  <a:moveTo>
                    <a:pt x="21" y="31"/>
                  </a:moveTo>
                  <a:lnTo>
                    <a:pt x="23" y="31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6" y="15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156"/>
            <p:cNvSpPr>
              <a:spLocks/>
            </p:cNvSpPr>
            <p:nvPr/>
          </p:nvSpPr>
          <p:spPr bwMode="auto">
            <a:xfrm>
              <a:off x="2419350" y="5472113"/>
              <a:ext cx="69850" cy="63500"/>
            </a:xfrm>
            <a:custGeom>
              <a:avLst/>
              <a:gdLst>
                <a:gd name="T0" fmla="*/ 13 w 44"/>
                <a:gd name="T1" fmla="*/ 0 h 40"/>
                <a:gd name="T2" fmla="*/ 13 w 44"/>
                <a:gd name="T3" fmla="*/ 17 h 40"/>
                <a:gd name="T4" fmla="*/ 25 w 44"/>
                <a:gd name="T5" fmla="*/ 6 h 40"/>
                <a:gd name="T6" fmla="*/ 31 w 44"/>
                <a:gd name="T7" fmla="*/ 0 h 40"/>
                <a:gd name="T8" fmla="*/ 37 w 44"/>
                <a:gd name="T9" fmla="*/ 0 h 40"/>
                <a:gd name="T10" fmla="*/ 38 w 44"/>
                <a:gd name="T11" fmla="*/ 0 h 40"/>
                <a:gd name="T12" fmla="*/ 40 w 44"/>
                <a:gd name="T13" fmla="*/ 0 h 40"/>
                <a:gd name="T14" fmla="*/ 42 w 44"/>
                <a:gd name="T15" fmla="*/ 2 h 40"/>
                <a:gd name="T16" fmla="*/ 42 w 44"/>
                <a:gd name="T17" fmla="*/ 4 h 40"/>
                <a:gd name="T18" fmla="*/ 42 w 44"/>
                <a:gd name="T19" fmla="*/ 4 h 40"/>
                <a:gd name="T20" fmla="*/ 40 w 44"/>
                <a:gd name="T21" fmla="*/ 6 h 40"/>
                <a:gd name="T22" fmla="*/ 40 w 44"/>
                <a:gd name="T23" fmla="*/ 6 h 40"/>
                <a:gd name="T24" fmla="*/ 38 w 44"/>
                <a:gd name="T25" fmla="*/ 6 h 40"/>
                <a:gd name="T26" fmla="*/ 37 w 44"/>
                <a:gd name="T27" fmla="*/ 6 h 40"/>
                <a:gd name="T28" fmla="*/ 35 w 44"/>
                <a:gd name="T29" fmla="*/ 6 h 40"/>
                <a:gd name="T30" fmla="*/ 33 w 44"/>
                <a:gd name="T31" fmla="*/ 4 h 40"/>
                <a:gd name="T32" fmla="*/ 33 w 44"/>
                <a:gd name="T33" fmla="*/ 4 h 40"/>
                <a:gd name="T34" fmla="*/ 31 w 44"/>
                <a:gd name="T35" fmla="*/ 6 h 40"/>
                <a:gd name="T36" fmla="*/ 27 w 44"/>
                <a:gd name="T37" fmla="*/ 8 h 40"/>
                <a:gd name="T38" fmla="*/ 19 w 44"/>
                <a:gd name="T39" fmla="*/ 15 h 40"/>
                <a:gd name="T40" fmla="*/ 35 w 44"/>
                <a:gd name="T41" fmla="*/ 32 h 40"/>
                <a:gd name="T42" fmla="*/ 38 w 44"/>
                <a:gd name="T43" fmla="*/ 36 h 40"/>
                <a:gd name="T44" fmla="*/ 44 w 44"/>
                <a:gd name="T45" fmla="*/ 38 h 40"/>
                <a:gd name="T46" fmla="*/ 44 w 44"/>
                <a:gd name="T47" fmla="*/ 40 h 40"/>
                <a:gd name="T48" fmla="*/ 31 w 44"/>
                <a:gd name="T49" fmla="*/ 40 h 40"/>
                <a:gd name="T50" fmla="*/ 13 w 44"/>
                <a:gd name="T51" fmla="*/ 19 h 40"/>
                <a:gd name="T52" fmla="*/ 13 w 44"/>
                <a:gd name="T53" fmla="*/ 40 h 40"/>
                <a:gd name="T54" fmla="*/ 6 w 44"/>
                <a:gd name="T55" fmla="*/ 40 h 40"/>
                <a:gd name="T56" fmla="*/ 6 w 44"/>
                <a:gd name="T57" fmla="*/ 15 h 40"/>
                <a:gd name="T58" fmla="*/ 6 w 44"/>
                <a:gd name="T59" fmla="*/ 9 h 40"/>
                <a:gd name="T60" fmla="*/ 6 w 44"/>
                <a:gd name="T61" fmla="*/ 6 h 40"/>
                <a:gd name="T62" fmla="*/ 6 w 44"/>
                <a:gd name="T63" fmla="*/ 6 h 40"/>
                <a:gd name="T64" fmla="*/ 4 w 44"/>
                <a:gd name="T65" fmla="*/ 6 h 40"/>
                <a:gd name="T66" fmla="*/ 2 w 44"/>
                <a:gd name="T67" fmla="*/ 6 h 40"/>
                <a:gd name="T68" fmla="*/ 0 w 44"/>
                <a:gd name="T69" fmla="*/ 6 h 40"/>
                <a:gd name="T70" fmla="*/ 0 w 44"/>
                <a:gd name="T71" fmla="*/ 4 h 40"/>
                <a:gd name="T72" fmla="*/ 12 w 44"/>
                <a:gd name="T73" fmla="*/ 0 h 40"/>
                <a:gd name="T74" fmla="*/ 13 w 44"/>
                <a:gd name="T7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0">
                  <a:moveTo>
                    <a:pt x="13" y="0"/>
                  </a:moveTo>
                  <a:lnTo>
                    <a:pt x="13" y="17"/>
                  </a:lnTo>
                  <a:lnTo>
                    <a:pt x="25" y="6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1" y="6"/>
                  </a:lnTo>
                  <a:lnTo>
                    <a:pt x="27" y="8"/>
                  </a:lnTo>
                  <a:lnTo>
                    <a:pt x="19" y="15"/>
                  </a:lnTo>
                  <a:lnTo>
                    <a:pt x="35" y="32"/>
                  </a:lnTo>
                  <a:lnTo>
                    <a:pt x="38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31" y="40"/>
                  </a:lnTo>
                  <a:lnTo>
                    <a:pt x="13" y="19"/>
                  </a:lnTo>
                  <a:lnTo>
                    <a:pt x="13" y="40"/>
                  </a:lnTo>
                  <a:lnTo>
                    <a:pt x="6" y="40"/>
                  </a:lnTo>
                  <a:lnTo>
                    <a:pt x="6" y="15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157"/>
            <p:cNvSpPr>
              <a:spLocks noEditPoints="1"/>
            </p:cNvSpPr>
            <p:nvPr/>
          </p:nvSpPr>
          <p:spPr bwMode="auto">
            <a:xfrm>
              <a:off x="2489200" y="5441950"/>
              <a:ext cx="65088" cy="120650"/>
            </a:xfrm>
            <a:custGeom>
              <a:avLst/>
              <a:gdLst>
                <a:gd name="T0" fmla="*/ 16 w 41"/>
                <a:gd name="T1" fmla="*/ 27 h 76"/>
                <a:gd name="T2" fmla="*/ 23 w 41"/>
                <a:gd name="T3" fmla="*/ 21 h 76"/>
                <a:gd name="T4" fmla="*/ 29 w 41"/>
                <a:gd name="T5" fmla="*/ 19 h 76"/>
                <a:gd name="T6" fmla="*/ 33 w 41"/>
                <a:gd name="T7" fmla="*/ 19 h 76"/>
                <a:gd name="T8" fmla="*/ 37 w 41"/>
                <a:gd name="T9" fmla="*/ 23 h 76"/>
                <a:gd name="T10" fmla="*/ 39 w 41"/>
                <a:gd name="T11" fmla="*/ 27 h 76"/>
                <a:gd name="T12" fmla="*/ 39 w 41"/>
                <a:gd name="T13" fmla="*/ 32 h 76"/>
                <a:gd name="T14" fmla="*/ 39 w 41"/>
                <a:gd name="T15" fmla="*/ 65 h 76"/>
                <a:gd name="T16" fmla="*/ 39 w 41"/>
                <a:gd name="T17" fmla="*/ 73 h 76"/>
                <a:gd name="T18" fmla="*/ 41 w 41"/>
                <a:gd name="T19" fmla="*/ 76 h 76"/>
                <a:gd name="T20" fmla="*/ 33 w 41"/>
                <a:gd name="T21" fmla="*/ 76 h 76"/>
                <a:gd name="T22" fmla="*/ 33 w 41"/>
                <a:gd name="T23" fmla="*/ 73 h 76"/>
                <a:gd name="T24" fmla="*/ 33 w 41"/>
                <a:gd name="T25" fmla="*/ 63 h 76"/>
                <a:gd name="T26" fmla="*/ 33 w 41"/>
                <a:gd name="T27" fmla="*/ 32 h 76"/>
                <a:gd name="T28" fmla="*/ 31 w 41"/>
                <a:gd name="T29" fmla="*/ 28 h 76"/>
                <a:gd name="T30" fmla="*/ 31 w 41"/>
                <a:gd name="T31" fmla="*/ 25 h 76"/>
                <a:gd name="T32" fmla="*/ 29 w 41"/>
                <a:gd name="T33" fmla="*/ 25 h 76"/>
                <a:gd name="T34" fmla="*/ 25 w 41"/>
                <a:gd name="T35" fmla="*/ 23 h 76"/>
                <a:gd name="T36" fmla="*/ 21 w 41"/>
                <a:gd name="T37" fmla="*/ 25 h 76"/>
                <a:gd name="T38" fmla="*/ 16 w 41"/>
                <a:gd name="T39" fmla="*/ 28 h 76"/>
                <a:gd name="T40" fmla="*/ 16 w 41"/>
                <a:gd name="T41" fmla="*/ 59 h 76"/>
                <a:gd name="T42" fmla="*/ 8 w 41"/>
                <a:gd name="T43" fmla="*/ 59 h 76"/>
                <a:gd name="T44" fmla="*/ 8 w 41"/>
                <a:gd name="T45" fmla="*/ 28 h 76"/>
                <a:gd name="T46" fmla="*/ 8 w 41"/>
                <a:gd name="T47" fmla="*/ 27 h 76"/>
                <a:gd name="T48" fmla="*/ 8 w 41"/>
                <a:gd name="T49" fmla="*/ 23 h 76"/>
                <a:gd name="T50" fmla="*/ 6 w 41"/>
                <a:gd name="T51" fmla="*/ 23 h 76"/>
                <a:gd name="T52" fmla="*/ 6 w 41"/>
                <a:gd name="T53" fmla="*/ 23 h 76"/>
                <a:gd name="T54" fmla="*/ 2 w 41"/>
                <a:gd name="T55" fmla="*/ 23 h 76"/>
                <a:gd name="T56" fmla="*/ 2 w 41"/>
                <a:gd name="T57" fmla="*/ 28 h 76"/>
                <a:gd name="T58" fmla="*/ 0 w 41"/>
                <a:gd name="T59" fmla="*/ 28 h 76"/>
                <a:gd name="T60" fmla="*/ 0 w 41"/>
                <a:gd name="T61" fmla="*/ 25 h 76"/>
                <a:gd name="T62" fmla="*/ 2 w 41"/>
                <a:gd name="T63" fmla="*/ 21 h 76"/>
                <a:gd name="T64" fmla="*/ 4 w 41"/>
                <a:gd name="T65" fmla="*/ 19 h 76"/>
                <a:gd name="T66" fmla="*/ 8 w 41"/>
                <a:gd name="T67" fmla="*/ 19 h 76"/>
                <a:gd name="T68" fmla="*/ 12 w 41"/>
                <a:gd name="T69" fmla="*/ 19 h 76"/>
                <a:gd name="T70" fmla="*/ 14 w 41"/>
                <a:gd name="T71" fmla="*/ 21 h 76"/>
                <a:gd name="T72" fmla="*/ 16 w 41"/>
                <a:gd name="T73" fmla="*/ 23 h 76"/>
                <a:gd name="T74" fmla="*/ 16 w 41"/>
                <a:gd name="T75" fmla="*/ 27 h 76"/>
                <a:gd name="T76" fmla="*/ 33 w 41"/>
                <a:gd name="T77" fmla="*/ 0 h 76"/>
                <a:gd name="T78" fmla="*/ 19 w 41"/>
                <a:gd name="T79" fmla="*/ 13 h 76"/>
                <a:gd name="T80" fmla="*/ 17 w 41"/>
                <a:gd name="T81" fmla="*/ 13 h 76"/>
                <a:gd name="T82" fmla="*/ 23 w 41"/>
                <a:gd name="T83" fmla="*/ 0 h 76"/>
                <a:gd name="T84" fmla="*/ 33 w 41"/>
                <a:gd name="T8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76">
                  <a:moveTo>
                    <a:pt x="16" y="27"/>
                  </a:moveTo>
                  <a:lnTo>
                    <a:pt x="23" y="21"/>
                  </a:lnTo>
                  <a:lnTo>
                    <a:pt x="29" y="19"/>
                  </a:lnTo>
                  <a:lnTo>
                    <a:pt x="33" y="19"/>
                  </a:lnTo>
                  <a:lnTo>
                    <a:pt x="37" y="23"/>
                  </a:lnTo>
                  <a:lnTo>
                    <a:pt x="39" y="27"/>
                  </a:lnTo>
                  <a:lnTo>
                    <a:pt x="39" y="32"/>
                  </a:lnTo>
                  <a:lnTo>
                    <a:pt x="39" y="65"/>
                  </a:lnTo>
                  <a:lnTo>
                    <a:pt x="39" y="73"/>
                  </a:lnTo>
                  <a:lnTo>
                    <a:pt x="41" y="76"/>
                  </a:lnTo>
                  <a:lnTo>
                    <a:pt x="33" y="76"/>
                  </a:lnTo>
                  <a:lnTo>
                    <a:pt x="33" y="73"/>
                  </a:lnTo>
                  <a:lnTo>
                    <a:pt x="33" y="63"/>
                  </a:lnTo>
                  <a:lnTo>
                    <a:pt x="33" y="32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5" y="23"/>
                  </a:lnTo>
                  <a:lnTo>
                    <a:pt x="21" y="25"/>
                  </a:lnTo>
                  <a:lnTo>
                    <a:pt x="16" y="28"/>
                  </a:lnTo>
                  <a:lnTo>
                    <a:pt x="16" y="59"/>
                  </a:lnTo>
                  <a:lnTo>
                    <a:pt x="8" y="59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6" y="27"/>
                  </a:lnTo>
                  <a:close/>
                  <a:moveTo>
                    <a:pt x="33" y="0"/>
                  </a:moveTo>
                  <a:lnTo>
                    <a:pt x="19" y="13"/>
                  </a:lnTo>
                  <a:lnTo>
                    <a:pt x="17" y="13"/>
                  </a:lnTo>
                  <a:lnTo>
                    <a:pt x="2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158"/>
            <p:cNvSpPr>
              <a:spLocks/>
            </p:cNvSpPr>
            <p:nvPr/>
          </p:nvSpPr>
          <p:spPr bwMode="auto">
            <a:xfrm>
              <a:off x="1992313" y="5441950"/>
              <a:ext cx="101600" cy="93663"/>
            </a:xfrm>
            <a:custGeom>
              <a:avLst/>
              <a:gdLst>
                <a:gd name="T0" fmla="*/ 41 w 64"/>
                <a:gd name="T1" fmla="*/ 40 h 59"/>
                <a:gd name="T2" fmla="*/ 18 w 64"/>
                <a:gd name="T3" fmla="*/ 40 h 59"/>
                <a:gd name="T4" fmla="*/ 14 w 64"/>
                <a:gd name="T5" fmla="*/ 48 h 59"/>
                <a:gd name="T6" fmla="*/ 14 w 64"/>
                <a:gd name="T7" fmla="*/ 51 h 59"/>
                <a:gd name="T8" fmla="*/ 12 w 64"/>
                <a:gd name="T9" fmla="*/ 53 h 59"/>
                <a:gd name="T10" fmla="*/ 14 w 64"/>
                <a:gd name="T11" fmla="*/ 55 h 59"/>
                <a:gd name="T12" fmla="*/ 14 w 64"/>
                <a:gd name="T13" fmla="*/ 55 h 59"/>
                <a:gd name="T14" fmla="*/ 16 w 64"/>
                <a:gd name="T15" fmla="*/ 57 h 59"/>
                <a:gd name="T16" fmla="*/ 20 w 64"/>
                <a:gd name="T17" fmla="*/ 57 h 59"/>
                <a:gd name="T18" fmla="*/ 20 w 64"/>
                <a:gd name="T19" fmla="*/ 59 h 59"/>
                <a:gd name="T20" fmla="*/ 0 w 64"/>
                <a:gd name="T21" fmla="*/ 59 h 59"/>
                <a:gd name="T22" fmla="*/ 0 w 64"/>
                <a:gd name="T23" fmla="*/ 57 h 59"/>
                <a:gd name="T24" fmla="*/ 4 w 64"/>
                <a:gd name="T25" fmla="*/ 55 h 59"/>
                <a:gd name="T26" fmla="*/ 6 w 64"/>
                <a:gd name="T27" fmla="*/ 55 h 59"/>
                <a:gd name="T28" fmla="*/ 8 w 64"/>
                <a:gd name="T29" fmla="*/ 51 h 59"/>
                <a:gd name="T30" fmla="*/ 10 w 64"/>
                <a:gd name="T31" fmla="*/ 48 h 59"/>
                <a:gd name="T32" fmla="*/ 31 w 64"/>
                <a:gd name="T33" fmla="*/ 0 h 59"/>
                <a:gd name="T34" fmla="*/ 33 w 64"/>
                <a:gd name="T35" fmla="*/ 0 h 59"/>
                <a:gd name="T36" fmla="*/ 52 w 64"/>
                <a:gd name="T37" fmla="*/ 48 h 59"/>
                <a:gd name="T38" fmla="*/ 56 w 64"/>
                <a:gd name="T39" fmla="*/ 51 h 59"/>
                <a:gd name="T40" fmla="*/ 58 w 64"/>
                <a:gd name="T41" fmla="*/ 55 h 59"/>
                <a:gd name="T42" fmla="*/ 60 w 64"/>
                <a:gd name="T43" fmla="*/ 57 h 59"/>
                <a:gd name="T44" fmla="*/ 64 w 64"/>
                <a:gd name="T45" fmla="*/ 57 h 59"/>
                <a:gd name="T46" fmla="*/ 64 w 64"/>
                <a:gd name="T47" fmla="*/ 59 h 59"/>
                <a:gd name="T48" fmla="*/ 41 w 64"/>
                <a:gd name="T49" fmla="*/ 59 h 59"/>
                <a:gd name="T50" fmla="*/ 41 w 64"/>
                <a:gd name="T51" fmla="*/ 57 h 59"/>
                <a:gd name="T52" fmla="*/ 43 w 64"/>
                <a:gd name="T53" fmla="*/ 57 h 59"/>
                <a:gd name="T54" fmla="*/ 45 w 64"/>
                <a:gd name="T55" fmla="*/ 55 h 59"/>
                <a:gd name="T56" fmla="*/ 46 w 64"/>
                <a:gd name="T57" fmla="*/ 55 h 59"/>
                <a:gd name="T58" fmla="*/ 46 w 64"/>
                <a:gd name="T59" fmla="*/ 53 h 59"/>
                <a:gd name="T60" fmla="*/ 46 w 64"/>
                <a:gd name="T61" fmla="*/ 51 h 59"/>
                <a:gd name="T62" fmla="*/ 45 w 64"/>
                <a:gd name="T63" fmla="*/ 48 h 59"/>
                <a:gd name="T64" fmla="*/ 41 w 64"/>
                <a:gd name="T65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59">
                  <a:moveTo>
                    <a:pt x="41" y="40"/>
                  </a:moveTo>
                  <a:lnTo>
                    <a:pt x="18" y="40"/>
                  </a:lnTo>
                  <a:lnTo>
                    <a:pt x="14" y="48"/>
                  </a:lnTo>
                  <a:lnTo>
                    <a:pt x="14" y="51"/>
                  </a:lnTo>
                  <a:lnTo>
                    <a:pt x="12" y="53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6" y="57"/>
                  </a:lnTo>
                  <a:lnTo>
                    <a:pt x="20" y="57"/>
                  </a:lnTo>
                  <a:lnTo>
                    <a:pt x="20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2" y="48"/>
                  </a:lnTo>
                  <a:lnTo>
                    <a:pt x="56" y="51"/>
                  </a:lnTo>
                  <a:lnTo>
                    <a:pt x="58" y="55"/>
                  </a:lnTo>
                  <a:lnTo>
                    <a:pt x="60" y="57"/>
                  </a:lnTo>
                  <a:lnTo>
                    <a:pt x="64" y="57"/>
                  </a:lnTo>
                  <a:lnTo>
                    <a:pt x="64" y="59"/>
                  </a:lnTo>
                  <a:lnTo>
                    <a:pt x="41" y="59"/>
                  </a:lnTo>
                  <a:lnTo>
                    <a:pt x="41" y="57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6" y="55"/>
                  </a:lnTo>
                  <a:lnTo>
                    <a:pt x="46" y="53"/>
                  </a:lnTo>
                  <a:lnTo>
                    <a:pt x="46" y="51"/>
                  </a:lnTo>
                  <a:lnTo>
                    <a:pt x="45" y="48"/>
                  </a:lnTo>
                  <a:lnTo>
                    <a:pt x="41" y="4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159"/>
            <p:cNvSpPr>
              <a:spLocks/>
            </p:cNvSpPr>
            <p:nvPr/>
          </p:nvSpPr>
          <p:spPr bwMode="auto">
            <a:xfrm>
              <a:off x="2024063" y="5462588"/>
              <a:ext cx="30162" cy="36512"/>
            </a:xfrm>
            <a:custGeom>
              <a:avLst/>
              <a:gdLst>
                <a:gd name="T0" fmla="*/ 19 w 19"/>
                <a:gd name="T1" fmla="*/ 23 h 23"/>
                <a:gd name="T2" fmla="*/ 9 w 19"/>
                <a:gd name="T3" fmla="*/ 0 h 23"/>
                <a:gd name="T4" fmla="*/ 0 w 19"/>
                <a:gd name="T5" fmla="*/ 23 h 23"/>
                <a:gd name="T6" fmla="*/ 19 w 19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19" y="23"/>
                  </a:moveTo>
                  <a:lnTo>
                    <a:pt x="9" y="0"/>
                  </a:lnTo>
                  <a:lnTo>
                    <a:pt x="0" y="23"/>
                  </a:lnTo>
                  <a:lnTo>
                    <a:pt x="19" y="2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160"/>
            <p:cNvSpPr>
              <a:spLocks/>
            </p:cNvSpPr>
            <p:nvPr/>
          </p:nvSpPr>
          <p:spPr bwMode="auto">
            <a:xfrm>
              <a:off x="2101850" y="5521325"/>
              <a:ext cx="15875" cy="14288"/>
            </a:xfrm>
            <a:custGeom>
              <a:avLst/>
              <a:gdLst>
                <a:gd name="T0" fmla="*/ 6 w 10"/>
                <a:gd name="T1" fmla="*/ 0 h 9"/>
                <a:gd name="T2" fmla="*/ 8 w 10"/>
                <a:gd name="T3" fmla="*/ 1 h 9"/>
                <a:gd name="T4" fmla="*/ 10 w 10"/>
                <a:gd name="T5" fmla="*/ 1 h 9"/>
                <a:gd name="T6" fmla="*/ 10 w 10"/>
                <a:gd name="T7" fmla="*/ 3 h 9"/>
                <a:gd name="T8" fmla="*/ 10 w 10"/>
                <a:gd name="T9" fmla="*/ 5 h 9"/>
                <a:gd name="T10" fmla="*/ 10 w 10"/>
                <a:gd name="T11" fmla="*/ 7 h 9"/>
                <a:gd name="T12" fmla="*/ 10 w 10"/>
                <a:gd name="T13" fmla="*/ 9 h 9"/>
                <a:gd name="T14" fmla="*/ 8 w 10"/>
                <a:gd name="T15" fmla="*/ 9 h 9"/>
                <a:gd name="T16" fmla="*/ 6 w 10"/>
                <a:gd name="T17" fmla="*/ 9 h 9"/>
                <a:gd name="T18" fmla="*/ 4 w 10"/>
                <a:gd name="T19" fmla="*/ 9 h 9"/>
                <a:gd name="T20" fmla="*/ 2 w 10"/>
                <a:gd name="T21" fmla="*/ 9 h 9"/>
                <a:gd name="T22" fmla="*/ 2 w 10"/>
                <a:gd name="T23" fmla="*/ 7 h 9"/>
                <a:gd name="T24" fmla="*/ 0 w 10"/>
                <a:gd name="T25" fmla="*/ 5 h 9"/>
                <a:gd name="T26" fmla="*/ 2 w 10"/>
                <a:gd name="T27" fmla="*/ 3 h 9"/>
                <a:gd name="T28" fmla="*/ 2 w 10"/>
                <a:gd name="T29" fmla="*/ 1 h 9"/>
                <a:gd name="T30" fmla="*/ 4 w 10"/>
                <a:gd name="T31" fmla="*/ 1 h 9"/>
                <a:gd name="T32" fmla="*/ 6 w 10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161"/>
            <p:cNvSpPr>
              <a:spLocks/>
            </p:cNvSpPr>
            <p:nvPr/>
          </p:nvSpPr>
          <p:spPr bwMode="auto">
            <a:xfrm>
              <a:off x="2170113" y="5441950"/>
              <a:ext cx="90487" cy="93663"/>
            </a:xfrm>
            <a:custGeom>
              <a:avLst/>
              <a:gdLst>
                <a:gd name="T0" fmla="*/ 28 w 57"/>
                <a:gd name="T1" fmla="*/ 0 h 59"/>
                <a:gd name="T2" fmla="*/ 34 w 57"/>
                <a:gd name="T3" fmla="*/ 0 h 59"/>
                <a:gd name="T4" fmla="*/ 38 w 57"/>
                <a:gd name="T5" fmla="*/ 2 h 59"/>
                <a:gd name="T6" fmla="*/ 44 w 57"/>
                <a:gd name="T7" fmla="*/ 3 h 59"/>
                <a:gd name="T8" fmla="*/ 48 w 57"/>
                <a:gd name="T9" fmla="*/ 7 h 59"/>
                <a:gd name="T10" fmla="*/ 52 w 57"/>
                <a:gd name="T11" fmla="*/ 11 h 59"/>
                <a:gd name="T12" fmla="*/ 53 w 57"/>
                <a:gd name="T13" fmla="*/ 17 h 59"/>
                <a:gd name="T14" fmla="*/ 55 w 57"/>
                <a:gd name="T15" fmla="*/ 23 h 59"/>
                <a:gd name="T16" fmla="*/ 57 w 57"/>
                <a:gd name="T17" fmla="*/ 28 h 59"/>
                <a:gd name="T18" fmla="*/ 55 w 57"/>
                <a:gd name="T19" fmla="*/ 36 h 59"/>
                <a:gd name="T20" fmla="*/ 55 w 57"/>
                <a:gd name="T21" fmla="*/ 42 h 59"/>
                <a:gd name="T22" fmla="*/ 52 w 57"/>
                <a:gd name="T23" fmla="*/ 46 h 59"/>
                <a:gd name="T24" fmla="*/ 48 w 57"/>
                <a:gd name="T25" fmla="*/ 51 h 59"/>
                <a:gd name="T26" fmla="*/ 44 w 57"/>
                <a:gd name="T27" fmla="*/ 55 h 59"/>
                <a:gd name="T28" fmla="*/ 38 w 57"/>
                <a:gd name="T29" fmla="*/ 57 h 59"/>
                <a:gd name="T30" fmla="*/ 34 w 57"/>
                <a:gd name="T31" fmla="*/ 59 h 59"/>
                <a:gd name="T32" fmla="*/ 28 w 57"/>
                <a:gd name="T33" fmla="*/ 59 h 59"/>
                <a:gd name="T34" fmla="*/ 21 w 57"/>
                <a:gd name="T35" fmla="*/ 59 h 59"/>
                <a:gd name="T36" fmla="*/ 17 w 57"/>
                <a:gd name="T37" fmla="*/ 57 h 59"/>
                <a:gd name="T38" fmla="*/ 11 w 57"/>
                <a:gd name="T39" fmla="*/ 55 h 59"/>
                <a:gd name="T40" fmla="*/ 7 w 57"/>
                <a:gd name="T41" fmla="*/ 51 h 59"/>
                <a:gd name="T42" fmla="*/ 4 w 57"/>
                <a:gd name="T43" fmla="*/ 46 h 59"/>
                <a:gd name="T44" fmla="*/ 2 w 57"/>
                <a:gd name="T45" fmla="*/ 40 h 59"/>
                <a:gd name="T46" fmla="*/ 0 w 57"/>
                <a:gd name="T47" fmla="*/ 36 h 59"/>
                <a:gd name="T48" fmla="*/ 0 w 57"/>
                <a:gd name="T49" fmla="*/ 28 h 59"/>
                <a:gd name="T50" fmla="*/ 0 w 57"/>
                <a:gd name="T51" fmla="*/ 23 h 59"/>
                <a:gd name="T52" fmla="*/ 2 w 57"/>
                <a:gd name="T53" fmla="*/ 17 h 59"/>
                <a:gd name="T54" fmla="*/ 4 w 57"/>
                <a:gd name="T55" fmla="*/ 11 h 59"/>
                <a:gd name="T56" fmla="*/ 7 w 57"/>
                <a:gd name="T57" fmla="*/ 7 h 59"/>
                <a:gd name="T58" fmla="*/ 13 w 57"/>
                <a:gd name="T59" fmla="*/ 3 h 59"/>
                <a:gd name="T60" fmla="*/ 17 w 57"/>
                <a:gd name="T61" fmla="*/ 2 h 59"/>
                <a:gd name="T62" fmla="*/ 23 w 57"/>
                <a:gd name="T63" fmla="*/ 0 h 59"/>
                <a:gd name="T64" fmla="*/ 28 w 57"/>
                <a:gd name="T6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9">
                  <a:moveTo>
                    <a:pt x="28" y="0"/>
                  </a:moveTo>
                  <a:lnTo>
                    <a:pt x="34" y="0"/>
                  </a:lnTo>
                  <a:lnTo>
                    <a:pt x="38" y="2"/>
                  </a:lnTo>
                  <a:lnTo>
                    <a:pt x="44" y="3"/>
                  </a:lnTo>
                  <a:lnTo>
                    <a:pt x="48" y="7"/>
                  </a:lnTo>
                  <a:lnTo>
                    <a:pt x="52" y="11"/>
                  </a:lnTo>
                  <a:lnTo>
                    <a:pt x="53" y="17"/>
                  </a:lnTo>
                  <a:lnTo>
                    <a:pt x="55" y="23"/>
                  </a:lnTo>
                  <a:lnTo>
                    <a:pt x="57" y="28"/>
                  </a:lnTo>
                  <a:lnTo>
                    <a:pt x="55" y="36"/>
                  </a:lnTo>
                  <a:lnTo>
                    <a:pt x="55" y="42"/>
                  </a:lnTo>
                  <a:lnTo>
                    <a:pt x="52" y="46"/>
                  </a:lnTo>
                  <a:lnTo>
                    <a:pt x="48" y="51"/>
                  </a:lnTo>
                  <a:lnTo>
                    <a:pt x="44" y="55"/>
                  </a:lnTo>
                  <a:lnTo>
                    <a:pt x="38" y="57"/>
                  </a:lnTo>
                  <a:lnTo>
                    <a:pt x="34" y="59"/>
                  </a:lnTo>
                  <a:lnTo>
                    <a:pt x="28" y="59"/>
                  </a:lnTo>
                  <a:lnTo>
                    <a:pt x="21" y="59"/>
                  </a:lnTo>
                  <a:lnTo>
                    <a:pt x="17" y="57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8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162"/>
            <p:cNvSpPr>
              <a:spLocks/>
            </p:cNvSpPr>
            <p:nvPr/>
          </p:nvSpPr>
          <p:spPr bwMode="auto">
            <a:xfrm>
              <a:off x="2184400" y="5445125"/>
              <a:ext cx="58738" cy="87313"/>
            </a:xfrm>
            <a:custGeom>
              <a:avLst/>
              <a:gdLst>
                <a:gd name="T0" fmla="*/ 19 w 37"/>
                <a:gd name="T1" fmla="*/ 0 h 55"/>
                <a:gd name="T2" fmla="*/ 12 w 37"/>
                <a:gd name="T3" fmla="*/ 1 h 55"/>
                <a:gd name="T4" fmla="*/ 6 w 37"/>
                <a:gd name="T5" fmla="*/ 7 h 55"/>
                <a:gd name="T6" fmla="*/ 2 w 37"/>
                <a:gd name="T7" fmla="*/ 15 h 55"/>
                <a:gd name="T8" fmla="*/ 0 w 37"/>
                <a:gd name="T9" fmla="*/ 26 h 55"/>
                <a:gd name="T10" fmla="*/ 2 w 37"/>
                <a:gd name="T11" fmla="*/ 38 h 55"/>
                <a:gd name="T12" fmla="*/ 4 w 37"/>
                <a:gd name="T13" fmla="*/ 48 h 55"/>
                <a:gd name="T14" fmla="*/ 8 w 37"/>
                <a:gd name="T15" fmla="*/ 51 h 55"/>
                <a:gd name="T16" fmla="*/ 10 w 37"/>
                <a:gd name="T17" fmla="*/ 53 h 55"/>
                <a:gd name="T18" fmla="*/ 14 w 37"/>
                <a:gd name="T19" fmla="*/ 55 h 55"/>
                <a:gd name="T20" fmla="*/ 19 w 37"/>
                <a:gd name="T21" fmla="*/ 55 h 55"/>
                <a:gd name="T22" fmla="*/ 23 w 37"/>
                <a:gd name="T23" fmla="*/ 55 h 55"/>
                <a:gd name="T24" fmla="*/ 27 w 37"/>
                <a:gd name="T25" fmla="*/ 53 h 55"/>
                <a:gd name="T26" fmla="*/ 29 w 37"/>
                <a:gd name="T27" fmla="*/ 51 h 55"/>
                <a:gd name="T28" fmla="*/ 33 w 37"/>
                <a:gd name="T29" fmla="*/ 48 h 55"/>
                <a:gd name="T30" fmla="*/ 37 w 37"/>
                <a:gd name="T31" fmla="*/ 40 h 55"/>
                <a:gd name="T32" fmla="*/ 37 w 37"/>
                <a:gd name="T33" fmla="*/ 28 h 55"/>
                <a:gd name="T34" fmla="*/ 37 w 37"/>
                <a:gd name="T35" fmla="*/ 17 h 55"/>
                <a:gd name="T36" fmla="*/ 33 w 37"/>
                <a:gd name="T37" fmla="*/ 7 h 55"/>
                <a:gd name="T38" fmla="*/ 31 w 37"/>
                <a:gd name="T39" fmla="*/ 3 h 55"/>
                <a:gd name="T40" fmla="*/ 27 w 37"/>
                <a:gd name="T41" fmla="*/ 1 h 55"/>
                <a:gd name="T42" fmla="*/ 23 w 37"/>
                <a:gd name="T43" fmla="*/ 1 h 55"/>
                <a:gd name="T44" fmla="*/ 19 w 37"/>
                <a:gd name="T4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55">
                  <a:moveTo>
                    <a:pt x="19" y="0"/>
                  </a:moveTo>
                  <a:lnTo>
                    <a:pt x="12" y="1"/>
                  </a:lnTo>
                  <a:lnTo>
                    <a:pt x="6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8"/>
                  </a:lnTo>
                  <a:lnTo>
                    <a:pt x="4" y="48"/>
                  </a:lnTo>
                  <a:lnTo>
                    <a:pt x="8" y="51"/>
                  </a:lnTo>
                  <a:lnTo>
                    <a:pt x="10" y="53"/>
                  </a:lnTo>
                  <a:lnTo>
                    <a:pt x="14" y="55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7" y="53"/>
                  </a:lnTo>
                  <a:lnTo>
                    <a:pt x="29" y="51"/>
                  </a:lnTo>
                  <a:lnTo>
                    <a:pt x="33" y="48"/>
                  </a:lnTo>
                  <a:lnTo>
                    <a:pt x="37" y="40"/>
                  </a:lnTo>
                  <a:lnTo>
                    <a:pt x="37" y="28"/>
                  </a:lnTo>
                  <a:lnTo>
                    <a:pt x="37" y="17"/>
                  </a:lnTo>
                  <a:lnTo>
                    <a:pt x="33" y="7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9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163"/>
            <p:cNvSpPr>
              <a:spLocks/>
            </p:cNvSpPr>
            <p:nvPr/>
          </p:nvSpPr>
          <p:spPr bwMode="auto">
            <a:xfrm>
              <a:off x="2197100" y="5472113"/>
              <a:ext cx="33338" cy="33337"/>
            </a:xfrm>
            <a:custGeom>
              <a:avLst/>
              <a:gdLst>
                <a:gd name="T0" fmla="*/ 0 w 21"/>
                <a:gd name="T1" fmla="*/ 0 h 21"/>
                <a:gd name="T2" fmla="*/ 2 w 21"/>
                <a:gd name="T3" fmla="*/ 0 h 21"/>
                <a:gd name="T4" fmla="*/ 2 w 21"/>
                <a:gd name="T5" fmla="*/ 4 h 21"/>
                <a:gd name="T6" fmla="*/ 4 w 21"/>
                <a:gd name="T7" fmla="*/ 6 h 21"/>
                <a:gd name="T8" fmla="*/ 6 w 21"/>
                <a:gd name="T9" fmla="*/ 6 h 21"/>
                <a:gd name="T10" fmla="*/ 10 w 21"/>
                <a:gd name="T11" fmla="*/ 8 h 21"/>
                <a:gd name="T12" fmla="*/ 13 w 21"/>
                <a:gd name="T13" fmla="*/ 8 h 21"/>
                <a:gd name="T14" fmla="*/ 15 w 21"/>
                <a:gd name="T15" fmla="*/ 6 h 21"/>
                <a:gd name="T16" fmla="*/ 17 w 21"/>
                <a:gd name="T17" fmla="*/ 6 h 21"/>
                <a:gd name="T18" fmla="*/ 19 w 21"/>
                <a:gd name="T19" fmla="*/ 4 h 21"/>
                <a:gd name="T20" fmla="*/ 19 w 21"/>
                <a:gd name="T21" fmla="*/ 0 h 21"/>
                <a:gd name="T22" fmla="*/ 21 w 21"/>
                <a:gd name="T23" fmla="*/ 0 h 21"/>
                <a:gd name="T24" fmla="*/ 21 w 21"/>
                <a:gd name="T25" fmla="*/ 21 h 21"/>
                <a:gd name="T26" fmla="*/ 19 w 21"/>
                <a:gd name="T27" fmla="*/ 21 h 21"/>
                <a:gd name="T28" fmla="*/ 19 w 21"/>
                <a:gd name="T29" fmla="*/ 17 h 21"/>
                <a:gd name="T30" fmla="*/ 19 w 21"/>
                <a:gd name="T31" fmla="*/ 15 h 21"/>
                <a:gd name="T32" fmla="*/ 15 w 21"/>
                <a:gd name="T33" fmla="*/ 15 h 21"/>
                <a:gd name="T34" fmla="*/ 13 w 21"/>
                <a:gd name="T35" fmla="*/ 13 h 21"/>
                <a:gd name="T36" fmla="*/ 10 w 21"/>
                <a:gd name="T37" fmla="*/ 13 h 21"/>
                <a:gd name="T38" fmla="*/ 6 w 21"/>
                <a:gd name="T39" fmla="*/ 15 h 21"/>
                <a:gd name="T40" fmla="*/ 4 w 21"/>
                <a:gd name="T41" fmla="*/ 15 h 21"/>
                <a:gd name="T42" fmla="*/ 2 w 21"/>
                <a:gd name="T43" fmla="*/ 17 h 21"/>
                <a:gd name="T44" fmla="*/ 2 w 21"/>
                <a:gd name="T45" fmla="*/ 21 h 21"/>
                <a:gd name="T46" fmla="*/ 0 w 21"/>
                <a:gd name="T47" fmla="*/ 21 h 21"/>
                <a:gd name="T48" fmla="*/ 0 w 21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164"/>
            <p:cNvSpPr>
              <a:spLocks/>
            </p:cNvSpPr>
            <p:nvPr/>
          </p:nvSpPr>
          <p:spPr bwMode="auto">
            <a:xfrm>
              <a:off x="2270125" y="5472113"/>
              <a:ext cx="52388" cy="63500"/>
            </a:xfrm>
            <a:custGeom>
              <a:avLst/>
              <a:gdLst>
                <a:gd name="T0" fmla="*/ 6 w 33"/>
                <a:gd name="T1" fmla="*/ 17 h 40"/>
                <a:gd name="T2" fmla="*/ 2 w 33"/>
                <a:gd name="T3" fmla="*/ 13 h 40"/>
                <a:gd name="T4" fmla="*/ 4 w 33"/>
                <a:gd name="T5" fmla="*/ 6 h 40"/>
                <a:gd name="T6" fmla="*/ 12 w 33"/>
                <a:gd name="T7" fmla="*/ 0 h 40"/>
                <a:gd name="T8" fmla="*/ 23 w 33"/>
                <a:gd name="T9" fmla="*/ 0 h 40"/>
                <a:gd name="T10" fmla="*/ 31 w 33"/>
                <a:gd name="T11" fmla="*/ 4 h 40"/>
                <a:gd name="T12" fmla="*/ 31 w 33"/>
                <a:gd name="T13" fmla="*/ 8 h 40"/>
                <a:gd name="T14" fmla="*/ 29 w 33"/>
                <a:gd name="T15" fmla="*/ 9 h 40"/>
                <a:gd name="T16" fmla="*/ 25 w 33"/>
                <a:gd name="T17" fmla="*/ 9 h 40"/>
                <a:gd name="T18" fmla="*/ 21 w 33"/>
                <a:gd name="T19" fmla="*/ 2 h 40"/>
                <a:gd name="T20" fmla="*/ 13 w 33"/>
                <a:gd name="T21" fmla="*/ 2 h 40"/>
                <a:gd name="T22" fmla="*/ 10 w 33"/>
                <a:gd name="T23" fmla="*/ 6 h 40"/>
                <a:gd name="T24" fmla="*/ 10 w 33"/>
                <a:gd name="T25" fmla="*/ 13 h 40"/>
                <a:gd name="T26" fmla="*/ 13 w 33"/>
                <a:gd name="T27" fmla="*/ 17 h 40"/>
                <a:gd name="T28" fmla="*/ 17 w 33"/>
                <a:gd name="T29" fmla="*/ 17 h 40"/>
                <a:gd name="T30" fmla="*/ 21 w 33"/>
                <a:gd name="T31" fmla="*/ 17 h 40"/>
                <a:gd name="T32" fmla="*/ 23 w 33"/>
                <a:gd name="T33" fmla="*/ 17 h 40"/>
                <a:gd name="T34" fmla="*/ 23 w 33"/>
                <a:gd name="T35" fmla="*/ 21 h 40"/>
                <a:gd name="T36" fmla="*/ 21 w 33"/>
                <a:gd name="T37" fmla="*/ 21 h 40"/>
                <a:gd name="T38" fmla="*/ 17 w 33"/>
                <a:gd name="T39" fmla="*/ 21 h 40"/>
                <a:gd name="T40" fmla="*/ 13 w 33"/>
                <a:gd name="T41" fmla="*/ 21 h 40"/>
                <a:gd name="T42" fmla="*/ 10 w 33"/>
                <a:gd name="T43" fmla="*/ 25 h 40"/>
                <a:gd name="T44" fmla="*/ 10 w 33"/>
                <a:gd name="T45" fmla="*/ 32 h 40"/>
                <a:gd name="T46" fmla="*/ 13 w 33"/>
                <a:gd name="T47" fmla="*/ 38 h 40"/>
                <a:gd name="T48" fmla="*/ 21 w 33"/>
                <a:gd name="T49" fmla="*/ 36 h 40"/>
                <a:gd name="T50" fmla="*/ 25 w 33"/>
                <a:gd name="T51" fmla="*/ 31 h 40"/>
                <a:gd name="T52" fmla="*/ 27 w 33"/>
                <a:gd name="T53" fmla="*/ 29 h 40"/>
                <a:gd name="T54" fmla="*/ 31 w 33"/>
                <a:gd name="T55" fmla="*/ 29 h 40"/>
                <a:gd name="T56" fmla="*/ 33 w 33"/>
                <a:gd name="T57" fmla="*/ 31 h 40"/>
                <a:gd name="T58" fmla="*/ 31 w 33"/>
                <a:gd name="T59" fmla="*/ 34 h 40"/>
                <a:gd name="T60" fmla="*/ 23 w 33"/>
                <a:gd name="T61" fmla="*/ 40 h 40"/>
                <a:gd name="T62" fmla="*/ 12 w 33"/>
                <a:gd name="T63" fmla="*/ 40 h 40"/>
                <a:gd name="T64" fmla="*/ 2 w 33"/>
                <a:gd name="T65" fmla="*/ 34 h 40"/>
                <a:gd name="T66" fmla="*/ 0 w 33"/>
                <a:gd name="T67" fmla="*/ 25 h 40"/>
                <a:gd name="T68" fmla="*/ 6 w 33"/>
                <a:gd name="T6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40">
                  <a:moveTo>
                    <a:pt x="10" y="19"/>
                  </a:moveTo>
                  <a:lnTo>
                    <a:pt x="6" y="17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6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9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8" y="29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3" y="38"/>
                  </a:lnTo>
                  <a:lnTo>
                    <a:pt x="17" y="38"/>
                  </a:lnTo>
                  <a:lnTo>
                    <a:pt x="21" y="36"/>
                  </a:lnTo>
                  <a:lnTo>
                    <a:pt x="23" y="32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1" y="34"/>
                  </a:lnTo>
                  <a:lnTo>
                    <a:pt x="29" y="38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6" y="21"/>
                  </a:lnTo>
                  <a:lnTo>
                    <a:pt x="10" y="1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165"/>
            <p:cNvSpPr>
              <a:spLocks/>
            </p:cNvSpPr>
            <p:nvPr/>
          </p:nvSpPr>
          <p:spPr bwMode="auto">
            <a:xfrm>
              <a:off x="2325688" y="5472113"/>
              <a:ext cx="50800" cy="63500"/>
            </a:xfrm>
            <a:custGeom>
              <a:avLst/>
              <a:gdLst>
                <a:gd name="T0" fmla="*/ 21 w 32"/>
                <a:gd name="T1" fmla="*/ 6 h 40"/>
                <a:gd name="T2" fmla="*/ 19 w 32"/>
                <a:gd name="T3" fmla="*/ 19 h 40"/>
                <a:gd name="T4" fmla="*/ 19 w 32"/>
                <a:gd name="T5" fmla="*/ 23 h 40"/>
                <a:gd name="T6" fmla="*/ 19 w 32"/>
                <a:gd name="T7" fmla="*/ 25 h 40"/>
                <a:gd name="T8" fmla="*/ 19 w 32"/>
                <a:gd name="T9" fmla="*/ 31 h 40"/>
                <a:gd name="T10" fmla="*/ 21 w 32"/>
                <a:gd name="T11" fmla="*/ 32 h 40"/>
                <a:gd name="T12" fmla="*/ 21 w 32"/>
                <a:gd name="T13" fmla="*/ 34 h 40"/>
                <a:gd name="T14" fmla="*/ 23 w 32"/>
                <a:gd name="T15" fmla="*/ 34 h 40"/>
                <a:gd name="T16" fmla="*/ 26 w 32"/>
                <a:gd name="T17" fmla="*/ 32 h 40"/>
                <a:gd name="T18" fmla="*/ 28 w 32"/>
                <a:gd name="T19" fmla="*/ 29 h 40"/>
                <a:gd name="T20" fmla="*/ 30 w 32"/>
                <a:gd name="T21" fmla="*/ 29 h 40"/>
                <a:gd name="T22" fmla="*/ 28 w 32"/>
                <a:gd name="T23" fmla="*/ 34 h 40"/>
                <a:gd name="T24" fmla="*/ 26 w 32"/>
                <a:gd name="T25" fmla="*/ 38 h 40"/>
                <a:gd name="T26" fmla="*/ 25 w 32"/>
                <a:gd name="T27" fmla="*/ 40 h 40"/>
                <a:gd name="T28" fmla="*/ 21 w 32"/>
                <a:gd name="T29" fmla="*/ 40 h 40"/>
                <a:gd name="T30" fmla="*/ 17 w 32"/>
                <a:gd name="T31" fmla="*/ 40 h 40"/>
                <a:gd name="T32" fmla="*/ 13 w 32"/>
                <a:gd name="T33" fmla="*/ 38 h 40"/>
                <a:gd name="T34" fmla="*/ 13 w 32"/>
                <a:gd name="T35" fmla="*/ 34 h 40"/>
                <a:gd name="T36" fmla="*/ 11 w 32"/>
                <a:gd name="T37" fmla="*/ 31 h 40"/>
                <a:gd name="T38" fmla="*/ 11 w 32"/>
                <a:gd name="T39" fmla="*/ 25 h 40"/>
                <a:gd name="T40" fmla="*/ 13 w 32"/>
                <a:gd name="T41" fmla="*/ 19 h 40"/>
                <a:gd name="T42" fmla="*/ 15 w 32"/>
                <a:gd name="T43" fmla="*/ 6 h 40"/>
                <a:gd name="T44" fmla="*/ 9 w 32"/>
                <a:gd name="T45" fmla="*/ 6 h 40"/>
                <a:gd name="T46" fmla="*/ 7 w 32"/>
                <a:gd name="T47" fmla="*/ 8 h 40"/>
                <a:gd name="T48" fmla="*/ 5 w 32"/>
                <a:gd name="T49" fmla="*/ 8 h 40"/>
                <a:gd name="T50" fmla="*/ 3 w 32"/>
                <a:gd name="T51" fmla="*/ 9 h 40"/>
                <a:gd name="T52" fmla="*/ 1 w 32"/>
                <a:gd name="T53" fmla="*/ 13 h 40"/>
                <a:gd name="T54" fmla="*/ 0 w 32"/>
                <a:gd name="T55" fmla="*/ 13 h 40"/>
                <a:gd name="T56" fmla="*/ 1 w 32"/>
                <a:gd name="T57" fmla="*/ 8 h 40"/>
                <a:gd name="T58" fmla="*/ 3 w 32"/>
                <a:gd name="T59" fmla="*/ 6 h 40"/>
                <a:gd name="T60" fmla="*/ 5 w 32"/>
                <a:gd name="T61" fmla="*/ 2 h 40"/>
                <a:gd name="T62" fmla="*/ 5 w 32"/>
                <a:gd name="T63" fmla="*/ 2 h 40"/>
                <a:gd name="T64" fmla="*/ 9 w 32"/>
                <a:gd name="T65" fmla="*/ 0 h 40"/>
                <a:gd name="T66" fmla="*/ 11 w 32"/>
                <a:gd name="T67" fmla="*/ 0 h 40"/>
                <a:gd name="T68" fmla="*/ 32 w 32"/>
                <a:gd name="T69" fmla="*/ 0 h 40"/>
                <a:gd name="T70" fmla="*/ 32 w 32"/>
                <a:gd name="T71" fmla="*/ 6 h 40"/>
                <a:gd name="T72" fmla="*/ 21 w 32"/>
                <a:gd name="T7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40">
                  <a:moveTo>
                    <a:pt x="21" y="6"/>
                  </a:moveTo>
                  <a:lnTo>
                    <a:pt x="19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21" y="32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6" y="32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38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11" y="25"/>
                  </a:lnTo>
                  <a:lnTo>
                    <a:pt x="13" y="19"/>
                  </a:lnTo>
                  <a:lnTo>
                    <a:pt x="15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21" y="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166"/>
            <p:cNvSpPr>
              <a:spLocks/>
            </p:cNvSpPr>
            <p:nvPr/>
          </p:nvSpPr>
          <p:spPr bwMode="auto">
            <a:xfrm>
              <a:off x="2382838" y="5472113"/>
              <a:ext cx="36512" cy="63500"/>
            </a:xfrm>
            <a:custGeom>
              <a:avLst/>
              <a:gdLst>
                <a:gd name="T0" fmla="*/ 21 w 23"/>
                <a:gd name="T1" fmla="*/ 31 h 40"/>
                <a:gd name="T2" fmla="*/ 23 w 23"/>
                <a:gd name="T3" fmla="*/ 31 h 40"/>
                <a:gd name="T4" fmla="*/ 21 w 23"/>
                <a:gd name="T5" fmla="*/ 34 h 40"/>
                <a:gd name="T6" fmla="*/ 19 w 23"/>
                <a:gd name="T7" fmla="*/ 38 h 40"/>
                <a:gd name="T8" fmla="*/ 17 w 23"/>
                <a:gd name="T9" fmla="*/ 40 h 40"/>
                <a:gd name="T10" fmla="*/ 13 w 23"/>
                <a:gd name="T11" fmla="*/ 40 h 40"/>
                <a:gd name="T12" fmla="*/ 12 w 23"/>
                <a:gd name="T13" fmla="*/ 40 h 40"/>
                <a:gd name="T14" fmla="*/ 10 w 23"/>
                <a:gd name="T15" fmla="*/ 40 h 40"/>
                <a:gd name="T16" fmla="*/ 8 w 23"/>
                <a:gd name="T17" fmla="*/ 38 h 40"/>
                <a:gd name="T18" fmla="*/ 8 w 23"/>
                <a:gd name="T19" fmla="*/ 36 h 40"/>
                <a:gd name="T20" fmla="*/ 6 w 23"/>
                <a:gd name="T21" fmla="*/ 34 h 40"/>
                <a:gd name="T22" fmla="*/ 6 w 23"/>
                <a:gd name="T23" fmla="*/ 31 h 40"/>
                <a:gd name="T24" fmla="*/ 6 w 23"/>
                <a:gd name="T25" fmla="*/ 15 h 40"/>
                <a:gd name="T26" fmla="*/ 6 w 23"/>
                <a:gd name="T27" fmla="*/ 9 h 40"/>
                <a:gd name="T28" fmla="*/ 6 w 23"/>
                <a:gd name="T29" fmla="*/ 8 h 40"/>
                <a:gd name="T30" fmla="*/ 6 w 23"/>
                <a:gd name="T31" fmla="*/ 6 h 40"/>
                <a:gd name="T32" fmla="*/ 4 w 23"/>
                <a:gd name="T33" fmla="*/ 6 h 40"/>
                <a:gd name="T34" fmla="*/ 2 w 23"/>
                <a:gd name="T35" fmla="*/ 6 h 40"/>
                <a:gd name="T36" fmla="*/ 0 w 23"/>
                <a:gd name="T37" fmla="*/ 6 h 40"/>
                <a:gd name="T38" fmla="*/ 0 w 23"/>
                <a:gd name="T39" fmla="*/ 4 h 40"/>
                <a:gd name="T40" fmla="*/ 12 w 23"/>
                <a:gd name="T41" fmla="*/ 0 h 40"/>
                <a:gd name="T42" fmla="*/ 13 w 23"/>
                <a:gd name="T43" fmla="*/ 0 h 40"/>
                <a:gd name="T44" fmla="*/ 13 w 23"/>
                <a:gd name="T45" fmla="*/ 31 h 40"/>
                <a:gd name="T46" fmla="*/ 13 w 23"/>
                <a:gd name="T47" fmla="*/ 32 h 40"/>
                <a:gd name="T48" fmla="*/ 13 w 23"/>
                <a:gd name="T49" fmla="*/ 34 h 40"/>
                <a:gd name="T50" fmla="*/ 15 w 23"/>
                <a:gd name="T51" fmla="*/ 36 h 40"/>
                <a:gd name="T52" fmla="*/ 17 w 23"/>
                <a:gd name="T53" fmla="*/ 36 h 40"/>
                <a:gd name="T54" fmla="*/ 19 w 23"/>
                <a:gd name="T55" fmla="*/ 34 h 40"/>
                <a:gd name="T56" fmla="*/ 21 w 23"/>
                <a:gd name="T5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40">
                  <a:moveTo>
                    <a:pt x="21" y="31"/>
                  </a:moveTo>
                  <a:lnTo>
                    <a:pt x="23" y="31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6" y="15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9" y="34"/>
                  </a:lnTo>
                  <a:lnTo>
                    <a:pt x="21" y="3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167"/>
            <p:cNvSpPr>
              <a:spLocks/>
            </p:cNvSpPr>
            <p:nvPr/>
          </p:nvSpPr>
          <p:spPr bwMode="auto">
            <a:xfrm>
              <a:off x="2419350" y="5472113"/>
              <a:ext cx="69850" cy="63500"/>
            </a:xfrm>
            <a:custGeom>
              <a:avLst/>
              <a:gdLst>
                <a:gd name="T0" fmla="*/ 13 w 44"/>
                <a:gd name="T1" fmla="*/ 0 h 40"/>
                <a:gd name="T2" fmla="*/ 13 w 44"/>
                <a:gd name="T3" fmla="*/ 17 h 40"/>
                <a:gd name="T4" fmla="*/ 25 w 44"/>
                <a:gd name="T5" fmla="*/ 6 h 40"/>
                <a:gd name="T6" fmla="*/ 31 w 44"/>
                <a:gd name="T7" fmla="*/ 0 h 40"/>
                <a:gd name="T8" fmla="*/ 37 w 44"/>
                <a:gd name="T9" fmla="*/ 0 h 40"/>
                <a:gd name="T10" fmla="*/ 38 w 44"/>
                <a:gd name="T11" fmla="*/ 0 h 40"/>
                <a:gd name="T12" fmla="*/ 40 w 44"/>
                <a:gd name="T13" fmla="*/ 0 h 40"/>
                <a:gd name="T14" fmla="*/ 42 w 44"/>
                <a:gd name="T15" fmla="*/ 2 h 40"/>
                <a:gd name="T16" fmla="*/ 42 w 44"/>
                <a:gd name="T17" fmla="*/ 4 h 40"/>
                <a:gd name="T18" fmla="*/ 42 w 44"/>
                <a:gd name="T19" fmla="*/ 4 h 40"/>
                <a:gd name="T20" fmla="*/ 40 w 44"/>
                <a:gd name="T21" fmla="*/ 6 h 40"/>
                <a:gd name="T22" fmla="*/ 40 w 44"/>
                <a:gd name="T23" fmla="*/ 6 h 40"/>
                <a:gd name="T24" fmla="*/ 38 w 44"/>
                <a:gd name="T25" fmla="*/ 6 h 40"/>
                <a:gd name="T26" fmla="*/ 37 w 44"/>
                <a:gd name="T27" fmla="*/ 6 h 40"/>
                <a:gd name="T28" fmla="*/ 35 w 44"/>
                <a:gd name="T29" fmla="*/ 6 h 40"/>
                <a:gd name="T30" fmla="*/ 33 w 44"/>
                <a:gd name="T31" fmla="*/ 4 h 40"/>
                <a:gd name="T32" fmla="*/ 33 w 44"/>
                <a:gd name="T33" fmla="*/ 4 h 40"/>
                <a:gd name="T34" fmla="*/ 31 w 44"/>
                <a:gd name="T35" fmla="*/ 6 h 40"/>
                <a:gd name="T36" fmla="*/ 27 w 44"/>
                <a:gd name="T37" fmla="*/ 8 h 40"/>
                <a:gd name="T38" fmla="*/ 19 w 44"/>
                <a:gd name="T39" fmla="*/ 15 h 40"/>
                <a:gd name="T40" fmla="*/ 35 w 44"/>
                <a:gd name="T41" fmla="*/ 32 h 40"/>
                <a:gd name="T42" fmla="*/ 38 w 44"/>
                <a:gd name="T43" fmla="*/ 36 h 40"/>
                <a:gd name="T44" fmla="*/ 44 w 44"/>
                <a:gd name="T45" fmla="*/ 38 h 40"/>
                <a:gd name="T46" fmla="*/ 44 w 44"/>
                <a:gd name="T47" fmla="*/ 40 h 40"/>
                <a:gd name="T48" fmla="*/ 31 w 44"/>
                <a:gd name="T49" fmla="*/ 40 h 40"/>
                <a:gd name="T50" fmla="*/ 13 w 44"/>
                <a:gd name="T51" fmla="*/ 19 h 40"/>
                <a:gd name="T52" fmla="*/ 13 w 44"/>
                <a:gd name="T53" fmla="*/ 40 h 40"/>
                <a:gd name="T54" fmla="*/ 6 w 44"/>
                <a:gd name="T55" fmla="*/ 40 h 40"/>
                <a:gd name="T56" fmla="*/ 6 w 44"/>
                <a:gd name="T57" fmla="*/ 15 h 40"/>
                <a:gd name="T58" fmla="*/ 6 w 44"/>
                <a:gd name="T59" fmla="*/ 9 h 40"/>
                <a:gd name="T60" fmla="*/ 6 w 44"/>
                <a:gd name="T61" fmla="*/ 6 h 40"/>
                <a:gd name="T62" fmla="*/ 6 w 44"/>
                <a:gd name="T63" fmla="*/ 6 h 40"/>
                <a:gd name="T64" fmla="*/ 4 w 44"/>
                <a:gd name="T65" fmla="*/ 6 h 40"/>
                <a:gd name="T66" fmla="*/ 2 w 44"/>
                <a:gd name="T67" fmla="*/ 6 h 40"/>
                <a:gd name="T68" fmla="*/ 0 w 44"/>
                <a:gd name="T69" fmla="*/ 6 h 40"/>
                <a:gd name="T70" fmla="*/ 0 w 44"/>
                <a:gd name="T71" fmla="*/ 4 h 40"/>
                <a:gd name="T72" fmla="*/ 12 w 44"/>
                <a:gd name="T73" fmla="*/ 0 h 40"/>
                <a:gd name="T74" fmla="*/ 13 w 44"/>
                <a:gd name="T7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0">
                  <a:moveTo>
                    <a:pt x="13" y="0"/>
                  </a:moveTo>
                  <a:lnTo>
                    <a:pt x="13" y="17"/>
                  </a:lnTo>
                  <a:lnTo>
                    <a:pt x="25" y="6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1" y="6"/>
                  </a:lnTo>
                  <a:lnTo>
                    <a:pt x="27" y="8"/>
                  </a:lnTo>
                  <a:lnTo>
                    <a:pt x="19" y="15"/>
                  </a:lnTo>
                  <a:lnTo>
                    <a:pt x="35" y="32"/>
                  </a:lnTo>
                  <a:lnTo>
                    <a:pt x="38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31" y="40"/>
                  </a:lnTo>
                  <a:lnTo>
                    <a:pt x="13" y="19"/>
                  </a:lnTo>
                  <a:lnTo>
                    <a:pt x="13" y="40"/>
                  </a:lnTo>
                  <a:lnTo>
                    <a:pt x="6" y="40"/>
                  </a:lnTo>
                  <a:lnTo>
                    <a:pt x="6" y="15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168"/>
            <p:cNvSpPr>
              <a:spLocks/>
            </p:cNvSpPr>
            <p:nvPr/>
          </p:nvSpPr>
          <p:spPr bwMode="auto">
            <a:xfrm>
              <a:off x="2489200" y="5472113"/>
              <a:ext cx="65088" cy="90487"/>
            </a:xfrm>
            <a:custGeom>
              <a:avLst/>
              <a:gdLst>
                <a:gd name="T0" fmla="*/ 16 w 41"/>
                <a:gd name="T1" fmla="*/ 8 h 57"/>
                <a:gd name="T2" fmla="*/ 23 w 41"/>
                <a:gd name="T3" fmla="*/ 2 h 57"/>
                <a:gd name="T4" fmla="*/ 29 w 41"/>
                <a:gd name="T5" fmla="*/ 0 h 57"/>
                <a:gd name="T6" fmla="*/ 33 w 41"/>
                <a:gd name="T7" fmla="*/ 0 h 57"/>
                <a:gd name="T8" fmla="*/ 37 w 41"/>
                <a:gd name="T9" fmla="*/ 4 h 57"/>
                <a:gd name="T10" fmla="*/ 39 w 41"/>
                <a:gd name="T11" fmla="*/ 8 h 57"/>
                <a:gd name="T12" fmla="*/ 39 w 41"/>
                <a:gd name="T13" fmla="*/ 13 h 57"/>
                <a:gd name="T14" fmla="*/ 39 w 41"/>
                <a:gd name="T15" fmla="*/ 46 h 57"/>
                <a:gd name="T16" fmla="*/ 39 w 41"/>
                <a:gd name="T17" fmla="*/ 54 h 57"/>
                <a:gd name="T18" fmla="*/ 41 w 41"/>
                <a:gd name="T19" fmla="*/ 57 h 57"/>
                <a:gd name="T20" fmla="*/ 33 w 41"/>
                <a:gd name="T21" fmla="*/ 57 h 57"/>
                <a:gd name="T22" fmla="*/ 33 w 41"/>
                <a:gd name="T23" fmla="*/ 54 h 57"/>
                <a:gd name="T24" fmla="*/ 33 w 41"/>
                <a:gd name="T25" fmla="*/ 44 h 57"/>
                <a:gd name="T26" fmla="*/ 33 w 41"/>
                <a:gd name="T27" fmla="*/ 13 h 57"/>
                <a:gd name="T28" fmla="*/ 31 w 41"/>
                <a:gd name="T29" fmla="*/ 9 h 57"/>
                <a:gd name="T30" fmla="*/ 31 w 41"/>
                <a:gd name="T31" fmla="*/ 6 h 57"/>
                <a:gd name="T32" fmla="*/ 29 w 41"/>
                <a:gd name="T33" fmla="*/ 6 h 57"/>
                <a:gd name="T34" fmla="*/ 25 w 41"/>
                <a:gd name="T35" fmla="*/ 4 h 57"/>
                <a:gd name="T36" fmla="*/ 21 w 41"/>
                <a:gd name="T37" fmla="*/ 6 h 57"/>
                <a:gd name="T38" fmla="*/ 16 w 41"/>
                <a:gd name="T39" fmla="*/ 9 h 57"/>
                <a:gd name="T40" fmla="*/ 16 w 41"/>
                <a:gd name="T41" fmla="*/ 40 h 57"/>
                <a:gd name="T42" fmla="*/ 8 w 41"/>
                <a:gd name="T43" fmla="*/ 40 h 57"/>
                <a:gd name="T44" fmla="*/ 8 w 41"/>
                <a:gd name="T45" fmla="*/ 9 h 57"/>
                <a:gd name="T46" fmla="*/ 8 w 41"/>
                <a:gd name="T47" fmla="*/ 8 h 57"/>
                <a:gd name="T48" fmla="*/ 8 w 41"/>
                <a:gd name="T49" fmla="*/ 4 h 57"/>
                <a:gd name="T50" fmla="*/ 6 w 41"/>
                <a:gd name="T51" fmla="*/ 4 h 57"/>
                <a:gd name="T52" fmla="*/ 6 w 41"/>
                <a:gd name="T53" fmla="*/ 4 h 57"/>
                <a:gd name="T54" fmla="*/ 2 w 41"/>
                <a:gd name="T55" fmla="*/ 4 h 57"/>
                <a:gd name="T56" fmla="*/ 2 w 41"/>
                <a:gd name="T57" fmla="*/ 9 h 57"/>
                <a:gd name="T58" fmla="*/ 0 w 41"/>
                <a:gd name="T59" fmla="*/ 9 h 57"/>
                <a:gd name="T60" fmla="*/ 0 w 41"/>
                <a:gd name="T61" fmla="*/ 6 h 57"/>
                <a:gd name="T62" fmla="*/ 2 w 41"/>
                <a:gd name="T63" fmla="*/ 2 h 57"/>
                <a:gd name="T64" fmla="*/ 4 w 41"/>
                <a:gd name="T65" fmla="*/ 0 h 57"/>
                <a:gd name="T66" fmla="*/ 8 w 41"/>
                <a:gd name="T67" fmla="*/ 0 h 57"/>
                <a:gd name="T68" fmla="*/ 12 w 41"/>
                <a:gd name="T69" fmla="*/ 0 h 57"/>
                <a:gd name="T70" fmla="*/ 14 w 41"/>
                <a:gd name="T71" fmla="*/ 2 h 57"/>
                <a:gd name="T72" fmla="*/ 16 w 41"/>
                <a:gd name="T73" fmla="*/ 4 h 57"/>
                <a:gd name="T74" fmla="*/ 16 w 41"/>
                <a:gd name="T7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57">
                  <a:moveTo>
                    <a:pt x="16" y="8"/>
                  </a:moveTo>
                  <a:lnTo>
                    <a:pt x="23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9" y="8"/>
                  </a:lnTo>
                  <a:lnTo>
                    <a:pt x="39" y="13"/>
                  </a:lnTo>
                  <a:lnTo>
                    <a:pt x="39" y="46"/>
                  </a:lnTo>
                  <a:lnTo>
                    <a:pt x="39" y="54"/>
                  </a:lnTo>
                  <a:lnTo>
                    <a:pt x="41" y="57"/>
                  </a:lnTo>
                  <a:lnTo>
                    <a:pt x="33" y="57"/>
                  </a:lnTo>
                  <a:lnTo>
                    <a:pt x="33" y="54"/>
                  </a:lnTo>
                  <a:lnTo>
                    <a:pt x="33" y="44"/>
                  </a:lnTo>
                  <a:lnTo>
                    <a:pt x="33" y="13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21" y="6"/>
                  </a:lnTo>
                  <a:lnTo>
                    <a:pt x="16" y="9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169"/>
            <p:cNvSpPr>
              <a:spLocks/>
            </p:cNvSpPr>
            <p:nvPr/>
          </p:nvSpPr>
          <p:spPr bwMode="auto">
            <a:xfrm>
              <a:off x="2516188" y="5441950"/>
              <a:ext cx="25400" cy="20638"/>
            </a:xfrm>
            <a:custGeom>
              <a:avLst/>
              <a:gdLst>
                <a:gd name="T0" fmla="*/ 16 w 16"/>
                <a:gd name="T1" fmla="*/ 0 h 13"/>
                <a:gd name="T2" fmla="*/ 2 w 16"/>
                <a:gd name="T3" fmla="*/ 13 h 13"/>
                <a:gd name="T4" fmla="*/ 0 w 16"/>
                <a:gd name="T5" fmla="*/ 13 h 13"/>
                <a:gd name="T6" fmla="*/ 6 w 16"/>
                <a:gd name="T7" fmla="*/ 0 h 13"/>
                <a:gd name="T8" fmla="*/ 16 w 1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6" y="0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170"/>
            <p:cNvSpPr>
              <a:spLocks/>
            </p:cNvSpPr>
            <p:nvPr/>
          </p:nvSpPr>
          <p:spPr bwMode="auto">
            <a:xfrm>
              <a:off x="2305050" y="2636838"/>
              <a:ext cx="261938" cy="263525"/>
            </a:xfrm>
            <a:custGeom>
              <a:avLst/>
              <a:gdLst>
                <a:gd name="T0" fmla="*/ 165 w 165"/>
                <a:gd name="T1" fmla="*/ 166 h 166"/>
                <a:gd name="T2" fmla="*/ 163 w 165"/>
                <a:gd name="T3" fmla="*/ 159 h 166"/>
                <a:gd name="T4" fmla="*/ 161 w 165"/>
                <a:gd name="T5" fmla="*/ 141 h 166"/>
                <a:gd name="T6" fmla="*/ 157 w 165"/>
                <a:gd name="T7" fmla="*/ 128 h 166"/>
                <a:gd name="T8" fmla="*/ 153 w 165"/>
                <a:gd name="T9" fmla="*/ 113 h 166"/>
                <a:gd name="T10" fmla="*/ 147 w 165"/>
                <a:gd name="T11" fmla="*/ 99 h 166"/>
                <a:gd name="T12" fmla="*/ 142 w 165"/>
                <a:gd name="T13" fmla="*/ 82 h 166"/>
                <a:gd name="T14" fmla="*/ 132 w 165"/>
                <a:gd name="T15" fmla="*/ 67 h 166"/>
                <a:gd name="T16" fmla="*/ 121 w 165"/>
                <a:gd name="T17" fmla="*/ 51 h 166"/>
                <a:gd name="T18" fmla="*/ 107 w 165"/>
                <a:gd name="T19" fmla="*/ 38 h 166"/>
                <a:gd name="T20" fmla="*/ 92 w 165"/>
                <a:gd name="T21" fmla="*/ 24 h 166"/>
                <a:gd name="T22" fmla="*/ 73 w 165"/>
                <a:gd name="T23" fmla="*/ 15 h 166"/>
                <a:gd name="T24" fmla="*/ 52 w 165"/>
                <a:gd name="T25" fmla="*/ 5 h 166"/>
                <a:gd name="T26" fmla="*/ 40 w 165"/>
                <a:gd name="T27" fmla="*/ 3 h 166"/>
                <a:gd name="T28" fmla="*/ 28 w 165"/>
                <a:gd name="T29" fmla="*/ 1 h 166"/>
                <a:gd name="T30" fmla="*/ 15 w 165"/>
                <a:gd name="T31" fmla="*/ 0 h 166"/>
                <a:gd name="T32" fmla="*/ 0 w 165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166">
                  <a:moveTo>
                    <a:pt x="165" y="166"/>
                  </a:moveTo>
                  <a:lnTo>
                    <a:pt x="163" y="159"/>
                  </a:lnTo>
                  <a:lnTo>
                    <a:pt x="161" y="141"/>
                  </a:lnTo>
                  <a:lnTo>
                    <a:pt x="157" y="128"/>
                  </a:lnTo>
                  <a:lnTo>
                    <a:pt x="153" y="113"/>
                  </a:lnTo>
                  <a:lnTo>
                    <a:pt x="147" y="99"/>
                  </a:lnTo>
                  <a:lnTo>
                    <a:pt x="142" y="82"/>
                  </a:lnTo>
                  <a:lnTo>
                    <a:pt x="132" y="67"/>
                  </a:lnTo>
                  <a:lnTo>
                    <a:pt x="121" y="51"/>
                  </a:lnTo>
                  <a:lnTo>
                    <a:pt x="107" y="38"/>
                  </a:lnTo>
                  <a:lnTo>
                    <a:pt x="92" y="24"/>
                  </a:lnTo>
                  <a:lnTo>
                    <a:pt x="73" y="15"/>
                  </a:lnTo>
                  <a:lnTo>
                    <a:pt x="52" y="5"/>
                  </a:lnTo>
                  <a:lnTo>
                    <a:pt x="40" y="3"/>
                  </a:lnTo>
                  <a:lnTo>
                    <a:pt x="28" y="1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171"/>
            <p:cNvSpPr>
              <a:spLocks/>
            </p:cNvSpPr>
            <p:nvPr/>
          </p:nvSpPr>
          <p:spPr bwMode="auto">
            <a:xfrm>
              <a:off x="2311400" y="2751138"/>
              <a:ext cx="142875" cy="144462"/>
            </a:xfrm>
            <a:custGeom>
              <a:avLst/>
              <a:gdLst>
                <a:gd name="T0" fmla="*/ 90 w 90"/>
                <a:gd name="T1" fmla="*/ 91 h 91"/>
                <a:gd name="T2" fmla="*/ 86 w 90"/>
                <a:gd name="T3" fmla="*/ 77 h 91"/>
                <a:gd name="T4" fmla="*/ 71 w 90"/>
                <a:gd name="T5" fmla="*/ 48 h 91"/>
                <a:gd name="T6" fmla="*/ 65 w 90"/>
                <a:gd name="T7" fmla="*/ 39 h 91"/>
                <a:gd name="T8" fmla="*/ 59 w 90"/>
                <a:gd name="T9" fmla="*/ 31 h 91"/>
                <a:gd name="T10" fmla="*/ 51 w 90"/>
                <a:gd name="T11" fmla="*/ 23 h 91"/>
                <a:gd name="T12" fmla="*/ 44 w 90"/>
                <a:gd name="T13" fmla="*/ 16 h 91"/>
                <a:gd name="T14" fmla="*/ 34 w 90"/>
                <a:gd name="T15" fmla="*/ 10 h 91"/>
                <a:gd name="T16" fmla="*/ 24 w 90"/>
                <a:gd name="T17" fmla="*/ 6 h 91"/>
                <a:gd name="T18" fmla="*/ 13 w 90"/>
                <a:gd name="T19" fmla="*/ 2 h 91"/>
                <a:gd name="T20" fmla="*/ 0 w 90"/>
                <a:gd name="T2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1">
                  <a:moveTo>
                    <a:pt x="90" y="91"/>
                  </a:moveTo>
                  <a:lnTo>
                    <a:pt x="86" y="77"/>
                  </a:lnTo>
                  <a:lnTo>
                    <a:pt x="71" y="48"/>
                  </a:lnTo>
                  <a:lnTo>
                    <a:pt x="65" y="39"/>
                  </a:lnTo>
                  <a:lnTo>
                    <a:pt x="59" y="31"/>
                  </a:lnTo>
                  <a:lnTo>
                    <a:pt x="51" y="23"/>
                  </a:lnTo>
                  <a:lnTo>
                    <a:pt x="44" y="16"/>
                  </a:lnTo>
                  <a:lnTo>
                    <a:pt x="34" y="10"/>
                  </a:lnTo>
                  <a:lnTo>
                    <a:pt x="24" y="6"/>
                  </a:lnTo>
                  <a:lnTo>
                    <a:pt x="13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172"/>
            <p:cNvSpPr>
              <a:spLocks/>
            </p:cNvSpPr>
            <p:nvPr/>
          </p:nvSpPr>
          <p:spPr bwMode="auto">
            <a:xfrm>
              <a:off x="2185988" y="2830513"/>
              <a:ext cx="119062" cy="69850"/>
            </a:xfrm>
            <a:custGeom>
              <a:avLst/>
              <a:gdLst>
                <a:gd name="T0" fmla="*/ 75 w 75"/>
                <a:gd name="T1" fmla="*/ 44 h 44"/>
                <a:gd name="T2" fmla="*/ 69 w 75"/>
                <a:gd name="T3" fmla="*/ 37 h 44"/>
                <a:gd name="T4" fmla="*/ 56 w 75"/>
                <a:gd name="T5" fmla="*/ 19 h 44"/>
                <a:gd name="T6" fmla="*/ 44 w 75"/>
                <a:gd name="T7" fmla="*/ 10 h 44"/>
                <a:gd name="T8" fmla="*/ 32 w 75"/>
                <a:gd name="T9" fmla="*/ 4 h 44"/>
                <a:gd name="T10" fmla="*/ 25 w 75"/>
                <a:gd name="T11" fmla="*/ 2 h 44"/>
                <a:gd name="T12" fmla="*/ 17 w 75"/>
                <a:gd name="T13" fmla="*/ 0 h 44"/>
                <a:gd name="T14" fmla="*/ 9 w 75"/>
                <a:gd name="T15" fmla="*/ 0 h 44"/>
                <a:gd name="T16" fmla="*/ 0 w 75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75" y="44"/>
                  </a:moveTo>
                  <a:lnTo>
                    <a:pt x="69" y="37"/>
                  </a:lnTo>
                  <a:lnTo>
                    <a:pt x="56" y="19"/>
                  </a:lnTo>
                  <a:lnTo>
                    <a:pt x="44" y="10"/>
                  </a:lnTo>
                  <a:lnTo>
                    <a:pt x="32" y="4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173"/>
            <p:cNvSpPr>
              <a:spLocks/>
            </p:cNvSpPr>
            <p:nvPr/>
          </p:nvSpPr>
          <p:spPr bwMode="auto">
            <a:xfrm>
              <a:off x="2017713" y="2913063"/>
              <a:ext cx="88900" cy="19050"/>
            </a:xfrm>
            <a:custGeom>
              <a:avLst/>
              <a:gdLst>
                <a:gd name="T0" fmla="*/ 56 w 56"/>
                <a:gd name="T1" fmla="*/ 12 h 12"/>
                <a:gd name="T2" fmla="*/ 50 w 56"/>
                <a:gd name="T3" fmla="*/ 10 h 12"/>
                <a:gd name="T4" fmla="*/ 37 w 56"/>
                <a:gd name="T5" fmla="*/ 2 h 12"/>
                <a:gd name="T6" fmla="*/ 29 w 56"/>
                <a:gd name="T7" fmla="*/ 0 h 12"/>
                <a:gd name="T8" fmla="*/ 20 w 56"/>
                <a:gd name="T9" fmla="*/ 0 h 12"/>
                <a:gd name="T10" fmla="*/ 10 w 56"/>
                <a:gd name="T11" fmla="*/ 0 h 12"/>
                <a:gd name="T12" fmla="*/ 0 w 56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">
                  <a:moveTo>
                    <a:pt x="56" y="12"/>
                  </a:moveTo>
                  <a:lnTo>
                    <a:pt x="50" y="10"/>
                  </a:lnTo>
                  <a:lnTo>
                    <a:pt x="37" y="2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174"/>
            <p:cNvSpPr>
              <a:spLocks/>
            </p:cNvSpPr>
            <p:nvPr/>
          </p:nvSpPr>
          <p:spPr bwMode="auto">
            <a:xfrm>
              <a:off x="2124075" y="2863850"/>
              <a:ext cx="88900" cy="49213"/>
            </a:xfrm>
            <a:custGeom>
              <a:avLst/>
              <a:gdLst>
                <a:gd name="T0" fmla="*/ 56 w 56"/>
                <a:gd name="T1" fmla="*/ 31 h 31"/>
                <a:gd name="T2" fmla="*/ 52 w 56"/>
                <a:gd name="T3" fmla="*/ 27 h 31"/>
                <a:gd name="T4" fmla="*/ 43 w 56"/>
                <a:gd name="T5" fmla="*/ 16 h 31"/>
                <a:gd name="T6" fmla="*/ 35 w 56"/>
                <a:gd name="T7" fmla="*/ 10 h 31"/>
                <a:gd name="T8" fmla="*/ 25 w 56"/>
                <a:gd name="T9" fmla="*/ 6 h 31"/>
                <a:gd name="T10" fmla="*/ 14 w 56"/>
                <a:gd name="T11" fmla="*/ 2 h 31"/>
                <a:gd name="T12" fmla="*/ 0 w 5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1">
                  <a:moveTo>
                    <a:pt x="56" y="31"/>
                  </a:moveTo>
                  <a:lnTo>
                    <a:pt x="52" y="27"/>
                  </a:lnTo>
                  <a:lnTo>
                    <a:pt x="43" y="16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175"/>
            <p:cNvSpPr>
              <a:spLocks/>
            </p:cNvSpPr>
            <p:nvPr/>
          </p:nvSpPr>
          <p:spPr bwMode="auto">
            <a:xfrm>
              <a:off x="2292350" y="2803525"/>
              <a:ext cx="88900" cy="92075"/>
            </a:xfrm>
            <a:custGeom>
              <a:avLst/>
              <a:gdLst>
                <a:gd name="T0" fmla="*/ 56 w 56"/>
                <a:gd name="T1" fmla="*/ 58 h 58"/>
                <a:gd name="T2" fmla="*/ 52 w 56"/>
                <a:gd name="T3" fmla="*/ 50 h 58"/>
                <a:gd name="T4" fmla="*/ 42 w 56"/>
                <a:gd name="T5" fmla="*/ 33 h 58"/>
                <a:gd name="T6" fmla="*/ 35 w 56"/>
                <a:gd name="T7" fmla="*/ 23 h 58"/>
                <a:gd name="T8" fmla="*/ 25 w 56"/>
                <a:gd name="T9" fmla="*/ 13 h 58"/>
                <a:gd name="T10" fmla="*/ 13 w 56"/>
                <a:gd name="T11" fmla="*/ 6 h 58"/>
                <a:gd name="T12" fmla="*/ 0 w 5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8">
                  <a:moveTo>
                    <a:pt x="56" y="58"/>
                  </a:moveTo>
                  <a:lnTo>
                    <a:pt x="52" y="50"/>
                  </a:lnTo>
                  <a:lnTo>
                    <a:pt x="42" y="33"/>
                  </a:lnTo>
                  <a:lnTo>
                    <a:pt x="35" y="23"/>
                  </a:lnTo>
                  <a:lnTo>
                    <a:pt x="25" y="13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176"/>
            <p:cNvSpPr>
              <a:spLocks/>
            </p:cNvSpPr>
            <p:nvPr/>
          </p:nvSpPr>
          <p:spPr bwMode="auto">
            <a:xfrm>
              <a:off x="2359025" y="2697163"/>
              <a:ext cx="142875" cy="198437"/>
            </a:xfrm>
            <a:custGeom>
              <a:avLst/>
              <a:gdLst>
                <a:gd name="T0" fmla="*/ 90 w 90"/>
                <a:gd name="T1" fmla="*/ 125 h 125"/>
                <a:gd name="T2" fmla="*/ 87 w 90"/>
                <a:gd name="T3" fmla="*/ 109 h 125"/>
                <a:gd name="T4" fmla="*/ 73 w 90"/>
                <a:gd name="T5" fmla="*/ 71 h 125"/>
                <a:gd name="T6" fmla="*/ 69 w 90"/>
                <a:gd name="T7" fmla="*/ 61 h 125"/>
                <a:gd name="T8" fmla="*/ 62 w 90"/>
                <a:gd name="T9" fmla="*/ 50 h 125"/>
                <a:gd name="T10" fmla="*/ 56 w 90"/>
                <a:gd name="T11" fmla="*/ 40 h 125"/>
                <a:gd name="T12" fmla="*/ 46 w 90"/>
                <a:gd name="T13" fmla="*/ 29 h 125"/>
                <a:gd name="T14" fmla="*/ 37 w 90"/>
                <a:gd name="T15" fmla="*/ 21 h 125"/>
                <a:gd name="T16" fmla="*/ 27 w 90"/>
                <a:gd name="T17" fmla="*/ 11 h 125"/>
                <a:gd name="T18" fmla="*/ 14 w 90"/>
                <a:gd name="T19" fmla="*/ 6 h 125"/>
                <a:gd name="T20" fmla="*/ 0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90" y="125"/>
                  </a:moveTo>
                  <a:lnTo>
                    <a:pt x="87" y="109"/>
                  </a:lnTo>
                  <a:lnTo>
                    <a:pt x="73" y="71"/>
                  </a:lnTo>
                  <a:lnTo>
                    <a:pt x="69" y="61"/>
                  </a:lnTo>
                  <a:lnTo>
                    <a:pt x="62" y="50"/>
                  </a:lnTo>
                  <a:lnTo>
                    <a:pt x="56" y="40"/>
                  </a:lnTo>
                  <a:lnTo>
                    <a:pt x="46" y="29"/>
                  </a:lnTo>
                  <a:lnTo>
                    <a:pt x="37" y="21"/>
                  </a:lnTo>
                  <a:lnTo>
                    <a:pt x="27" y="11"/>
                  </a:lnTo>
                  <a:lnTo>
                    <a:pt x="14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177"/>
            <p:cNvSpPr>
              <a:spLocks/>
            </p:cNvSpPr>
            <p:nvPr/>
          </p:nvSpPr>
          <p:spPr bwMode="auto">
            <a:xfrm>
              <a:off x="2633663" y="2819400"/>
              <a:ext cx="249237" cy="93663"/>
            </a:xfrm>
            <a:custGeom>
              <a:avLst/>
              <a:gdLst>
                <a:gd name="T0" fmla="*/ 0 w 157"/>
                <a:gd name="T1" fmla="*/ 59 h 59"/>
                <a:gd name="T2" fmla="*/ 2 w 157"/>
                <a:gd name="T3" fmla="*/ 55 h 59"/>
                <a:gd name="T4" fmla="*/ 6 w 157"/>
                <a:gd name="T5" fmla="*/ 48 h 59"/>
                <a:gd name="T6" fmla="*/ 15 w 157"/>
                <a:gd name="T7" fmla="*/ 34 h 59"/>
                <a:gd name="T8" fmla="*/ 31 w 157"/>
                <a:gd name="T9" fmla="*/ 21 h 59"/>
                <a:gd name="T10" fmla="*/ 40 w 157"/>
                <a:gd name="T11" fmla="*/ 15 h 59"/>
                <a:gd name="T12" fmla="*/ 50 w 157"/>
                <a:gd name="T13" fmla="*/ 9 h 59"/>
                <a:gd name="T14" fmla="*/ 63 w 157"/>
                <a:gd name="T15" fmla="*/ 5 h 59"/>
                <a:gd name="T16" fmla="*/ 79 w 157"/>
                <a:gd name="T17" fmla="*/ 2 h 59"/>
                <a:gd name="T18" fmla="*/ 94 w 157"/>
                <a:gd name="T19" fmla="*/ 0 h 59"/>
                <a:gd name="T20" fmla="*/ 113 w 157"/>
                <a:gd name="T21" fmla="*/ 2 h 59"/>
                <a:gd name="T22" fmla="*/ 134 w 157"/>
                <a:gd name="T23" fmla="*/ 3 h 59"/>
                <a:gd name="T24" fmla="*/ 157 w 157"/>
                <a:gd name="T25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59">
                  <a:moveTo>
                    <a:pt x="0" y="59"/>
                  </a:moveTo>
                  <a:lnTo>
                    <a:pt x="2" y="55"/>
                  </a:lnTo>
                  <a:lnTo>
                    <a:pt x="6" y="48"/>
                  </a:lnTo>
                  <a:lnTo>
                    <a:pt x="15" y="34"/>
                  </a:lnTo>
                  <a:lnTo>
                    <a:pt x="31" y="21"/>
                  </a:lnTo>
                  <a:lnTo>
                    <a:pt x="40" y="15"/>
                  </a:lnTo>
                  <a:lnTo>
                    <a:pt x="50" y="9"/>
                  </a:lnTo>
                  <a:lnTo>
                    <a:pt x="63" y="5"/>
                  </a:lnTo>
                  <a:lnTo>
                    <a:pt x="79" y="2"/>
                  </a:lnTo>
                  <a:lnTo>
                    <a:pt x="94" y="0"/>
                  </a:lnTo>
                  <a:lnTo>
                    <a:pt x="113" y="2"/>
                  </a:lnTo>
                  <a:lnTo>
                    <a:pt x="134" y="3"/>
                  </a:lnTo>
                  <a:lnTo>
                    <a:pt x="157" y="9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178"/>
            <p:cNvSpPr>
              <a:spLocks/>
            </p:cNvSpPr>
            <p:nvPr/>
          </p:nvSpPr>
          <p:spPr bwMode="auto">
            <a:xfrm>
              <a:off x="2709863" y="2892425"/>
              <a:ext cx="198437" cy="44450"/>
            </a:xfrm>
            <a:custGeom>
              <a:avLst/>
              <a:gdLst>
                <a:gd name="T0" fmla="*/ 0 w 125"/>
                <a:gd name="T1" fmla="*/ 25 h 28"/>
                <a:gd name="T2" fmla="*/ 2 w 125"/>
                <a:gd name="T3" fmla="*/ 23 h 28"/>
                <a:gd name="T4" fmla="*/ 10 w 125"/>
                <a:gd name="T5" fmla="*/ 17 h 28"/>
                <a:gd name="T6" fmla="*/ 21 w 125"/>
                <a:gd name="T7" fmla="*/ 9 h 28"/>
                <a:gd name="T8" fmla="*/ 36 w 125"/>
                <a:gd name="T9" fmla="*/ 4 h 28"/>
                <a:gd name="T10" fmla="*/ 44 w 125"/>
                <a:gd name="T11" fmla="*/ 2 h 28"/>
                <a:gd name="T12" fmla="*/ 54 w 125"/>
                <a:gd name="T13" fmla="*/ 0 h 28"/>
                <a:gd name="T14" fmla="*/ 65 w 125"/>
                <a:gd name="T15" fmla="*/ 2 h 28"/>
                <a:gd name="T16" fmla="*/ 75 w 125"/>
                <a:gd name="T17" fmla="*/ 2 h 28"/>
                <a:gd name="T18" fmla="*/ 86 w 125"/>
                <a:gd name="T19" fmla="*/ 5 h 28"/>
                <a:gd name="T20" fmla="*/ 100 w 125"/>
                <a:gd name="T21" fmla="*/ 11 h 28"/>
                <a:gd name="T22" fmla="*/ 111 w 125"/>
                <a:gd name="T23" fmla="*/ 19 h 28"/>
                <a:gd name="T24" fmla="*/ 125 w 12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28">
                  <a:moveTo>
                    <a:pt x="0" y="25"/>
                  </a:moveTo>
                  <a:lnTo>
                    <a:pt x="2" y="23"/>
                  </a:lnTo>
                  <a:lnTo>
                    <a:pt x="10" y="17"/>
                  </a:lnTo>
                  <a:lnTo>
                    <a:pt x="21" y="9"/>
                  </a:lnTo>
                  <a:lnTo>
                    <a:pt x="36" y="4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2"/>
                  </a:lnTo>
                  <a:lnTo>
                    <a:pt x="86" y="5"/>
                  </a:lnTo>
                  <a:lnTo>
                    <a:pt x="100" y="11"/>
                  </a:lnTo>
                  <a:lnTo>
                    <a:pt x="111" y="19"/>
                  </a:lnTo>
                  <a:lnTo>
                    <a:pt x="125" y="2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179"/>
            <p:cNvSpPr>
              <a:spLocks/>
            </p:cNvSpPr>
            <p:nvPr/>
          </p:nvSpPr>
          <p:spPr bwMode="auto">
            <a:xfrm>
              <a:off x="2813050" y="2968625"/>
              <a:ext cx="201613" cy="69850"/>
            </a:xfrm>
            <a:custGeom>
              <a:avLst/>
              <a:gdLst>
                <a:gd name="T0" fmla="*/ 0 w 127"/>
                <a:gd name="T1" fmla="*/ 2 h 44"/>
                <a:gd name="T2" fmla="*/ 16 w 127"/>
                <a:gd name="T3" fmla="*/ 0 h 44"/>
                <a:gd name="T4" fmla="*/ 48 w 127"/>
                <a:gd name="T5" fmla="*/ 2 h 44"/>
                <a:gd name="T6" fmla="*/ 69 w 127"/>
                <a:gd name="T7" fmla="*/ 5 h 44"/>
                <a:gd name="T8" fmla="*/ 90 w 127"/>
                <a:gd name="T9" fmla="*/ 15 h 44"/>
                <a:gd name="T10" fmla="*/ 100 w 127"/>
                <a:gd name="T11" fmla="*/ 19 h 44"/>
                <a:gd name="T12" fmla="*/ 110 w 127"/>
                <a:gd name="T13" fmla="*/ 27 h 44"/>
                <a:gd name="T14" fmla="*/ 117 w 127"/>
                <a:gd name="T15" fmla="*/ 34 h 44"/>
                <a:gd name="T16" fmla="*/ 127 w 127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44">
                  <a:moveTo>
                    <a:pt x="0" y="2"/>
                  </a:moveTo>
                  <a:lnTo>
                    <a:pt x="16" y="0"/>
                  </a:lnTo>
                  <a:lnTo>
                    <a:pt x="48" y="2"/>
                  </a:lnTo>
                  <a:lnTo>
                    <a:pt x="69" y="5"/>
                  </a:lnTo>
                  <a:lnTo>
                    <a:pt x="90" y="15"/>
                  </a:lnTo>
                  <a:lnTo>
                    <a:pt x="100" y="19"/>
                  </a:lnTo>
                  <a:lnTo>
                    <a:pt x="110" y="27"/>
                  </a:lnTo>
                  <a:lnTo>
                    <a:pt x="117" y="34"/>
                  </a:lnTo>
                  <a:lnTo>
                    <a:pt x="127" y="4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180"/>
            <p:cNvSpPr>
              <a:spLocks/>
            </p:cNvSpPr>
            <p:nvPr/>
          </p:nvSpPr>
          <p:spPr bwMode="auto">
            <a:xfrm>
              <a:off x="2925763" y="3044825"/>
              <a:ext cx="82550" cy="76200"/>
            </a:xfrm>
            <a:custGeom>
              <a:avLst/>
              <a:gdLst>
                <a:gd name="T0" fmla="*/ 0 w 52"/>
                <a:gd name="T1" fmla="*/ 0 h 48"/>
                <a:gd name="T2" fmla="*/ 6 w 52"/>
                <a:gd name="T3" fmla="*/ 2 h 48"/>
                <a:gd name="T4" fmla="*/ 21 w 52"/>
                <a:gd name="T5" fmla="*/ 11 h 48"/>
                <a:gd name="T6" fmla="*/ 29 w 52"/>
                <a:gd name="T7" fmla="*/ 17 h 48"/>
                <a:gd name="T8" fmla="*/ 39 w 52"/>
                <a:gd name="T9" fmla="*/ 25 h 48"/>
                <a:gd name="T10" fmla="*/ 46 w 52"/>
                <a:gd name="T11" fmla="*/ 34 h 48"/>
                <a:gd name="T12" fmla="*/ 52 w 5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8">
                  <a:moveTo>
                    <a:pt x="0" y="0"/>
                  </a:moveTo>
                  <a:lnTo>
                    <a:pt x="6" y="2"/>
                  </a:lnTo>
                  <a:lnTo>
                    <a:pt x="21" y="11"/>
                  </a:lnTo>
                  <a:lnTo>
                    <a:pt x="29" y="17"/>
                  </a:lnTo>
                  <a:lnTo>
                    <a:pt x="39" y="25"/>
                  </a:lnTo>
                  <a:lnTo>
                    <a:pt x="46" y="34"/>
                  </a:lnTo>
                  <a:lnTo>
                    <a:pt x="52" y="4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181"/>
            <p:cNvSpPr>
              <a:spLocks/>
            </p:cNvSpPr>
            <p:nvPr/>
          </p:nvSpPr>
          <p:spPr bwMode="auto">
            <a:xfrm>
              <a:off x="1854200" y="2959100"/>
              <a:ext cx="173038" cy="53975"/>
            </a:xfrm>
            <a:custGeom>
              <a:avLst/>
              <a:gdLst>
                <a:gd name="T0" fmla="*/ 109 w 109"/>
                <a:gd name="T1" fmla="*/ 2 h 34"/>
                <a:gd name="T2" fmla="*/ 98 w 109"/>
                <a:gd name="T3" fmla="*/ 0 h 34"/>
                <a:gd name="T4" fmla="*/ 71 w 109"/>
                <a:gd name="T5" fmla="*/ 0 h 34"/>
                <a:gd name="T6" fmla="*/ 53 w 109"/>
                <a:gd name="T7" fmla="*/ 4 h 34"/>
                <a:gd name="T8" fmla="*/ 34 w 109"/>
                <a:gd name="T9" fmla="*/ 9 h 34"/>
                <a:gd name="T10" fmla="*/ 27 w 109"/>
                <a:gd name="T11" fmla="*/ 13 h 34"/>
                <a:gd name="T12" fmla="*/ 17 w 109"/>
                <a:gd name="T13" fmla="*/ 19 h 34"/>
                <a:gd name="T14" fmla="*/ 7 w 109"/>
                <a:gd name="T15" fmla="*/ 27 h 34"/>
                <a:gd name="T16" fmla="*/ 0 w 109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34">
                  <a:moveTo>
                    <a:pt x="109" y="2"/>
                  </a:moveTo>
                  <a:lnTo>
                    <a:pt x="98" y="0"/>
                  </a:lnTo>
                  <a:lnTo>
                    <a:pt x="71" y="0"/>
                  </a:lnTo>
                  <a:lnTo>
                    <a:pt x="53" y="4"/>
                  </a:lnTo>
                  <a:lnTo>
                    <a:pt x="34" y="9"/>
                  </a:lnTo>
                  <a:lnTo>
                    <a:pt x="27" y="13"/>
                  </a:lnTo>
                  <a:lnTo>
                    <a:pt x="17" y="19"/>
                  </a:lnTo>
                  <a:lnTo>
                    <a:pt x="7" y="27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182"/>
            <p:cNvSpPr>
              <a:spLocks/>
            </p:cNvSpPr>
            <p:nvPr/>
          </p:nvSpPr>
          <p:spPr bwMode="auto">
            <a:xfrm>
              <a:off x="2112963" y="2833688"/>
              <a:ext cx="142875" cy="73025"/>
            </a:xfrm>
            <a:custGeom>
              <a:avLst/>
              <a:gdLst>
                <a:gd name="T0" fmla="*/ 90 w 90"/>
                <a:gd name="T1" fmla="*/ 46 h 46"/>
                <a:gd name="T2" fmla="*/ 82 w 90"/>
                <a:gd name="T3" fmla="*/ 41 h 46"/>
                <a:gd name="T4" fmla="*/ 63 w 90"/>
                <a:gd name="T5" fmla="*/ 25 h 46"/>
                <a:gd name="T6" fmla="*/ 50 w 90"/>
                <a:gd name="T7" fmla="*/ 17 h 46"/>
                <a:gd name="T8" fmla="*/ 34 w 90"/>
                <a:gd name="T9" fmla="*/ 8 h 46"/>
                <a:gd name="T10" fmla="*/ 17 w 90"/>
                <a:gd name="T11" fmla="*/ 2 h 46"/>
                <a:gd name="T12" fmla="*/ 0 w 9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6">
                  <a:moveTo>
                    <a:pt x="90" y="46"/>
                  </a:moveTo>
                  <a:lnTo>
                    <a:pt x="82" y="41"/>
                  </a:lnTo>
                  <a:lnTo>
                    <a:pt x="63" y="25"/>
                  </a:lnTo>
                  <a:lnTo>
                    <a:pt x="50" y="17"/>
                  </a:lnTo>
                  <a:lnTo>
                    <a:pt x="34" y="8"/>
                  </a:lnTo>
                  <a:lnTo>
                    <a:pt x="17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183"/>
            <p:cNvSpPr>
              <a:spLocks/>
            </p:cNvSpPr>
            <p:nvPr/>
          </p:nvSpPr>
          <p:spPr bwMode="auto">
            <a:xfrm>
              <a:off x="2185988" y="2733675"/>
              <a:ext cx="228600" cy="158750"/>
            </a:xfrm>
            <a:custGeom>
              <a:avLst/>
              <a:gdLst>
                <a:gd name="T0" fmla="*/ 144 w 144"/>
                <a:gd name="T1" fmla="*/ 100 h 100"/>
                <a:gd name="T2" fmla="*/ 136 w 144"/>
                <a:gd name="T3" fmla="*/ 86 h 100"/>
                <a:gd name="T4" fmla="*/ 111 w 144"/>
                <a:gd name="T5" fmla="*/ 54 h 100"/>
                <a:gd name="T6" fmla="*/ 102 w 144"/>
                <a:gd name="T7" fmla="*/ 46 h 100"/>
                <a:gd name="T8" fmla="*/ 92 w 144"/>
                <a:gd name="T9" fmla="*/ 36 h 100"/>
                <a:gd name="T10" fmla="*/ 80 w 144"/>
                <a:gd name="T11" fmla="*/ 29 h 100"/>
                <a:gd name="T12" fmla="*/ 67 w 144"/>
                <a:gd name="T13" fmla="*/ 19 h 100"/>
                <a:gd name="T14" fmla="*/ 54 w 144"/>
                <a:gd name="T15" fmla="*/ 13 h 100"/>
                <a:gd name="T16" fmla="*/ 36 w 144"/>
                <a:gd name="T17" fmla="*/ 8 h 100"/>
                <a:gd name="T18" fmla="*/ 19 w 144"/>
                <a:gd name="T19" fmla="*/ 4 h 100"/>
                <a:gd name="T20" fmla="*/ 0 w 144"/>
                <a:gd name="T2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00">
                  <a:moveTo>
                    <a:pt x="144" y="100"/>
                  </a:moveTo>
                  <a:lnTo>
                    <a:pt x="136" y="86"/>
                  </a:lnTo>
                  <a:lnTo>
                    <a:pt x="111" y="54"/>
                  </a:lnTo>
                  <a:lnTo>
                    <a:pt x="102" y="46"/>
                  </a:lnTo>
                  <a:lnTo>
                    <a:pt x="92" y="36"/>
                  </a:lnTo>
                  <a:lnTo>
                    <a:pt x="80" y="29"/>
                  </a:lnTo>
                  <a:lnTo>
                    <a:pt x="67" y="19"/>
                  </a:lnTo>
                  <a:lnTo>
                    <a:pt x="54" y="13"/>
                  </a:lnTo>
                  <a:lnTo>
                    <a:pt x="36" y="8"/>
                  </a:lnTo>
                  <a:lnTo>
                    <a:pt x="19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184"/>
            <p:cNvSpPr>
              <a:spLocks/>
            </p:cNvSpPr>
            <p:nvPr/>
          </p:nvSpPr>
          <p:spPr bwMode="auto">
            <a:xfrm>
              <a:off x="2355850" y="2673350"/>
              <a:ext cx="177800" cy="225425"/>
            </a:xfrm>
            <a:custGeom>
              <a:avLst/>
              <a:gdLst>
                <a:gd name="T0" fmla="*/ 112 w 112"/>
                <a:gd name="T1" fmla="*/ 142 h 142"/>
                <a:gd name="T2" fmla="*/ 112 w 112"/>
                <a:gd name="T3" fmla="*/ 136 h 142"/>
                <a:gd name="T4" fmla="*/ 108 w 112"/>
                <a:gd name="T5" fmla="*/ 122 h 142"/>
                <a:gd name="T6" fmla="*/ 104 w 112"/>
                <a:gd name="T7" fmla="*/ 101 h 142"/>
                <a:gd name="T8" fmla="*/ 94 w 112"/>
                <a:gd name="T9" fmla="*/ 76 h 142"/>
                <a:gd name="T10" fmla="*/ 87 w 112"/>
                <a:gd name="T11" fmla="*/ 63 h 142"/>
                <a:gd name="T12" fmla="*/ 79 w 112"/>
                <a:gd name="T13" fmla="*/ 51 h 142"/>
                <a:gd name="T14" fmla="*/ 71 w 112"/>
                <a:gd name="T15" fmla="*/ 40 h 142"/>
                <a:gd name="T16" fmla="*/ 60 w 112"/>
                <a:gd name="T17" fmla="*/ 28 h 142"/>
                <a:gd name="T18" fmla="*/ 48 w 112"/>
                <a:gd name="T19" fmla="*/ 19 h 142"/>
                <a:gd name="T20" fmla="*/ 33 w 112"/>
                <a:gd name="T21" fmla="*/ 9 h 142"/>
                <a:gd name="T22" fmla="*/ 18 w 112"/>
                <a:gd name="T23" fmla="*/ 3 h 142"/>
                <a:gd name="T24" fmla="*/ 0 w 112"/>
                <a:gd name="T2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42">
                  <a:moveTo>
                    <a:pt x="112" y="142"/>
                  </a:moveTo>
                  <a:lnTo>
                    <a:pt x="112" y="136"/>
                  </a:lnTo>
                  <a:lnTo>
                    <a:pt x="108" y="122"/>
                  </a:lnTo>
                  <a:lnTo>
                    <a:pt x="104" y="101"/>
                  </a:lnTo>
                  <a:lnTo>
                    <a:pt x="94" y="76"/>
                  </a:lnTo>
                  <a:lnTo>
                    <a:pt x="87" y="63"/>
                  </a:lnTo>
                  <a:lnTo>
                    <a:pt x="79" y="51"/>
                  </a:lnTo>
                  <a:lnTo>
                    <a:pt x="71" y="40"/>
                  </a:lnTo>
                  <a:lnTo>
                    <a:pt x="60" y="28"/>
                  </a:lnTo>
                  <a:lnTo>
                    <a:pt x="48" y="19"/>
                  </a:lnTo>
                  <a:lnTo>
                    <a:pt x="33" y="9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185"/>
            <p:cNvSpPr>
              <a:spLocks/>
            </p:cNvSpPr>
            <p:nvPr/>
          </p:nvSpPr>
          <p:spPr bwMode="auto">
            <a:xfrm>
              <a:off x="2192338" y="2787650"/>
              <a:ext cx="146050" cy="111125"/>
            </a:xfrm>
            <a:custGeom>
              <a:avLst/>
              <a:gdLst>
                <a:gd name="T0" fmla="*/ 92 w 92"/>
                <a:gd name="T1" fmla="*/ 70 h 70"/>
                <a:gd name="T2" fmla="*/ 86 w 92"/>
                <a:gd name="T3" fmla="*/ 60 h 70"/>
                <a:gd name="T4" fmla="*/ 67 w 92"/>
                <a:gd name="T5" fmla="*/ 35 h 70"/>
                <a:gd name="T6" fmla="*/ 53 w 92"/>
                <a:gd name="T7" fmla="*/ 22 h 70"/>
                <a:gd name="T8" fmla="*/ 38 w 92"/>
                <a:gd name="T9" fmla="*/ 10 h 70"/>
                <a:gd name="T10" fmla="*/ 28 w 92"/>
                <a:gd name="T11" fmla="*/ 6 h 70"/>
                <a:gd name="T12" fmla="*/ 19 w 92"/>
                <a:gd name="T13" fmla="*/ 2 h 70"/>
                <a:gd name="T14" fmla="*/ 9 w 92"/>
                <a:gd name="T15" fmla="*/ 0 h 70"/>
                <a:gd name="T16" fmla="*/ 0 w 92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0">
                  <a:moveTo>
                    <a:pt x="92" y="70"/>
                  </a:moveTo>
                  <a:lnTo>
                    <a:pt x="86" y="60"/>
                  </a:lnTo>
                  <a:lnTo>
                    <a:pt x="67" y="35"/>
                  </a:lnTo>
                  <a:lnTo>
                    <a:pt x="53" y="22"/>
                  </a:lnTo>
                  <a:lnTo>
                    <a:pt x="38" y="10"/>
                  </a:lnTo>
                  <a:lnTo>
                    <a:pt x="28" y="6"/>
                  </a:lnTo>
                  <a:lnTo>
                    <a:pt x="19" y="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186"/>
            <p:cNvSpPr>
              <a:spLocks/>
            </p:cNvSpPr>
            <p:nvPr/>
          </p:nvSpPr>
          <p:spPr bwMode="auto">
            <a:xfrm>
              <a:off x="2051050" y="2886075"/>
              <a:ext cx="101600" cy="42863"/>
            </a:xfrm>
            <a:custGeom>
              <a:avLst/>
              <a:gdLst>
                <a:gd name="T0" fmla="*/ 64 w 64"/>
                <a:gd name="T1" fmla="*/ 27 h 27"/>
                <a:gd name="T2" fmla="*/ 62 w 64"/>
                <a:gd name="T3" fmla="*/ 21 h 27"/>
                <a:gd name="T4" fmla="*/ 52 w 64"/>
                <a:gd name="T5" fmla="*/ 11 h 27"/>
                <a:gd name="T6" fmla="*/ 45 w 64"/>
                <a:gd name="T7" fmla="*/ 6 h 27"/>
                <a:gd name="T8" fmla="*/ 33 w 64"/>
                <a:gd name="T9" fmla="*/ 2 h 27"/>
                <a:gd name="T10" fmla="*/ 18 w 64"/>
                <a:gd name="T11" fmla="*/ 0 h 27"/>
                <a:gd name="T12" fmla="*/ 0 w 64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7">
                  <a:moveTo>
                    <a:pt x="64" y="27"/>
                  </a:moveTo>
                  <a:lnTo>
                    <a:pt x="62" y="21"/>
                  </a:lnTo>
                  <a:lnTo>
                    <a:pt x="52" y="11"/>
                  </a:lnTo>
                  <a:lnTo>
                    <a:pt x="45" y="6"/>
                  </a:lnTo>
                  <a:lnTo>
                    <a:pt x="33" y="2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187"/>
            <p:cNvSpPr>
              <a:spLocks/>
            </p:cNvSpPr>
            <p:nvPr/>
          </p:nvSpPr>
          <p:spPr bwMode="auto">
            <a:xfrm>
              <a:off x="1914525" y="2922588"/>
              <a:ext cx="149225" cy="30162"/>
            </a:xfrm>
            <a:custGeom>
              <a:avLst/>
              <a:gdLst>
                <a:gd name="T0" fmla="*/ 94 w 94"/>
                <a:gd name="T1" fmla="*/ 19 h 19"/>
                <a:gd name="T2" fmla="*/ 88 w 94"/>
                <a:gd name="T3" fmla="*/ 13 h 19"/>
                <a:gd name="T4" fmla="*/ 71 w 94"/>
                <a:gd name="T5" fmla="*/ 6 h 19"/>
                <a:gd name="T6" fmla="*/ 58 w 94"/>
                <a:gd name="T7" fmla="*/ 2 h 19"/>
                <a:gd name="T8" fmla="*/ 40 w 94"/>
                <a:gd name="T9" fmla="*/ 0 h 19"/>
                <a:gd name="T10" fmla="*/ 21 w 94"/>
                <a:gd name="T11" fmla="*/ 0 h 19"/>
                <a:gd name="T12" fmla="*/ 0 w 94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9">
                  <a:moveTo>
                    <a:pt x="94" y="19"/>
                  </a:moveTo>
                  <a:lnTo>
                    <a:pt x="88" y="13"/>
                  </a:lnTo>
                  <a:lnTo>
                    <a:pt x="71" y="6"/>
                  </a:lnTo>
                  <a:lnTo>
                    <a:pt x="58" y="2"/>
                  </a:lnTo>
                  <a:lnTo>
                    <a:pt x="40" y="0"/>
                  </a:lnTo>
                  <a:lnTo>
                    <a:pt x="21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 188"/>
            <p:cNvSpPr>
              <a:spLocks/>
            </p:cNvSpPr>
            <p:nvPr/>
          </p:nvSpPr>
          <p:spPr bwMode="auto">
            <a:xfrm>
              <a:off x="2039938" y="2849563"/>
              <a:ext cx="142875" cy="69850"/>
            </a:xfrm>
            <a:custGeom>
              <a:avLst/>
              <a:gdLst>
                <a:gd name="T0" fmla="*/ 90 w 90"/>
                <a:gd name="T1" fmla="*/ 44 h 44"/>
                <a:gd name="T2" fmla="*/ 86 w 90"/>
                <a:gd name="T3" fmla="*/ 38 h 44"/>
                <a:gd name="T4" fmla="*/ 69 w 90"/>
                <a:gd name="T5" fmla="*/ 25 h 44"/>
                <a:gd name="T6" fmla="*/ 55 w 90"/>
                <a:gd name="T7" fmla="*/ 17 h 44"/>
                <a:gd name="T8" fmla="*/ 40 w 90"/>
                <a:gd name="T9" fmla="*/ 9 h 44"/>
                <a:gd name="T10" fmla="*/ 23 w 90"/>
                <a:gd name="T11" fmla="*/ 4 h 44"/>
                <a:gd name="T12" fmla="*/ 0 w 90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4">
                  <a:moveTo>
                    <a:pt x="90" y="44"/>
                  </a:moveTo>
                  <a:lnTo>
                    <a:pt x="86" y="38"/>
                  </a:lnTo>
                  <a:lnTo>
                    <a:pt x="69" y="25"/>
                  </a:lnTo>
                  <a:lnTo>
                    <a:pt x="55" y="17"/>
                  </a:lnTo>
                  <a:lnTo>
                    <a:pt x="40" y="9"/>
                  </a:lnTo>
                  <a:lnTo>
                    <a:pt x="23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189"/>
            <p:cNvSpPr>
              <a:spLocks/>
            </p:cNvSpPr>
            <p:nvPr/>
          </p:nvSpPr>
          <p:spPr bwMode="auto">
            <a:xfrm>
              <a:off x="2298700" y="2700338"/>
              <a:ext cx="185738" cy="195262"/>
            </a:xfrm>
            <a:custGeom>
              <a:avLst/>
              <a:gdLst>
                <a:gd name="T0" fmla="*/ 117 w 117"/>
                <a:gd name="T1" fmla="*/ 123 h 123"/>
                <a:gd name="T2" fmla="*/ 113 w 117"/>
                <a:gd name="T3" fmla="*/ 107 h 123"/>
                <a:gd name="T4" fmla="*/ 96 w 117"/>
                <a:gd name="T5" fmla="*/ 71 h 123"/>
                <a:gd name="T6" fmla="*/ 88 w 117"/>
                <a:gd name="T7" fmla="*/ 59 h 123"/>
                <a:gd name="T8" fmla="*/ 80 w 117"/>
                <a:gd name="T9" fmla="*/ 50 h 123"/>
                <a:gd name="T10" fmla="*/ 71 w 117"/>
                <a:gd name="T11" fmla="*/ 38 h 123"/>
                <a:gd name="T12" fmla="*/ 59 w 117"/>
                <a:gd name="T13" fmla="*/ 29 h 123"/>
                <a:gd name="T14" fmla="*/ 48 w 117"/>
                <a:gd name="T15" fmla="*/ 21 h 123"/>
                <a:gd name="T16" fmla="*/ 32 w 117"/>
                <a:gd name="T17" fmla="*/ 11 h 123"/>
                <a:gd name="T18" fmla="*/ 17 w 117"/>
                <a:gd name="T19" fmla="*/ 6 h 123"/>
                <a:gd name="T20" fmla="*/ 0 w 117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23">
                  <a:moveTo>
                    <a:pt x="117" y="123"/>
                  </a:moveTo>
                  <a:lnTo>
                    <a:pt x="113" y="107"/>
                  </a:lnTo>
                  <a:lnTo>
                    <a:pt x="96" y="71"/>
                  </a:lnTo>
                  <a:lnTo>
                    <a:pt x="88" y="59"/>
                  </a:lnTo>
                  <a:lnTo>
                    <a:pt x="80" y="50"/>
                  </a:lnTo>
                  <a:lnTo>
                    <a:pt x="71" y="38"/>
                  </a:lnTo>
                  <a:lnTo>
                    <a:pt x="59" y="29"/>
                  </a:lnTo>
                  <a:lnTo>
                    <a:pt x="48" y="21"/>
                  </a:lnTo>
                  <a:lnTo>
                    <a:pt x="32" y="11"/>
                  </a:lnTo>
                  <a:lnTo>
                    <a:pt x="17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190"/>
            <p:cNvSpPr>
              <a:spLocks/>
            </p:cNvSpPr>
            <p:nvPr/>
          </p:nvSpPr>
          <p:spPr bwMode="auto">
            <a:xfrm>
              <a:off x="2679700" y="2870200"/>
              <a:ext cx="87313" cy="52388"/>
            </a:xfrm>
            <a:custGeom>
              <a:avLst/>
              <a:gdLst>
                <a:gd name="T0" fmla="*/ 0 w 55"/>
                <a:gd name="T1" fmla="*/ 33 h 33"/>
                <a:gd name="T2" fmla="*/ 2 w 55"/>
                <a:gd name="T3" fmla="*/ 29 h 33"/>
                <a:gd name="T4" fmla="*/ 11 w 55"/>
                <a:gd name="T5" fmla="*/ 18 h 33"/>
                <a:gd name="T6" fmla="*/ 17 w 55"/>
                <a:gd name="T7" fmla="*/ 12 h 33"/>
                <a:gd name="T8" fmla="*/ 27 w 55"/>
                <a:gd name="T9" fmla="*/ 6 h 33"/>
                <a:gd name="T10" fmla="*/ 40 w 55"/>
                <a:gd name="T11" fmla="*/ 2 h 33"/>
                <a:gd name="T12" fmla="*/ 55 w 55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3">
                  <a:moveTo>
                    <a:pt x="0" y="33"/>
                  </a:moveTo>
                  <a:lnTo>
                    <a:pt x="2" y="29"/>
                  </a:lnTo>
                  <a:lnTo>
                    <a:pt x="11" y="18"/>
                  </a:lnTo>
                  <a:lnTo>
                    <a:pt x="17" y="12"/>
                  </a:lnTo>
                  <a:lnTo>
                    <a:pt x="27" y="6"/>
                  </a:lnTo>
                  <a:lnTo>
                    <a:pt x="40" y="2"/>
                  </a:lnTo>
                  <a:lnTo>
                    <a:pt x="55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191"/>
            <p:cNvSpPr>
              <a:spLocks/>
            </p:cNvSpPr>
            <p:nvPr/>
          </p:nvSpPr>
          <p:spPr bwMode="auto">
            <a:xfrm>
              <a:off x="2773363" y="2940050"/>
              <a:ext cx="188912" cy="25400"/>
            </a:xfrm>
            <a:custGeom>
              <a:avLst/>
              <a:gdLst>
                <a:gd name="T0" fmla="*/ 0 w 119"/>
                <a:gd name="T1" fmla="*/ 8 h 16"/>
                <a:gd name="T2" fmla="*/ 10 w 119"/>
                <a:gd name="T3" fmla="*/ 4 h 16"/>
                <a:gd name="T4" fmla="*/ 37 w 119"/>
                <a:gd name="T5" fmla="*/ 0 h 16"/>
                <a:gd name="T6" fmla="*/ 56 w 119"/>
                <a:gd name="T7" fmla="*/ 0 h 16"/>
                <a:gd name="T8" fmla="*/ 75 w 119"/>
                <a:gd name="T9" fmla="*/ 2 h 16"/>
                <a:gd name="T10" fmla="*/ 96 w 119"/>
                <a:gd name="T11" fmla="*/ 6 h 16"/>
                <a:gd name="T12" fmla="*/ 119 w 11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6">
                  <a:moveTo>
                    <a:pt x="0" y="8"/>
                  </a:moveTo>
                  <a:lnTo>
                    <a:pt x="10" y="4"/>
                  </a:lnTo>
                  <a:lnTo>
                    <a:pt x="37" y="0"/>
                  </a:lnTo>
                  <a:lnTo>
                    <a:pt x="56" y="0"/>
                  </a:lnTo>
                  <a:lnTo>
                    <a:pt x="75" y="2"/>
                  </a:lnTo>
                  <a:lnTo>
                    <a:pt x="96" y="6"/>
                  </a:lnTo>
                  <a:lnTo>
                    <a:pt x="119" y="16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192"/>
            <p:cNvSpPr>
              <a:spLocks/>
            </p:cNvSpPr>
            <p:nvPr/>
          </p:nvSpPr>
          <p:spPr bwMode="auto">
            <a:xfrm>
              <a:off x="2603500" y="2746375"/>
              <a:ext cx="265113" cy="160338"/>
            </a:xfrm>
            <a:custGeom>
              <a:avLst/>
              <a:gdLst>
                <a:gd name="T0" fmla="*/ 0 w 167"/>
                <a:gd name="T1" fmla="*/ 101 h 101"/>
                <a:gd name="T2" fmla="*/ 2 w 167"/>
                <a:gd name="T3" fmla="*/ 96 h 101"/>
                <a:gd name="T4" fmla="*/ 7 w 167"/>
                <a:gd name="T5" fmla="*/ 80 h 101"/>
                <a:gd name="T6" fmla="*/ 17 w 167"/>
                <a:gd name="T7" fmla="*/ 61 h 101"/>
                <a:gd name="T8" fmla="*/ 32 w 167"/>
                <a:gd name="T9" fmla="*/ 40 h 101"/>
                <a:gd name="T10" fmla="*/ 42 w 167"/>
                <a:gd name="T11" fmla="*/ 28 h 101"/>
                <a:gd name="T12" fmla="*/ 54 w 167"/>
                <a:gd name="T13" fmla="*/ 19 h 101"/>
                <a:gd name="T14" fmla="*/ 67 w 167"/>
                <a:gd name="T15" fmla="*/ 11 h 101"/>
                <a:gd name="T16" fmla="*/ 82 w 167"/>
                <a:gd name="T17" fmla="*/ 5 h 101"/>
                <a:gd name="T18" fmla="*/ 100 w 167"/>
                <a:gd name="T19" fmla="*/ 2 h 101"/>
                <a:gd name="T20" fmla="*/ 121 w 167"/>
                <a:gd name="T21" fmla="*/ 0 h 101"/>
                <a:gd name="T22" fmla="*/ 142 w 167"/>
                <a:gd name="T23" fmla="*/ 2 h 101"/>
                <a:gd name="T24" fmla="*/ 167 w 167"/>
                <a:gd name="T25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01">
                  <a:moveTo>
                    <a:pt x="0" y="101"/>
                  </a:moveTo>
                  <a:lnTo>
                    <a:pt x="2" y="96"/>
                  </a:lnTo>
                  <a:lnTo>
                    <a:pt x="7" y="80"/>
                  </a:lnTo>
                  <a:lnTo>
                    <a:pt x="17" y="61"/>
                  </a:lnTo>
                  <a:lnTo>
                    <a:pt x="32" y="40"/>
                  </a:lnTo>
                  <a:lnTo>
                    <a:pt x="42" y="28"/>
                  </a:lnTo>
                  <a:lnTo>
                    <a:pt x="54" y="19"/>
                  </a:lnTo>
                  <a:lnTo>
                    <a:pt x="67" y="11"/>
                  </a:lnTo>
                  <a:lnTo>
                    <a:pt x="82" y="5"/>
                  </a:lnTo>
                  <a:lnTo>
                    <a:pt x="100" y="2"/>
                  </a:lnTo>
                  <a:lnTo>
                    <a:pt x="121" y="0"/>
                  </a:lnTo>
                  <a:lnTo>
                    <a:pt x="142" y="2"/>
                  </a:lnTo>
                  <a:lnTo>
                    <a:pt x="167" y="5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193"/>
            <p:cNvSpPr>
              <a:spLocks/>
            </p:cNvSpPr>
            <p:nvPr/>
          </p:nvSpPr>
          <p:spPr bwMode="auto">
            <a:xfrm>
              <a:off x="2070100" y="2779713"/>
              <a:ext cx="206375" cy="123825"/>
            </a:xfrm>
            <a:custGeom>
              <a:avLst/>
              <a:gdLst>
                <a:gd name="T0" fmla="*/ 130 w 130"/>
                <a:gd name="T1" fmla="*/ 78 h 78"/>
                <a:gd name="T2" fmla="*/ 123 w 130"/>
                <a:gd name="T3" fmla="*/ 69 h 78"/>
                <a:gd name="T4" fmla="*/ 100 w 130"/>
                <a:gd name="T5" fmla="*/ 46 h 78"/>
                <a:gd name="T6" fmla="*/ 81 w 130"/>
                <a:gd name="T7" fmla="*/ 32 h 78"/>
                <a:gd name="T8" fmla="*/ 58 w 130"/>
                <a:gd name="T9" fmla="*/ 19 h 78"/>
                <a:gd name="T10" fmla="*/ 46 w 130"/>
                <a:gd name="T11" fmla="*/ 13 h 78"/>
                <a:gd name="T12" fmla="*/ 33 w 130"/>
                <a:gd name="T13" fmla="*/ 9 h 78"/>
                <a:gd name="T14" fmla="*/ 17 w 130"/>
                <a:gd name="T15" fmla="*/ 4 h 78"/>
                <a:gd name="T16" fmla="*/ 0 w 130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78">
                  <a:moveTo>
                    <a:pt x="130" y="78"/>
                  </a:moveTo>
                  <a:lnTo>
                    <a:pt x="123" y="69"/>
                  </a:lnTo>
                  <a:lnTo>
                    <a:pt x="100" y="46"/>
                  </a:lnTo>
                  <a:lnTo>
                    <a:pt x="81" y="32"/>
                  </a:lnTo>
                  <a:lnTo>
                    <a:pt x="58" y="19"/>
                  </a:lnTo>
                  <a:lnTo>
                    <a:pt x="46" y="13"/>
                  </a:lnTo>
                  <a:lnTo>
                    <a:pt x="33" y="9"/>
                  </a:lnTo>
                  <a:lnTo>
                    <a:pt x="17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194"/>
            <p:cNvSpPr>
              <a:spLocks/>
            </p:cNvSpPr>
            <p:nvPr/>
          </p:nvSpPr>
          <p:spPr bwMode="auto">
            <a:xfrm>
              <a:off x="2159000" y="2736850"/>
              <a:ext cx="206375" cy="158750"/>
            </a:xfrm>
            <a:custGeom>
              <a:avLst/>
              <a:gdLst>
                <a:gd name="T0" fmla="*/ 130 w 130"/>
                <a:gd name="T1" fmla="*/ 100 h 100"/>
                <a:gd name="T2" fmla="*/ 119 w 130"/>
                <a:gd name="T3" fmla="*/ 84 h 100"/>
                <a:gd name="T4" fmla="*/ 92 w 130"/>
                <a:gd name="T5" fmla="*/ 50 h 100"/>
                <a:gd name="T6" fmla="*/ 71 w 130"/>
                <a:gd name="T7" fmla="*/ 31 h 100"/>
                <a:gd name="T8" fmla="*/ 49 w 130"/>
                <a:gd name="T9" fmla="*/ 15 h 100"/>
                <a:gd name="T10" fmla="*/ 38 w 130"/>
                <a:gd name="T11" fmla="*/ 8 h 100"/>
                <a:gd name="T12" fmla="*/ 25 w 130"/>
                <a:gd name="T13" fmla="*/ 4 h 100"/>
                <a:gd name="T14" fmla="*/ 13 w 130"/>
                <a:gd name="T15" fmla="*/ 0 h 100"/>
                <a:gd name="T16" fmla="*/ 0 w 13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00">
                  <a:moveTo>
                    <a:pt x="130" y="100"/>
                  </a:moveTo>
                  <a:lnTo>
                    <a:pt x="119" y="84"/>
                  </a:lnTo>
                  <a:lnTo>
                    <a:pt x="92" y="50"/>
                  </a:lnTo>
                  <a:lnTo>
                    <a:pt x="71" y="31"/>
                  </a:lnTo>
                  <a:lnTo>
                    <a:pt x="49" y="15"/>
                  </a:lnTo>
                  <a:lnTo>
                    <a:pt x="38" y="8"/>
                  </a:lnTo>
                  <a:lnTo>
                    <a:pt x="25" y="4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195"/>
            <p:cNvSpPr>
              <a:spLocks/>
            </p:cNvSpPr>
            <p:nvPr/>
          </p:nvSpPr>
          <p:spPr bwMode="auto">
            <a:xfrm>
              <a:off x="2295525" y="2720975"/>
              <a:ext cx="139700" cy="171450"/>
            </a:xfrm>
            <a:custGeom>
              <a:avLst/>
              <a:gdLst>
                <a:gd name="T0" fmla="*/ 88 w 88"/>
                <a:gd name="T1" fmla="*/ 108 h 108"/>
                <a:gd name="T2" fmla="*/ 81 w 88"/>
                <a:gd name="T3" fmla="*/ 94 h 108"/>
                <a:gd name="T4" fmla="*/ 61 w 88"/>
                <a:gd name="T5" fmla="*/ 62 h 108"/>
                <a:gd name="T6" fmla="*/ 48 w 88"/>
                <a:gd name="T7" fmla="*/ 42 h 108"/>
                <a:gd name="T8" fmla="*/ 33 w 88"/>
                <a:gd name="T9" fmla="*/ 25 h 108"/>
                <a:gd name="T10" fmla="*/ 25 w 88"/>
                <a:gd name="T11" fmla="*/ 18 h 108"/>
                <a:gd name="T12" fmla="*/ 17 w 88"/>
                <a:gd name="T13" fmla="*/ 12 h 108"/>
                <a:gd name="T14" fmla="*/ 8 w 88"/>
                <a:gd name="T15" fmla="*/ 6 h 108"/>
                <a:gd name="T16" fmla="*/ 0 w 88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08">
                  <a:moveTo>
                    <a:pt x="88" y="108"/>
                  </a:moveTo>
                  <a:lnTo>
                    <a:pt x="81" y="94"/>
                  </a:lnTo>
                  <a:lnTo>
                    <a:pt x="61" y="62"/>
                  </a:lnTo>
                  <a:lnTo>
                    <a:pt x="48" y="42"/>
                  </a:lnTo>
                  <a:lnTo>
                    <a:pt x="33" y="25"/>
                  </a:lnTo>
                  <a:lnTo>
                    <a:pt x="25" y="18"/>
                  </a:lnTo>
                  <a:lnTo>
                    <a:pt x="17" y="12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196"/>
            <p:cNvSpPr>
              <a:spLocks/>
            </p:cNvSpPr>
            <p:nvPr/>
          </p:nvSpPr>
          <p:spPr bwMode="auto">
            <a:xfrm>
              <a:off x="2024063" y="2882900"/>
              <a:ext cx="103187" cy="42863"/>
            </a:xfrm>
            <a:custGeom>
              <a:avLst/>
              <a:gdLst>
                <a:gd name="T0" fmla="*/ 65 w 65"/>
                <a:gd name="T1" fmla="*/ 27 h 27"/>
                <a:gd name="T2" fmla="*/ 60 w 65"/>
                <a:gd name="T3" fmla="*/ 23 h 27"/>
                <a:gd name="T4" fmla="*/ 46 w 65"/>
                <a:gd name="T5" fmla="*/ 11 h 27"/>
                <a:gd name="T6" fmla="*/ 37 w 65"/>
                <a:gd name="T7" fmla="*/ 6 h 27"/>
                <a:gd name="T8" fmla="*/ 25 w 65"/>
                <a:gd name="T9" fmla="*/ 2 h 27"/>
                <a:gd name="T10" fmla="*/ 14 w 65"/>
                <a:gd name="T11" fmla="*/ 0 h 27"/>
                <a:gd name="T12" fmla="*/ 0 w 65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7">
                  <a:moveTo>
                    <a:pt x="65" y="27"/>
                  </a:moveTo>
                  <a:lnTo>
                    <a:pt x="60" y="23"/>
                  </a:lnTo>
                  <a:lnTo>
                    <a:pt x="46" y="11"/>
                  </a:lnTo>
                  <a:lnTo>
                    <a:pt x="37" y="6"/>
                  </a:lnTo>
                  <a:lnTo>
                    <a:pt x="25" y="2"/>
                  </a:lnTo>
                  <a:lnTo>
                    <a:pt x="14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197"/>
            <p:cNvSpPr>
              <a:spLocks/>
            </p:cNvSpPr>
            <p:nvPr/>
          </p:nvSpPr>
          <p:spPr bwMode="auto">
            <a:xfrm>
              <a:off x="2651125" y="2849563"/>
              <a:ext cx="225425" cy="66675"/>
            </a:xfrm>
            <a:custGeom>
              <a:avLst/>
              <a:gdLst>
                <a:gd name="T0" fmla="*/ 0 w 142"/>
                <a:gd name="T1" fmla="*/ 42 h 42"/>
                <a:gd name="T2" fmla="*/ 2 w 142"/>
                <a:gd name="T3" fmla="*/ 40 h 42"/>
                <a:gd name="T4" fmla="*/ 8 w 142"/>
                <a:gd name="T5" fmla="*/ 32 h 42"/>
                <a:gd name="T6" fmla="*/ 20 w 142"/>
                <a:gd name="T7" fmla="*/ 21 h 42"/>
                <a:gd name="T8" fmla="*/ 35 w 142"/>
                <a:gd name="T9" fmla="*/ 11 h 42"/>
                <a:gd name="T10" fmla="*/ 45 w 142"/>
                <a:gd name="T11" fmla="*/ 7 h 42"/>
                <a:gd name="T12" fmla="*/ 56 w 142"/>
                <a:gd name="T13" fmla="*/ 4 h 42"/>
                <a:gd name="T14" fmla="*/ 68 w 142"/>
                <a:gd name="T15" fmla="*/ 0 h 42"/>
                <a:gd name="T16" fmla="*/ 81 w 142"/>
                <a:gd name="T17" fmla="*/ 0 h 42"/>
                <a:gd name="T18" fmla="*/ 95 w 142"/>
                <a:gd name="T19" fmla="*/ 0 h 42"/>
                <a:gd name="T20" fmla="*/ 110 w 142"/>
                <a:gd name="T21" fmla="*/ 2 h 42"/>
                <a:gd name="T22" fmla="*/ 125 w 142"/>
                <a:gd name="T23" fmla="*/ 7 h 42"/>
                <a:gd name="T24" fmla="*/ 142 w 142"/>
                <a:gd name="T25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42">
                  <a:moveTo>
                    <a:pt x="0" y="42"/>
                  </a:moveTo>
                  <a:lnTo>
                    <a:pt x="2" y="40"/>
                  </a:lnTo>
                  <a:lnTo>
                    <a:pt x="8" y="32"/>
                  </a:lnTo>
                  <a:lnTo>
                    <a:pt x="20" y="21"/>
                  </a:lnTo>
                  <a:lnTo>
                    <a:pt x="35" y="11"/>
                  </a:lnTo>
                  <a:lnTo>
                    <a:pt x="45" y="7"/>
                  </a:lnTo>
                  <a:lnTo>
                    <a:pt x="56" y="4"/>
                  </a:lnTo>
                  <a:lnTo>
                    <a:pt x="68" y="0"/>
                  </a:lnTo>
                  <a:lnTo>
                    <a:pt x="81" y="0"/>
                  </a:lnTo>
                  <a:lnTo>
                    <a:pt x="95" y="0"/>
                  </a:lnTo>
                  <a:lnTo>
                    <a:pt x="110" y="2"/>
                  </a:lnTo>
                  <a:lnTo>
                    <a:pt x="125" y="7"/>
                  </a:lnTo>
                  <a:lnTo>
                    <a:pt x="142" y="1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198"/>
            <p:cNvSpPr>
              <a:spLocks/>
            </p:cNvSpPr>
            <p:nvPr/>
          </p:nvSpPr>
          <p:spPr bwMode="auto">
            <a:xfrm>
              <a:off x="2746375" y="2906713"/>
              <a:ext cx="212725" cy="36512"/>
            </a:xfrm>
            <a:custGeom>
              <a:avLst/>
              <a:gdLst>
                <a:gd name="T0" fmla="*/ 0 w 134"/>
                <a:gd name="T1" fmla="*/ 23 h 23"/>
                <a:gd name="T2" fmla="*/ 11 w 134"/>
                <a:gd name="T3" fmla="*/ 18 h 23"/>
                <a:gd name="T4" fmla="*/ 42 w 134"/>
                <a:gd name="T5" fmla="*/ 6 h 23"/>
                <a:gd name="T6" fmla="*/ 63 w 134"/>
                <a:gd name="T7" fmla="*/ 2 h 23"/>
                <a:gd name="T8" fmla="*/ 86 w 134"/>
                <a:gd name="T9" fmla="*/ 0 h 23"/>
                <a:gd name="T10" fmla="*/ 98 w 134"/>
                <a:gd name="T11" fmla="*/ 0 h 23"/>
                <a:gd name="T12" fmla="*/ 109 w 134"/>
                <a:gd name="T13" fmla="*/ 2 h 23"/>
                <a:gd name="T14" fmla="*/ 123 w 134"/>
                <a:gd name="T15" fmla="*/ 4 h 23"/>
                <a:gd name="T16" fmla="*/ 134 w 134"/>
                <a:gd name="T1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23">
                  <a:moveTo>
                    <a:pt x="0" y="23"/>
                  </a:moveTo>
                  <a:lnTo>
                    <a:pt x="11" y="18"/>
                  </a:lnTo>
                  <a:lnTo>
                    <a:pt x="42" y="6"/>
                  </a:lnTo>
                  <a:lnTo>
                    <a:pt x="63" y="2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9" y="2"/>
                  </a:lnTo>
                  <a:lnTo>
                    <a:pt x="123" y="4"/>
                  </a:lnTo>
                  <a:lnTo>
                    <a:pt x="134" y="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 199"/>
            <p:cNvSpPr>
              <a:spLocks/>
            </p:cNvSpPr>
            <p:nvPr/>
          </p:nvSpPr>
          <p:spPr bwMode="auto">
            <a:xfrm>
              <a:off x="2892425" y="3016250"/>
              <a:ext cx="139700" cy="68263"/>
            </a:xfrm>
            <a:custGeom>
              <a:avLst/>
              <a:gdLst>
                <a:gd name="T0" fmla="*/ 0 w 88"/>
                <a:gd name="T1" fmla="*/ 0 h 43"/>
                <a:gd name="T2" fmla="*/ 8 w 88"/>
                <a:gd name="T3" fmla="*/ 0 h 43"/>
                <a:gd name="T4" fmla="*/ 27 w 88"/>
                <a:gd name="T5" fmla="*/ 4 h 43"/>
                <a:gd name="T6" fmla="*/ 40 w 88"/>
                <a:gd name="T7" fmla="*/ 8 h 43"/>
                <a:gd name="T8" fmla="*/ 54 w 88"/>
                <a:gd name="T9" fmla="*/ 16 h 43"/>
                <a:gd name="T10" fmla="*/ 71 w 88"/>
                <a:gd name="T11" fmla="*/ 27 h 43"/>
                <a:gd name="T12" fmla="*/ 88 w 8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3">
                  <a:moveTo>
                    <a:pt x="0" y="0"/>
                  </a:moveTo>
                  <a:lnTo>
                    <a:pt x="8" y="0"/>
                  </a:lnTo>
                  <a:lnTo>
                    <a:pt x="27" y="4"/>
                  </a:lnTo>
                  <a:lnTo>
                    <a:pt x="40" y="8"/>
                  </a:lnTo>
                  <a:lnTo>
                    <a:pt x="54" y="16"/>
                  </a:lnTo>
                  <a:lnTo>
                    <a:pt x="71" y="27"/>
                  </a:lnTo>
                  <a:lnTo>
                    <a:pt x="88" y="4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200"/>
            <p:cNvSpPr>
              <a:spLocks/>
            </p:cNvSpPr>
            <p:nvPr/>
          </p:nvSpPr>
          <p:spPr bwMode="auto">
            <a:xfrm>
              <a:off x="1987550" y="2859088"/>
              <a:ext cx="182563" cy="60325"/>
            </a:xfrm>
            <a:custGeom>
              <a:avLst/>
              <a:gdLst>
                <a:gd name="T0" fmla="*/ 115 w 115"/>
                <a:gd name="T1" fmla="*/ 38 h 38"/>
                <a:gd name="T2" fmla="*/ 108 w 115"/>
                <a:gd name="T3" fmla="*/ 30 h 38"/>
                <a:gd name="T4" fmla="*/ 88 w 115"/>
                <a:gd name="T5" fmla="*/ 15 h 38"/>
                <a:gd name="T6" fmla="*/ 73 w 115"/>
                <a:gd name="T7" fmla="*/ 9 h 38"/>
                <a:gd name="T8" fmla="*/ 52 w 115"/>
                <a:gd name="T9" fmla="*/ 3 h 38"/>
                <a:gd name="T10" fmla="*/ 40 w 115"/>
                <a:gd name="T11" fmla="*/ 1 h 38"/>
                <a:gd name="T12" fmla="*/ 29 w 115"/>
                <a:gd name="T13" fmla="*/ 0 h 38"/>
                <a:gd name="T14" fmla="*/ 15 w 115"/>
                <a:gd name="T15" fmla="*/ 0 h 38"/>
                <a:gd name="T16" fmla="*/ 0 w 115"/>
                <a:gd name="T1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8">
                  <a:moveTo>
                    <a:pt x="115" y="38"/>
                  </a:moveTo>
                  <a:lnTo>
                    <a:pt x="108" y="30"/>
                  </a:lnTo>
                  <a:lnTo>
                    <a:pt x="88" y="15"/>
                  </a:lnTo>
                  <a:lnTo>
                    <a:pt x="73" y="9"/>
                  </a:lnTo>
                  <a:lnTo>
                    <a:pt x="52" y="3"/>
                  </a:lnTo>
                  <a:lnTo>
                    <a:pt x="40" y="1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201"/>
            <p:cNvSpPr>
              <a:spLocks/>
            </p:cNvSpPr>
            <p:nvPr/>
          </p:nvSpPr>
          <p:spPr bwMode="auto">
            <a:xfrm>
              <a:off x="2085975" y="2816225"/>
              <a:ext cx="190500" cy="90488"/>
            </a:xfrm>
            <a:custGeom>
              <a:avLst/>
              <a:gdLst>
                <a:gd name="T0" fmla="*/ 120 w 120"/>
                <a:gd name="T1" fmla="*/ 57 h 57"/>
                <a:gd name="T2" fmla="*/ 111 w 120"/>
                <a:gd name="T3" fmla="*/ 48 h 57"/>
                <a:gd name="T4" fmla="*/ 84 w 120"/>
                <a:gd name="T5" fmla="*/ 27 h 57"/>
                <a:gd name="T6" fmla="*/ 67 w 120"/>
                <a:gd name="T7" fmla="*/ 15 h 57"/>
                <a:gd name="T8" fmla="*/ 46 w 120"/>
                <a:gd name="T9" fmla="*/ 5 h 57"/>
                <a:gd name="T10" fmla="*/ 34 w 120"/>
                <a:gd name="T11" fmla="*/ 4 h 57"/>
                <a:gd name="T12" fmla="*/ 23 w 120"/>
                <a:gd name="T13" fmla="*/ 0 h 57"/>
                <a:gd name="T14" fmla="*/ 11 w 120"/>
                <a:gd name="T15" fmla="*/ 0 h 57"/>
                <a:gd name="T16" fmla="*/ 0 w 120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57">
                  <a:moveTo>
                    <a:pt x="120" y="57"/>
                  </a:moveTo>
                  <a:lnTo>
                    <a:pt x="111" y="48"/>
                  </a:lnTo>
                  <a:lnTo>
                    <a:pt x="84" y="27"/>
                  </a:lnTo>
                  <a:lnTo>
                    <a:pt x="67" y="15"/>
                  </a:lnTo>
                  <a:lnTo>
                    <a:pt x="46" y="5"/>
                  </a:lnTo>
                  <a:lnTo>
                    <a:pt x="34" y="4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202"/>
            <p:cNvSpPr>
              <a:spLocks/>
            </p:cNvSpPr>
            <p:nvPr/>
          </p:nvSpPr>
          <p:spPr bwMode="auto">
            <a:xfrm>
              <a:off x="2176463" y="2782888"/>
              <a:ext cx="198437" cy="112712"/>
            </a:xfrm>
            <a:custGeom>
              <a:avLst/>
              <a:gdLst>
                <a:gd name="T0" fmla="*/ 125 w 125"/>
                <a:gd name="T1" fmla="*/ 71 h 71"/>
                <a:gd name="T2" fmla="*/ 117 w 125"/>
                <a:gd name="T3" fmla="*/ 59 h 71"/>
                <a:gd name="T4" fmla="*/ 96 w 125"/>
                <a:gd name="T5" fmla="*/ 32 h 71"/>
                <a:gd name="T6" fmla="*/ 86 w 125"/>
                <a:gd name="T7" fmla="*/ 26 h 71"/>
                <a:gd name="T8" fmla="*/ 79 w 125"/>
                <a:gd name="T9" fmla="*/ 19 h 71"/>
                <a:gd name="T10" fmla="*/ 67 w 125"/>
                <a:gd name="T11" fmla="*/ 13 h 71"/>
                <a:gd name="T12" fmla="*/ 56 w 125"/>
                <a:gd name="T13" fmla="*/ 7 h 71"/>
                <a:gd name="T14" fmla="*/ 44 w 125"/>
                <a:gd name="T15" fmla="*/ 3 h 71"/>
                <a:gd name="T16" fmla="*/ 31 w 125"/>
                <a:gd name="T17" fmla="*/ 2 h 71"/>
                <a:gd name="T18" fmla="*/ 15 w 125"/>
                <a:gd name="T19" fmla="*/ 0 h 71"/>
                <a:gd name="T20" fmla="*/ 0 w 125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71">
                  <a:moveTo>
                    <a:pt x="125" y="71"/>
                  </a:moveTo>
                  <a:lnTo>
                    <a:pt x="117" y="59"/>
                  </a:lnTo>
                  <a:lnTo>
                    <a:pt x="96" y="32"/>
                  </a:lnTo>
                  <a:lnTo>
                    <a:pt x="86" y="26"/>
                  </a:lnTo>
                  <a:lnTo>
                    <a:pt x="79" y="19"/>
                  </a:lnTo>
                  <a:lnTo>
                    <a:pt x="67" y="13"/>
                  </a:lnTo>
                  <a:lnTo>
                    <a:pt x="56" y="7"/>
                  </a:lnTo>
                  <a:lnTo>
                    <a:pt x="44" y="3"/>
                  </a:lnTo>
                  <a:lnTo>
                    <a:pt x="31" y="2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203"/>
            <p:cNvSpPr>
              <a:spLocks/>
            </p:cNvSpPr>
            <p:nvPr/>
          </p:nvSpPr>
          <p:spPr bwMode="auto">
            <a:xfrm>
              <a:off x="2282825" y="2717800"/>
              <a:ext cx="204788" cy="177800"/>
            </a:xfrm>
            <a:custGeom>
              <a:avLst/>
              <a:gdLst>
                <a:gd name="T0" fmla="*/ 129 w 129"/>
                <a:gd name="T1" fmla="*/ 112 h 112"/>
                <a:gd name="T2" fmla="*/ 119 w 129"/>
                <a:gd name="T3" fmla="*/ 94 h 112"/>
                <a:gd name="T4" fmla="*/ 94 w 129"/>
                <a:gd name="T5" fmla="*/ 56 h 112"/>
                <a:gd name="T6" fmla="*/ 85 w 129"/>
                <a:gd name="T7" fmla="*/ 46 h 112"/>
                <a:gd name="T8" fmla="*/ 75 w 129"/>
                <a:gd name="T9" fmla="*/ 37 h 112"/>
                <a:gd name="T10" fmla="*/ 66 w 129"/>
                <a:gd name="T11" fmla="*/ 27 h 112"/>
                <a:gd name="T12" fmla="*/ 54 w 129"/>
                <a:gd name="T13" fmla="*/ 20 h 112"/>
                <a:gd name="T14" fmla="*/ 41 w 129"/>
                <a:gd name="T15" fmla="*/ 12 h 112"/>
                <a:gd name="T16" fmla="*/ 29 w 129"/>
                <a:gd name="T17" fmla="*/ 6 h 112"/>
                <a:gd name="T18" fmla="*/ 16 w 129"/>
                <a:gd name="T19" fmla="*/ 2 h 112"/>
                <a:gd name="T20" fmla="*/ 0 w 129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12">
                  <a:moveTo>
                    <a:pt x="129" y="112"/>
                  </a:moveTo>
                  <a:lnTo>
                    <a:pt x="119" y="94"/>
                  </a:lnTo>
                  <a:lnTo>
                    <a:pt x="94" y="56"/>
                  </a:lnTo>
                  <a:lnTo>
                    <a:pt x="85" y="46"/>
                  </a:lnTo>
                  <a:lnTo>
                    <a:pt x="75" y="37"/>
                  </a:lnTo>
                  <a:lnTo>
                    <a:pt x="66" y="27"/>
                  </a:lnTo>
                  <a:lnTo>
                    <a:pt x="54" y="20"/>
                  </a:lnTo>
                  <a:lnTo>
                    <a:pt x="41" y="12"/>
                  </a:lnTo>
                  <a:lnTo>
                    <a:pt x="29" y="6"/>
                  </a:lnTo>
                  <a:lnTo>
                    <a:pt x="16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205"/>
            <p:cNvSpPr>
              <a:spLocks/>
            </p:cNvSpPr>
            <p:nvPr/>
          </p:nvSpPr>
          <p:spPr bwMode="auto">
            <a:xfrm>
              <a:off x="2301875" y="2776538"/>
              <a:ext cx="133350" cy="119062"/>
            </a:xfrm>
            <a:custGeom>
              <a:avLst/>
              <a:gdLst>
                <a:gd name="T0" fmla="*/ 84 w 84"/>
                <a:gd name="T1" fmla="*/ 75 h 75"/>
                <a:gd name="T2" fmla="*/ 78 w 84"/>
                <a:gd name="T3" fmla="*/ 65 h 75"/>
                <a:gd name="T4" fmla="*/ 61 w 84"/>
                <a:gd name="T5" fmla="*/ 42 h 75"/>
                <a:gd name="T6" fmla="*/ 48 w 84"/>
                <a:gd name="T7" fmla="*/ 29 h 75"/>
                <a:gd name="T8" fmla="*/ 34 w 84"/>
                <a:gd name="T9" fmla="*/ 17 h 75"/>
                <a:gd name="T10" fmla="*/ 25 w 84"/>
                <a:gd name="T11" fmla="*/ 11 h 75"/>
                <a:gd name="T12" fmla="*/ 17 w 84"/>
                <a:gd name="T13" fmla="*/ 6 h 75"/>
                <a:gd name="T14" fmla="*/ 7 w 84"/>
                <a:gd name="T15" fmla="*/ 2 h 75"/>
                <a:gd name="T16" fmla="*/ 0 w 84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5">
                  <a:moveTo>
                    <a:pt x="84" y="75"/>
                  </a:moveTo>
                  <a:lnTo>
                    <a:pt x="78" y="65"/>
                  </a:lnTo>
                  <a:lnTo>
                    <a:pt x="61" y="42"/>
                  </a:lnTo>
                  <a:lnTo>
                    <a:pt x="48" y="29"/>
                  </a:lnTo>
                  <a:lnTo>
                    <a:pt x="34" y="17"/>
                  </a:lnTo>
                  <a:lnTo>
                    <a:pt x="25" y="11"/>
                  </a:lnTo>
                  <a:lnTo>
                    <a:pt x="17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206"/>
            <p:cNvSpPr>
              <a:spLocks/>
            </p:cNvSpPr>
            <p:nvPr/>
          </p:nvSpPr>
          <p:spPr bwMode="auto">
            <a:xfrm>
              <a:off x="2198688" y="2803525"/>
              <a:ext cx="142875" cy="92075"/>
            </a:xfrm>
            <a:custGeom>
              <a:avLst/>
              <a:gdLst>
                <a:gd name="T0" fmla="*/ 90 w 90"/>
                <a:gd name="T1" fmla="*/ 58 h 58"/>
                <a:gd name="T2" fmla="*/ 86 w 90"/>
                <a:gd name="T3" fmla="*/ 52 h 58"/>
                <a:gd name="T4" fmla="*/ 74 w 90"/>
                <a:gd name="T5" fmla="*/ 38 h 58"/>
                <a:gd name="T6" fmla="*/ 63 w 90"/>
                <a:gd name="T7" fmla="*/ 29 h 58"/>
                <a:gd name="T8" fmla="*/ 48 w 90"/>
                <a:gd name="T9" fmla="*/ 19 h 58"/>
                <a:gd name="T10" fmla="*/ 26 w 90"/>
                <a:gd name="T11" fmla="*/ 10 h 58"/>
                <a:gd name="T12" fmla="*/ 0 w 9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8">
                  <a:moveTo>
                    <a:pt x="90" y="58"/>
                  </a:moveTo>
                  <a:lnTo>
                    <a:pt x="86" y="52"/>
                  </a:lnTo>
                  <a:lnTo>
                    <a:pt x="74" y="38"/>
                  </a:lnTo>
                  <a:lnTo>
                    <a:pt x="63" y="29"/>
                  </a:lnTo>
                  <a:lnTo>
                    <a:pt x="48" y="19"/>
                  </a:lnTo>
                  <a:lnTo>
                    <a:pt x="26" y="1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207"/>
            <p:cNvSpPr>
              <a:spLocks/>
            </p:cNvSpPr>
            <p:nvPr/>
          </p:nvSpPr>
          <p:spPr bwMode="auto">
            <a:xfrm>
              <a:off x="2049463" y="2822575"/>
              <a:ext cx="169862" cy="90488"/>
            </a:xfrm>
            <a:custGeom>
              <a:avLst/>
              <a:gdLst>
                <a:gd name="T0" fmla="*/ 107 w 107"/>
                <a:gd name="T1" fmla="*/ 57 h 57"/>
                <a:gd name="T2" fmla="*/ 103 w 107"/>
                <a:gd name="T3" fmla="*/ 49 h 57"/>
                <a:gd name="T4" fmla="*/ 86 w 107"/>
                <a:gd name="T5" fmla="*/ 32 h 57"/>
                <a:gd name="T6" fmla="*/ 71 w 107"/>
                <a:gd name="T7" fmla="*/ 23 h 57"/>
                <a:gd name="T8" fmla="*/ 51 w 107"/>
                <a:gd name="T9" fmla="*/ 13 h 57"/>
                <a:gd name="T10" fmla="*/ 28 w 107"/>
                <a:gd name="T11" fmla="*/ 5 h 57"/>
                <a:gd name="T12" fmla="*/ 0 w 10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7">
                  <a:moveTo>
                    <a:pt x="107" y="57"/>
                  </a:moveTo>
                  <a:lnTo>
                    <a:pt x="103" y="49"/>
                  </a:lnTo>
                  <a:lnTo>
                    <a:pt x="86" y="32"/>
                  </a:lnTo>
                  <a:lnTo>
                    <a:pt x="71" y="23"/>
                  </a:lnTo>
                  <a:lnTo>
                    <a:pt x="51" y="13"/>
                  </a:lnTo>
                  <a:lnTo>
                    <a:pt x="28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208"/>
            <p:cNvSpPr>
              <a:spLocks/>
            </p:cNvSpPr>
            <p:nvPr/>
          </p:nvSpPr>
          <p:spPr bwMode="auto">
            <a:xfrm>
              <a:off x="1981200" y="2895600"/>
              <a:ext cx="149225" cy="30163"/>
            </a:xfrm>
            <a:custGeom>
              <a:avLst/>
              <a:gdLst>
                <a:gd name="T0" fmla="*/ 94 w 94"/>
                <a:gd name="T1" fmla="*/ 19 h 19"/>
                <a:gd name="T2" fmla="*/ 87 w 94"/>
                <a:gd name="T3" fmla="*/ 15 h 19"/>
                <a:gd name="T4" fmla="*/ 69 w 94"/>
                <a:gd name="T5" fmla="*/ 7 h 19"/>
                <a:gd name="T6" fmla="*/ 56 w 94"/>
                <a:gd name="T7" fmla="*/ 3 h 19"/>
                <a:gd name="T8" fmla="*/ 41 w 94"/>
                <a:gd name="T9" fmla="*/ 2 h 19"/>
                <a:gd name="T10" fmla="*/ 21 w 94"/>
                <a:gd name="T11" fmla="*/ 0 h 19"/>
                <a:gd name="T12" fmla="*/ 0 w 9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9">
                  <a:moveTo>
                    <a:pt x="94" y="19"/>
                  </a:moveTo>
                  <a:lnTo>
                    <a:pt x="87" y="15"/>
                  </a:lnTo>
                  <a:lnTo>
                    <a:pt x="69" y="7"/>
                  </a:lnTo>
                  <a:lnTo>
                    <a:pt x="56" y="3"/>
                  </a:lnTo>
                  <a:lnTo>
                    <a:pt x="41" y="2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209"/>
            <p:cNvSpPr>
              <a:spLocks/>
            </p:cNvSpPr>
            <p:nvPr/>
          </p:nvSpPr>
          <p:spPr bwMode="auto">
            <a:xfrm>
              <a:off x="2305050" y="2667000"/>
              <a:ext cx="225425" cy="228600"/>
            </a:xfrm>
            <a:custGeom>
              <a:avLst/>
              <a:gdLst>
                <a:gd name="T0" fmla="*/ 140 w 142"/>
                <a:gd name="T1" fmla="*/ 144 h 144"/>
                <a:gd name="T2" fmla="*/ 142 w 142"/>
                <a:gd name="T3" fmla="*/ 138 h 144"/>
                <a:gd name="T4" fmla="*/ 142 w 142"/>
                <a:gd name="T5" fmla="*/ 121 h 144"/>
                <a:gd name="T6" fmla="*/ 140 w 142"/>
                <a:gd name="T7" fmla="*/ 109 h 144"/>
                <a:gd name="T8" fmla="*/ 138 w 142"/>
                <a:gd name="T9" fmla="*/ 96 h 144"/>
                <a:gd name="T10" fmla="*/ 136 w 142"/>
                <a:gd name="T11" fmla="*/ 82 h 144"/>
                <a:gd name="T12" fmla="*/ 130 w 142"/>
                <a:gd name="T13" fmla="*/ 67 h 144"/>
                <a:gd name="T14" fmla="*/ 124 w 142"/>
                <a:gd name="T15" fmla="*/ 53 h 144"/>
                <a:gd name="T16" fmla="*/ 115 w 142"/>
                <a:gd name="T17" fmla="*/ 40 h 144"/>
                <a:gd name="T18" fmla="*/ 105 w 142"/>
                <a:gd name="T19" fmla="*/ 28 h 144"/>
                <a:gd name="T20" fmla="*/ 90 w 142"/>
                <a:gd name="T21" fmla="*/ 17 h 144"/>
                <a:gd name="T22" fmla="*/ 73 w 142"/>
                <a:gd name="T23" fmla="*/ 9 h 144"/>
                <a:gd name="T24" fmla="*/ 53 w 142"/>
                <a:gd name="T25" fmla="*/ 4 h 144"/>
                <a:gd name="T26" fmla="*/ 28 w 142"/>
                <a:gd name="T27" fmla="*/ 0 h 144"/>
                <a:gd name="T28" fmla="*/ 0 w 142"/>
                <a:gd name="T29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144">
                  <a:moveTo>
                    <a:pt x="140" y="144"/>
                  </a:moveTo>
                  <a:lnTo>
                    <a:pt x="142" y="138"/>
                  </a:lnTo>
                  <a:lnTo>
                    <a:pt x="142" y="121"/>
                  </a:lnTo>
                  <a:lnTo>
                    <a:pt x="140" y="109"/>
                  </a:lnTo>
                  <a:lnTo>
                    <a:pt x="138" y="96"/>
                  </a:lnTo>
                  <a:lnTo>
                    <a:pt x="136" y="82"/>
                  </a:lnTo>
                  <a:lnTo>
                    <a:pt x="130" y="67"/>
                  </a:lnTo>
                  <a:lnTo>
                    <a:pt x="124" y="53"/>
                  </a:lnTo>
                  <a:lnTo>
                    <a:pt x="115" y="40"/>
                  </a:lnTo>
                  <a:lnTo>
                    <a:pt x="105" y="28"/>
                  </a:lnTo>
                  <a:lnTo>
                    <a:pt x="90" y="17"/>
                  </a:lnTo>
                  <a:lnTo>
                    <a:pt x="73" y="9"/>
                  </a:lnTo>
                  <a:lnTo>
                    <a:pt x="53" y="4"/>
                  </a:lnTo>
                  <a:lnTo>
                    <a:pt x="28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 210"/>
            <p:cNvSpPr>
              <a:spLocks/>
            </p:cNvSpPr>
            <p:nvPr/>
          </p:nvSpPr>
          <p:spPr bwMode="auto">
            <a:xfrm>
              <a:off x="2255838" y="2690813"/>
              <a:ext cx="238125" cy="204787"/>
            </a:xfrm>
            <a:custGeom>
              <a:avLst/>
              <a:gdLst>
                <a:gd name="T0" fmla="*/ 150 w 150"/>
                <a:gd name="T1" fmla="*/ 129 h 129"/>
                <a:gd name="T2" fmla="*/ 136 w 150"/>
                <a:gd name="T3" fmla="*/ 107 h 129"/>
                <a:gd name="T4" fmla="*/ 100 w 150"/>
                <a:gd name="T5" fmla="*/ 61 h 129"/>
                <a:gd name="T6" fmla="*/ 88 w 150"/>
                <a:gd name="T7" fmla="*/ 48 h 129"/>
                <a:gd name="T8" fmla="*/ 77 w 150"/>
                <a:gd name="T9" fmla="*/ 37 h 129"/>
                <a:gd name="T10" fmla="*/ 65 w 150"/>
                <a:gd name="T11" fmla="*/ 25 h 129"/>
                <a:gd name="T12" fmla="*/ 52 w 150"/>
                <a:gd name="T13" fmla="*/ 15 h 129"/>
                <a:gd name="T14" fmla="*/ 38 w 150"/>
                <a:gd name="T15" fmla="*/ 8 h 129"/>
                <a:gd name="T16" fmla="*/ 25 w 150"/>
                <a:gd name="T17" fmla="*/ 2 h 129"/>
                <a:gd name="T18" fmla="*/ 12 w 150"/>
                <a:gd name="T19" fmla="*/ 0 h 129"/>
                <a:gd name="T20" fmla="*/ 0 w 15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29">
                  <a:moveTo>
                    <a:pt x="150" y="129"/>
                  </a:moveTo>
                  <a:lnTo>
                    <a:pt x="136" y="107"/>
                  </a:lnTo>
                  <a:lnTo>
                    <a:pt x="100" y="61"/>
                  </a:lnTo>
                  <a:lnTo>
                    <a:pt x="88" y="48"/>
                  </a:lnTo>
                  <a:lnTo>
                    <a:pt x="77" y="37"/>
                  </a:lnTo>
                  <a:lnTo>
                    <a:pt x="65" y="25"/>
                  </a:lnTo>
                  <a:lnTo>
                    <a:pt x="52" y="15"/>
                  </a:lnTo>
                  <a:lnTo>
                    <a:pt x="38" y="8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 211"/>
            <p:cNvSpPr>
              <a:spLocks/>
            </p:cNvSpPr>
            <p:nvPr/>
          </p:nvSpPr>
          <p:spPr bwMode="auto">
            <a:xfrm>
              <a:off x="2249488" y="2717800"/>
              <a:ext cx="198437" cy="171450"/>
            </a:xfrm>
            <a:custGeom>
              <a:avLst/>
              <a:gdLst>
                <a:gd name="T0" fmla="*/ 125 w 125"/>
                <a:gd name="T1" fmla="*/ 108 h 108"/>
                <a:gd name="T2" fmla="*/ 119 w 125"/>
                <a:gd name="T3" fmla="*/ 92 h 108"/>
                <a:gd name="T4" fmla="*/ 98 w 125"/>
                <a:gd name="T5" fmla="*/ 56 h 108"/>
                <a:gd name="T6" fmla="*/ 90 w 125"/>
                <a:gd name="T7" fmla="*/ 46 h 108"/>
                <a:gd name="T8" fmla="*/ 81 w 125"/>
                <a:gd name="T9" fmla="*/ 37 h 108"/>
                <a:gd name="T10" fmla="*/ 69 w 125"/>
                <a:gd name="T11" fmla="*/ 27 h 108"/>
                <a:gd name="T12" fmla="*/ 58 w 125"/>
                <a:gd name="T13" fmla="*/ 20 h 108"/>
                <a:gd name="T14" fmla="*/ 46 w 125"/>
                <a:gd name="T15" fmla="*/ 12 h 108"/>
                <a:gd name="T16" fmla="*/ 33 w 125"/>
                <a:gd name="T17" fmla="*/ 6 h 108"/>
                <a:gd name="T18" fmla="*/ 17 w 125"/>
                <a:gd name="T19" fmla="*/ 2 h 108"/>
                <a:gd name="T20" fmla="*/ 0 w 125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108">
                  <a:moveTo>
                    <a:pt x="125" y="108"/>
                  </a:moveTo>
                  <a:lnTo>
                    <a:pt x="119" y="92"/>
                  </a:lnTo>
                  <a:lnTo>
                    <a:pt x="98" y="56"/>
                  </a:lnTo>
                  <a:lnTo>
                    <a:pt x="90" y="46"/>
                  </a:lnTo>
                  <a:lnTo>
                    <a:pt x="81" y="37"/>
                  </a:lnTo>
                  <a:lnTo>
                    <a:pt x="69" y="27"/>
                  </a:lnTo>
                  <a:lnTo>
                    <a:pt x="58" y="20"/>
                  </a:lnTo>
                  <a:lnTo>
                    <a:pt x="46" y="12"/>
                  </a:lnTo>
                  <a:lnTo>
                    <a:pt x="33" y="6"/>
                  </a:lnTo>
                  <a:lnTo>
                    <a:pt x="17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212"/>
            <p:cNvSpPr>
              <a:spLocks/>
            </p:cNvSpPr>
            <p:nvPr/>
          </p:nvSpPr>
          <p:spPr bwMode="auto">
            <a:xfrm>
              <a:off x="1854200" y="2992438"/>
              <a:ext cx="130175" cy="52387"/>
            </a:xfrm>
            <a:custGeom>
              <a:avLst/>
              <a:gdLst>
                <a:gd name="T0" fmla="*/ 82 w 82"/>
                <a:gd name="T1" fmla="*/ 0 h 33"/>
                <a:gd name="T2" fmla="*/ 71 w 82"/>
                <a:gd name="T3" fmla="*/ 0 h 33"/>
                <a:gd name="T4" fmla="*/ 46 w 82"/>
                <a:gd name="T5" fmla="*/ 4 h 33"/>
                <a:gd name="T6" fmla="*/ 32 w 82"/>
                <a:gd name="T7" fmla="*/ 8 h 33"/>
                <a:gd name="T8" fmla="*/ 19 w 82"/>
                <a:gd name="T9" fmla="*/ 13 h 33"/>
                <a:gd name="T10" fmla="*/ 13 w 82"/>
                <a:gd name="T11" fmla="*/ 17 h 33"/>
                <a:gd name="T12" fmla="*/ 7 w 82"/>
                <a:gd name="T13" fmla="*/ 21 h 33"/>
                <a:gd name="T14" fmla="*/ 4 w 82"/>
                <a:gd name="T15" fmla="*/ 27 h 33"/>
                <a:gd name="T16" fmla="*/ 0 w 8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3">
                  <a:moveTo>
                    <a:pt x="82" y="0"/>
                  </a:moveTo>
                  <a:lnTo>
                    <a:pt x="71" y="0"/>
                  </a:lnTo>
                  <a:lnTo>
                    <a:pt x="46" y="4"/>
                  </a:lnTo>
                  <a:lnTo>
                    <a:pt x="32" y="8"/>
                  </a:lnTo>
                  <a:lnTo>
                    <a:pt x="19" y="13"/>
                  </a:lnTo>
                  <a:lnTo>
                    <a:pt x="13" y="17"/>
                  </a:lnTo>
                  <a:lnTo>
                    <a:pt x="7" y="21"/>
                  </a:lnTo>
                  <a:lnTo>
                    <a:pt x="4" y="27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213"/>
            <p:cNvSpPr>
              <a:spLocks/>
            </p:cNvSpPr>
            <p:nvPr/>
          </p:nvSpPr>
          <p:spPr bwMode="auto">
            <a:xfrm>
              <a:off x="1966913" y="2892425"/>
              <a:ext cx="109537" cy="53975"/>
            </a:xfrm>
            <a:custGeom>
              <a:avLst/>
              <a:gdLst>
                <a:gd name="T0" fmla="*/ 69 w 69"/>
                <a:gd name="T1" fmla="*/ 34 h 34"/>
                <a:gd name="T2" fmla="*/ 63 w 69"/>
                <a:gd name="T3" fmla="*/ 28 h 34"/>
                <a:gd name="T4" fmla="*/ 48 w 69"/>
                <a:gd name="T5" fmla="*/ 15 h 34"/>
                <a:gd name="T6" fmla="*/ 38 w 69"/>
                <a:gd name="T7" fmla="*/ 7 h 34"/>
                <a:gd name="T8" fmla="*/ 27 w 69"/>
                <a:gd name="T9" fmla="*/ 4 h 34"/>
                <a:gd name="T10" fmla="*/ 13 w 69"/>
                <a:gd name="T11" fmla="*/ 0 h 34"/>
                <a:gd name="T12" fmla="*/ 0 w 69"/>
                <a:gd name="T13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4">
                  <a:moveTo>
                    <a:pt x="69" y="34"/>
                  </a:moveTo>
                  <a:lnTo>
                    <a:pt x="63" y="28"/>
                  </a:lnTo>
                  <a:lnTo>
                    <a:pt x="48" y="15"/>
                  </a:lnTo>
                  <a:lnTo>
                    <a:pt x="38" y="7"/>
                  </a:lnTo>
                  <a:lnTo>
                    <a:pt x="27" y="4"/>
                  </a:lnTo>
                  <a:lnTo>
                    <a:pt x="13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214"/>
            <p:cNvSpPr>
              <a:spLocks/>
            </p:cNvSpPr>
            <p:nvPr/>
          </p:nvSpPr>
          <p:spPr bwMode="auto">
            <a:xfrm>
              <a:off x="1893888" y="2936875"/>
              <a:ext cx="155575" cy="19050"/>
            </a:xfrm>
            <a:custGeom>
              <a:avLst/>
              <a:gdLst>
                <a:gd name="T0" fmla="*/ 98 w 98"/>
                <a:gd name="T1" fmla="*/ 12 h 12"/>
                <a:gd name="T2" fmla="*/ 90 w 98"/>
                <a:gd name="T3" fmla="*/ 8 h 12"/>
                <a:gd name="T4" fmla="*/ 67 w 98"/>
                <a:gd name="T5" fmla="*/ 2 h 12"/>
                <a:gd name="T6" fmla="*/ 53 w 98"/>
                <a:gd name="T7" fmla="*/ 0 h 12"/>
                <a:gd name="T8" fmla="*/ 36 w 98"/>
                <a:gd name="T9" fmla="*/ 0 h 12"/>
                <a:gd name="T10" fmla="*/ 19 w 98"/>
                <a:gd name="T11" fmla="*/ 2 h 12"/>
                <a:gd name="T12" fmla="*/ 0 w 9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2">
                  <a:moveTo>
                    <a:pt x="98" y="12"/>
                  </a:moveTo>
                  <a:lnTo>
                    <a:pt x="90" y="8"/>
                  </a:lnTo>
                  <a:lnTo>
                    <a:pt x="67" y="2"/>
                  </a:lnTo>
                  <a:lnTo>
                    <a:pt x="53" y="0"/>
                  </a:lnTo>
                  <a:lnTo>
                    <a:pt x="36" y="0"/>
                  </a:lnTo>
                  <a:lnTo>
                    <a:pt x="19" y="2"/>
                  </a:lnTo>
                  <a:lnTo>
                    <a:pt x="0" y="1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215"/>
            <p:cNvSpPr>
              <a:spLocks/>
            </p:cNvSpPr>
            <p:nvPr/>
          </p:nvSpPr>
          <p:spPr bwMode="auto">
            <a:xfrm>
              <a:off x="1957388" y="2903538"/>
              <a:ext cx="139700" cy="36512"/>
            </a:xfrm>
            <a:custGeom>
              <a:avLst/>
              <a:gdLst>
                <a:gd name="T0" fmla="*/ 88 w 88"/>
                <a:gd name="T1" fmla="*/ 23 h 23"/>
                <a:gd name="T2" fmla="*/ 82 w 88"/>
                <a:gd name="T3" fmla="*/ 20 h 23"/>
                <a:gd name="T4" fmla="*/ 65 w 88"/>
                <a:gd name="T5" fmla="*/ 10 h 23"/>
                <a:gd name="T6" fmla="*/ 54 w 88"/>
                <a:gd name="T7" fmla="*/ 6 h 23"/>
                <a:gd name="T8" fmla="*/ 36 w 88"/>
                <a:gd name="T9" fmla="*/ 2 h 23"/>
                <a:gd name="T10" fmla="*/ 19 w 88"/>
                <a:gd name="T11" fmla="*/ 0 h 23"/>
                <a:gd name="T12" fmla="*/ 0 w 8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3">
                  <a:moveTo>
                    <a:pt x="88" y="23"/>
                  </a:moveTo>
                  <a:lnTo>
                    <a:pt x="82" y="20"/>
                  </a:lnTo>
                  <a:lnTo>
                    <a:pt x="65" y="10"/>
                  </a:lnTo>
                  <a:lnTo>
                    <a:pt x="54" y="6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216"/>
            <p:cNvSpPr>
              <a:spLocks/>
            </p:cNvSpPr>
            <p:nvPr/>
          </p:nvSpPr>
          <p:spPr bwMode="auto">
            <a:xfrm>
              <a:off x="2152650" y="2763838"/>
              <a:ext cx="166688" cy="134937"/>
            </a:xfrm>
            <a:custGeom>
              <a:avLst/>
              <a:gdLst>
                <a:gd name="T0" fmla="*/ 105 w 105"/>
                <a:gd name="T1" fmla="*/ 85 h 85"/>
                <a:gd name="T2" fmla="*/ 98 w 105"/>
                <a:gd name="T3" fmla="*/ 71 h 85"/>
                <a:gd name="T4" fmla="*/ 75 w 105"/>
                <a:gd name="T5" fmla="*/ 44 h 85"/>
                <a:gd name="T6" fmla="*/ 59 w 105"/>
                <a:gd name="T7" fmla="*/ 29 h 85"/>
                <a:gd name="T8" fmla="*/ 42 w 105"/>
                <a:gd name="T9" fmla="*/ 15 h 85"/>
                <a:gd name="T10" fmla="*/ 32 w 105"/>
                <a:gd name="T11" fmla="*/ 10 h 85"/>
                <a:gd name="T12" fmla="*/ 21 w 105"/>
                <a:gd name="T13" fmla="*/ 6 h 85"/>
                <a:gd name="T14" fmla="*/ 9 w 105"/>
                <a:gd name="T15" fmla="*/ 2 h 85"/>
                <a:gd name="T16" fmla="*/ 0 w 105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85">
                  <a:moveTo>
                    <a:pt x="105" y="85"/>
                  </a:moveTo>
                  <a:lnTo>
                    <a:pt x="98" y="71"/>
                  </a:lnTo>
                  <a:lnTo>
                    <a:pt x="75" y="44"/>
                  </a:lnTo>
                  <a:lnTo>
                    <a:pt x="59" y="29"/>
                  </a:lnTo>
                  <a:lnTo>
                    <a:pt x="42" y="15"/>
                  </a:lnTo>
                  <a:lnTo>
                    <a:pt x="32" y="10"/>
                  </a:lnTo>
                  <a:lnTo>
                    <a:pt x="21" y="6"/>
                  </a:lnTo>
                  <a:lnTo>
                    <a:pt x="9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217"/>
            <p:cNvSpPr>
              <a:spLocks/>
            </p:cNvSpPr>
            <p:nvPr/>
          </p:nvSpPr>
          <p:spPr bwMode="auto">
            <a:xfrm>
              <a:off x="2139950" y="2770188"/>
              <a:ext cx="182563" cy="125412"/>
            </a:xfrm>
            <a:custGeom>
              <a:avLst/>
              <a:gdLst>
                <a:gd name="T0" fmla="*/ 115 w 115"/>
                <a:gd name="T1" fmla="*/ 79 h 79"/>
                <a:gd name="T2" fmla="*/ 104 w 115"/>
                <a:gd name="T3" fmla="*/ 67 h 79"/>
                <a:gd name="T4" fmla="*/ 75 w 115"/>
                <a:gd name="T5" fmla="*/ 40 h 79"/>
                <a:gd name="T6" fmla="*/ 56 w 115"/>
                <a:gd name="T7" fmla="*/ 27 h 79"/>
                <a:gd name="T8" fmla="*/ 37 w 115"/>
                <a:gd name="T9" fmla="*/ 13 h 79"/>
                <a:gd name="T10" fmla="*/ 27 w 115"/>
                <a:gd name="T11" fmla="*/ 8 h 79"/>
                <a:gd name="T12" fmla="*/ 17 w 115"/>
                <a:gd name="T13" fmla="*/ 4 h 79"/>
                <a:gd name="T14" fmla="*/ 10 w 115"/>
                <a:gd name="T15" fmla="*/ 2 h 79"/>
                <a:gd name="T16" fmla="*/ 0 w 115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79">
                  <a:moveTo>
                    <a:pt x="115" y="79"/>
                  </a:moveTo>
                  <a:lnTo>
                    <a:pt x="104" y="67"/>
                  </a:lnTo>
                  <a:lnTo>
                    <a:pt x="75" y="40"/>
                  </a:lnTo>
                  <a:lnTo>
                    <a:pt x="56" y="27"/>
                  </a:lnTo>
                  <a:lnTo>
                    <a:pt x="37" y="13"/>
                  </a:lnTo>
                  <a:lnTo>
                    <a:pt x="27" y="8"/>
                  </a:lnTo>
                  <a:lnTo>
                    <a:pt x="17" y="4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218"/>
            <p:cNvSpPr>
              <a:spLocks/>
            </p:cNvSpPr>
            <p:nvPr/>
          </p:nvSpPr>
          <p:spPr bwMode="auto">
            <a:xfrm>
              <a:off x="2235200" y="2720975"/>
              <a:ext cx="166688" cy="174625"/>
            </a:xfrm>
            <a:custGeom>
              <a:avLst/>
              <a:gdLst>
                <a:gd name="T0" fmla="*/ 105 w 105"/>
                <a:gd name="T1" fmla="*/ 110 h 110"/>
                <a:gd name="T2" fmla="*/ 94 w 105"/>
                <a:gd name="T3" fmla="*/ 92 h 110"/>
                <a:gd name="T4" fmla="*/ 65 w 105"/>
                <a:gd name="T5" fmla="*/ 56 h 110"/>
                <a:gd name="T6" fmla="*/ 48 w 105"/>
                <a:gd name="T7" fmla="*/ 37 h 110"/>
                <a:gd name="T8" fmla="*/ 30 w 105"/>
                <a:gd name="T9" fmla="*/ 19 h 110"/>
                <a:gd name="T10" fmla="*/ 23 w 105"/>
                <a:gd name="T11" fmla="*/ 12 h 110"/>
                <a:gd name="T12" fmla="*/ 15 w 105"/>
                <a:gd name="T13" fmla="*/ 6 h 110"/>
                <a:gd name="T14" fmla="*/ 7 w 105"/>
                <a:gd name="T15" fmla="*/ 2 h 110"/>
                <a:gd name="T16" fmla="*/ 0 w 105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10">
                  <a:moveTo>
                    <a:pt x="105" y="110"/>
                  </a:moveTo>
                  <a:lnTo>
                    <a:pt x="94" y="92"/>
                  </a:lnTo>
                  <a:lnTo>
                    <a:pt x="65" y="56"/>
                  </a:lnTo>
                  <a:lnTo>
                    <a:pt x="48" y="37"/>
                  </a:lnTo>
                  <a:lnTo>
                    <a:pt x="30" y="19"/>
                  </a:lnTo>
                  <a:lnTo>
                    <a:pt x="23" y="12"/>
                  </a:lnTo>
                  <a:lnTo>
                    <a:pt x="15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219"/>
            <p:cNvSpPr>
              <a:spLocks/>
            </p:cNvSpPr>
            <p:nvPr/>
          </p:nvSpPr>
          <p:spPr bwMode="auto">
            <a:xfrm>
              <a:off x="2301875" y="2673350"/>
              <a:ext cx="212725" cy="227013"/>
            </a:xfrm>
            <a:custGeom>
              <a:avLst/>
              <a:gdLst>
                <a:gd name="T0" fmla="*/ 134 w 134"/>
                <a:gd name="T1" fmla="*/ 143 h 143"/>
                <a:gd name="T2" fmla="*/ 134 w 134"/>
                <a:gd name="T3" fmla="*/ 138 h 143"/>
                <a:gd name="T4" fmla="*/ 130 w 134"/>
                <a:gd name="T5" fmla="*/ 124 h 143"/>
                <a:gd name="T6" fmla="*/ 125 w 134"/>
                <a:gd name="T7" fmla="*/ 103 h 143"/>
                <a:gd name="T8" fmla="*/ 113 w 134"/>
                <a:gd name="T9" fmla="*/ 78 h 143"/>
                <a:gd name="T10" fmla="*/ 105 w 134"/>
                <a:gd name="T11" fmla="*/ 67 h 143"/>
                <a:gd name="T12" fmla="*/ 96 w 134"/>
                <a:gd name="T13" fmla="*/ 53 h 143"/>
                <a:gd name="T14" fmla="*/ 86 w 134"/>
                <a:gd name="T15" fmla="*/ 42 h 143"/>
                <a:gd name="T16" fmla="*/ 73 w 134"/>
                <a:gd name="T17" fmla="*/ 30 h 143"/>
                <a:gd name="T18" fmla="*/ 57 w 134"/>
                <a:gd name="T19" fmla="*/ 21 h 143"/>
                <a:gd name="T20" fmla="*/ 40 w 134"/>
                <a:gd name="T21" fmla="*/ 11 h 143"/>
                <a:gd name="T22" fmla="*/ 21 w 134"/>
                <a:gd name="T23" fmla="*/ 5 h 143"/>
                <a:gd name="T24" fmla="*/ 0 w 134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lnTo>
                    <a:pt x="134" y="138"/>
                  </a:lnTo>
                  <a:lnTo>
                    <a:pt x="130" y="124"/>
                  </a:lnTo>
                  <a:lnTo>
                    <a:pt x="125" y="103"/>
                  </a:lnTo>
                  <a:lnTo>
                    <a:pt x="113" y="78"/>
                  </a:lnTo>
                  <a:lnTo>
                    <a:pt x="105" y="67"/>
                  </a:lnTo>
                  <a:lnTo>
                    <a:pt x="96" y="53"/>
                  </a:lnTo>
                  <a:lnTo>
                    <a:pt x="86" y="42"/>
                  </a:lnTo>
                  <a:lnTo>
                    <a:pt x="73" y="30"/>
                  </a:lnTo>
                  <a:lnTo>
                    <a:pt x="57" y="21"/>
                  </a:lnTo>
                  <a:lnTo>
                    <a:pt x="40" y="11"/>
                  </a:lnTo>
                  <a:lnTo>
                    <a:pt x="21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220"/>
            <p:cNvSpPr>
              <a:spLocks/>
            </p:cNvSpPr>
            <p:nvPr/>
          </p:nvSpPr>
          <p:spPr bwMode="auto">
            <a:xfrm>
              <a:off x="1500188" y="2895600"/>
              <a:ext cx="1806575" cy="2016125"/>
            </a:xfrm>
            <a:custGeom>
              <a:avLst/>
              <a:gdLst>
                <a:gd name="T0" fmla="*/ 952 w 1138"/>
                <a:gd name="T1" fmla="*/ 817 h 1270"/>
                <a:gd name="T2" fmla="*/ 910 w 1138"/>
                <a:gd name="T3" fmla="*/ 990 h 1270"/>
                <a:gd name="T4" fmla="*/ 856 w 1138"/>
                <a:gd name="T5" fmla="*/ 1095 h 1270"/>
                <a:gd name="T6" fmla="*/ 802 w 1138"/>
                <a:gd name="T7" fmla="*/ 1164 h 1270"/>
                <a:gd name="T8" fmla="*/ 739 w 1138"/>
                <a:gd name="T9" fmla="*/ 1216 h 1270"/>
                <a:gd name="T10" fmla="*/ 668 w 1138"/>
                <a:gd name="T11" fmla="*/ 1253 h 1270"/>
                <a:gd name="T12" fmla="*/ 591 w 1138"/>
                <a:gd name="T13" fmla="*/ 1270 h 1270"/>
                <a:gd name="T14" fmla="*/ 514 w 1138"/>
                <a:gd name="T15" fmla="*/ 1264 h 1270"/>
                <a:gd name="T16" fmla="*/ 441 w 1138"/>
                <a:gd name="T17" fmla="*/ 1237 h 1270"/>
                <a:gd name="T18" fmla="*/ 374 w 1138"/>
                <a:gd name="T19" fmla="*/ 1193 h 1270"/>
                <a:gd name="T20" fmla="*/ 315 w 1138"/>
                <a:gd name="T21" fmla="*/ 1130 h 1270"/>
                <a:gd name="T22" fmla="*/ 265 w 1138"/>
                <a:gd name="T23" fmla="*/ 1055 h 1270"/>
                <a:gd name="T24" fmla="*/ 205 w 1138"/>
                <a:gd name="T25" fmla="*/ 894 h 1270"/>
                <a:gd name="T26" fmla="*/ 190 w 1138"/>
                <a:gd name="T27" fmla="*/ 763 h 1270"/>
                <a:gd name="T28" fmla="*/ 188 w 1138"/>
                <a:gd name="T29" fmla="*/ 698 h 1270"/>
                <a:gd name="T30" fmla="*/ 144 w 1138"/>
                <a:gd name="T31" fmla="*/ 729 h 1270"/>
                <a:gd name="T32" fmla="*/ 111 w 1138"/>
                <a:gd name="T33" fmla="*/ 719 h 1270"/>
                <a:gd name="T34" fmla="*/ 65 w 1138"/>
                <a:gd name="T35" fmla="*/ 639 h 1270"/>
                <a:gd name="T36" fmla="*/ 15 w 1138"/>
                <a:gd name="T37" fmla="*/ 475 h 1270"/>
                <a:gd name="T38" fmla="*/ 0 w 1138"/>
                <a:gd name="T39" fmla="*/ 332 h 1270"/>
                <a:gd name="T40" fmla="*/ 17 w 1138"/>
                <a:gd name="T41" fmla="*/ 264 h 1270"/>
                <a:gd name="T42" fmla="*/ 54 w 1138"/>
                <a:gd name="T43" fmla="*/ 232 h 1270"/>
                <a:gd name="T44" fmla="*/ 123 w 1138"/>
                <a:gd name="T45" fmla="*/ 224 h 1270"/>
                <a:gd name="T46" fmla="*/ 167 w 1138"/>
                <a:gd name="T47" fmla="*/ 251 h 1270"/>
                <a:gd name="T48" fmla="*/ 198 w 1138"/>
                <a:gd name="T49" fmla="*/ 309 h 1270"/>
                <a:gd name="T50" fmla="*/ 219 w 1138"/>
                <a:gd name="T51" fmla="*/ 213 h 1270"/>
                <a:gd name="T52" fmla="*/ 219 w 1138"/>
                <a:gd name="T53" fmla="*/ 168 h 1270"/>
                <a:gd name="T54" fmla="*/ 248 w 1138"/>
                <a:gd name="T55" fmla="*/ 103 h 1270"/>
                <a:gd name="T56" fmla="*/ 324 w 1138"/>
                <a:gd name="T57" fmla="*/ 49 h 1270"/>
                <a:gd name="T58" fmla="*/ 438 w 1138"/>
                <a:gd name="T59" fmla="*/ 13 h 1270"/>
                <a:gd name="T60" fmla="*/ 578 w 1138"/>
                <a:gd name="T61" fmla="*/ 0 h 1270"/>
                <a:gd name="T62" fmla="*/ 716 w 1138"/>
                <a:gd name="T63" fmla="*/ 13 h 1270"/>
                <a:gd name="T64" fmla="*/ 831 w 1138"/>
                <a:gd name="T65" fmla="*/ 49 h 1270"/>
                <a:gd name="T66" fmla="*/ 908 w 1138"/>
                <a:gd name="T67" fmla="*/ 103 h 1270"/>
                <a:gd name="T68" fmla="*/ 937 w 1138"/>
                <a:gd name="T69" fmla="*/ 168 h 1270"/>
                <a:gd name="T70" fmla="*/ 925 w 1138"/>
                <a:gd name="T71" fmla="*/ 211 h 1270"/>
                <a:gd name="T72" fmla="*/ 948 w 1138"/>
                <a:gd name="T73" fmla="*/ 299 h 1270"/>
                <a:gd name="T74" fmla="*/ 942 w 1138"/>
                <a:gd name="T75" fmla="*/ 301 h 1270"/>
                <a:gd name="T76" fmla="*/ 929 w 1138"/>
                <a:gd name="T77" fmla="*/ 316 h 1270"/>
                <a:gd name="T78" fmla="*/ 942 w 1138"/>
                <a:gd name="T79" fmla="*/ 301 h 1270"/>
                <a:gd name="T80" fmla="*/ 992 w 1138"/>
                <a:gd name="T81" fmla="*/ 239 h 1270"/>
                <a:gd name="T82" fmla="*/ 1052 w 1138"/>
                <a:gd name="T83" fmla="*/ 224 h 1270"/>
                <a:gd name="T84" fmla="*/ 1102 w 1138"/>
                <a:gd name="T85" fmla="*/ 239 h 1270"/>
                <a:gd name="T86" fmla="*/ 1128 w 1138"/>
                <a:gd name="T87" fmla="*/ 282 h 1270"/>
                <a:gd name="T88" fmla="*/ 1138 w 1138"/>
                <a:gd name="T89" fmla="*/ 395 h 1270"/>
                <a:gd name="T90" fmla="*/ 1111 w 1138"/>
                <a:gd name="T91" fmla="*/ 546 h 1270"/>
                <a:gd name="T92" fmla="*/ 1065 w 1138"/>
                <a:gd name="T93" fmla="*/ 669 h 1270"/>
                <a:gd name="T94" fmla="*/ 1025 w 1138"/>
                <a:gd name="T95" fmla="*/ 719 h 1270"/>
                <a:gd name="T96" fmla="*/ 994 w 1138"/>
                <a:gd name="T97" fmla="*/ 723 h 1270"/>
                <a:gd name="T98" fmla="*/ 954 w 1138"/>
                <a:gd name="T99" fmla="*/ 694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8" h="1270">
                  <a:moveTo>
                    <a:pt x="956" y="736"/>
                  </a:moveTo>
                  <a:lnTo>
                    <a:pt x="956" y="763"/>
                  </a:lnTo>
                  <a:lnTo>
                    <a:pt x="954" y="790"/>
                  </a:lnTo>
                  <a:lnTo>
                    <a:pt x="952" y="817"/>
                  </a:lnTo>
                  <a:lnTo>
                    <a:pt x="948" y="844"/>
                  </a:lnTo>
                  <a:lnTo>
                    <a:pt x="939" y="894"/>
                  </a:lnTo>
                  <a:lnTo>
                    <a:pt x="925" y="944"/>
                  </a:lnTo>
                  <a:lnTo>
                    <a:pt x="910" y="990"/>
                  </a:lnTo>
                  <a:lnTo>
                    <a:pt x="891" y="1034"/>
                  </a:lnTo>
                  <a:lnTo>
                    <a:pt x="879" y="1055"/>
                  </a:lnTo>
                  <a:lnTo>
                    <a:pt x="867" y="1074"/>
                  </a:lnTo>
                  <a:lnTo>
                    <a:pt x="856" y="1095"/>
                  </a:lnTo>
                  <a:lnTo>
                    <a:pt x="844" y="1112"/>
                  </a:lnTo>
                  <a:lnTo>
                    <a:pt x="831" y="1130"/>
                  </a:lnTo>
                  <a:lnTo>
                    <a:pt x="816" y="1147"/>
                  </a:lnTo>
                  <a:lnTo>
                    <a:pt x="802" y="1164"/>
                  </a:lnTo>
                  <a:lnTo>
                    <a:pt x="787" y="1178"/>
                  </a:lnTo>
                  <a:lnTo>
                    <a:pt x="772" y="1193"/>
                  </a:lnTo>
                  <a:lnTo>
                    <a:pt x="754" y="1205"/>
                  </a:lnTo>
                  <a:lnTo>
                    <a:pt x="739" y="1216"/>
                  </a:lnTo>
                  <a:lnTo>
                    <a:pt x="722" y="1228"/>
                  </a:lnTo>
                  <a:lnTo>
                    <a:pt x="704" y="1237"/>
                  </a:lnTo>
                  <a:lnTo>
                    <a:pt x="687" y="1245"/>
                  </a:lnTo>
                  <a:lnTo>
                    <a:pt x="668" y="1253"/>
                  </a:lnTo>
                  <a:lnTo>
                    <a:pt x="649" y="1258"/>
                  </a:lnTo>
                  <a:lnTo>
                    <a:pt x="631" y="1264"/>
                  </a:lnTo>
                  <a:lnTo>
                    <a:pt x="612" y="1268"/>
                  </a:lnTo>
                  <a:lnTo>
                    <a:pt x="591" y="1270"/>
                  </a:lnTo>
                  <a:lnTo>
                    <a:pt x="572" y="1270"/>
                  </a:lnTo>
                  <a:lnTo>
                    <a:pt x="553" y="1270"/>
                  </a:lnTo>
                  <a:lnTo>
                    <a:pt x="534" y="1268"/>
                  </a:lnTo>
                  <a:lnTo>
                    <a:pt x="514" y="1264"/>
                  </a:lnTo>
                  <a:lnTo>
                    <a:pt x="495" y="1258"/>
                  </a:lnTo>
                  <a:lnTo>
                    <a:pt x="476" y="1253"/>
                  </a:lnTo>
                  <a:lnTo>
                    <a:pt x="459" y="1245"/>
                  </a:lnTo>
                  <a:lnTo>
                    <a:pt x="441" y="1237"/>
                  </a:lnTo>
                  <a:lnTo>
                    <a:pt x="424" y="1228"/>
                  </a:lnTo>
                  <a:lnTo>
                    <a:pt x="407" y="1216"/>
                  </a:lnTo>
                  <a:lnTo>
                    <a:pt x="390" y="1205"/>
                  </a:lnTo>
                  <a:lnTo>
                    <a:pt x="374" y="1193"/>
                  </a:lnTo>
                  <a:lnTo>
                    <a:pt x="359" y="1178"/>
                  </a:lnTo>
                  <a:lnTo>
                    <a:pt x="344" y="1164"/>
                  </a:lnTo>
                  <a:lnTo>
                    <a:pt x="328" y="1147"/>
                  </a:lnTo>
                  <a:lnTo>
                    <a:pt x="315" y="1130"/>
                  </a:lnTo>
                  <a:lnTo>
                    <a:pt x="301" y="1112"/>
                  </a:lnTo>
                  <a:lnTo>
                    <a:pt x="288" y="1095"/>
                  </a:lnTo>
                  <a:lnTo>
                    <a:pt x="276" y="1074"/>
                  </a:lnTo>
                  <a:lnTo>
                    <a:pt x="265" y="1055"/>
                  </a:lnTo>
                  <a:lnTo>
                    <a:pt x="255" y="1034"/>
                  </a:lnTo>
                  <a:lnTo>
                    <a:pt x="234" y="990"/>
                  </a:lnTo>
                  <a:lnTo>
                    <a:pt x="219" y="944"/>
                  </a:lnTo>
                  <a:lnTo>
                    <a:pt x="205" y="894"/>
                  </a:lnTo>
                  <a:lnTo>
                    <a:pt x="196" y="844"/>
                  </a:lnTo>
                  <a:lnTo>
                    <a:pt x="194" y="817"/>
                  </a:lnTo>
                  <a:lnTo>
                    <a:pt x="190" y="790"/>
                  </a:lnTo>
                  <a:lnTo>
                    <a:pt x="190" y="763"/>
                  </a:lnTo>
                  <a:lnTo>
                    <a:pt x="188" y="736"/>
                  </a:lnTo>
                  <a:lnTo>
                    <a:pt x="190" y="710"/>
                  </a:lnTo>
                  <a:lnTo>
                    <a:pt x="190" y="700"/>
                  </a:lnTo>
                  <a:lnTo>
                    <a:pt x="188" y="698"/>
                  </a:lnTo>
                  <a:lnTo>
                    <a:pt x="188" y="694"/>
                  </a:lnTo>
                  <a:lnTo>
                    <a:pt x="173" y="706"/>
                  </a:lnTo>
                  <a:lnTo>
                    <a:pt x="152" y="725"/>
                  </a:lnTo>
                  <a:lnTo>
                    <a:pt x="144" y="729"/>
                  </a:lnTo>
                  <a:lnTo>
                    <a:pt x="136" y="729"/>
                  </a:lnTo>
                  <a:lnTo>
                    <a:pt x="129" y="729"/>
                  </a:lnTo>
                  <a:lnTo>
                    <a:pt x="119" y="725"/>
                  </a:lnTo>
                  <a:lnTo>
                    <a:pt x="111" y="719"/>
                  </a:lnTo>
                  <a:lnTo>
                    <a:pt x="102" y="710"/>
                  </a:lnTo>
                  <a:lnTo>
                    <a:pt x="92" y="694"/>
                  </a:lnTo>
                  <a:lnTo>
                    <a:pt x="81" y="677"/>
                  </a:lnTo>
                  <a:lnTo>
                    <a:pt x="65" y="639"/>
                  </a:lnTo>
                  <a:lnTo>
                    <a:pt x="44" y="581"/>
                  </a:lnTo>
                  <a:lnTo>
                    <a:pt x="33" y="548"/>
                  </a:lnTo>
                  <a:lnTo>
                    <a:pt x="23" y="512"/>
                  </a:lnTo>
                  <a:lnTo>
                    <a:pt x="15" y="475"/>
                  </a:lnTo>
                  <a:lnTo>
                    <a:pt x="8" y="437"/>
                  </a:lnTo>
                  <a:lnTo>
                    <a:pt x="2" y="401"/>
                  </a:lnTo>
                  <a:lnTo>
                    <a:pt x="0" y="366"/>
                  </a:lnTo>
                  <a:lnTo>
                    <a:pt x="0" y="332"/>
                  </a:lnTo>
                  <a:lnTo>
                    <a:pt x="4" y="301"/>
                  </a:lnTo>
                  <a:lnTo>
                    <a:pt x="8" y="287"/>
                  </a:lnTo>
                  <a:lnTo>
                    <a:pt x="12" y="276"/>
                  </a:lnTo>
                  <a:lnTo>
                    <a:pt x="17" y="264"/>
                  </a:lnTo>
                  <a:lnTo>
                    <a:pt x="25" y="253"/>
                  </a:lnTo>
                  <a:lnTo>
                    <a:pt x="33" y="245"/>
                  </a:lnTo>
                  <a:lnTo>
                    <a:pt x="42" y="238"/>
                  </a:lnTo>
                  <a:lnTo>
                    <a:pt x="54" y="232"/>
                  </a:lnTo>
                  <a:lnTo>
                    <a:pt x="65" y="228"/>
                  </a:lnTo>
                  <a:lnTo>
                    <a:pt x="86" y="224"/>
                  </a:lnTo>
                  <a:lnTo>
                    <a:pt x="106" y="222"/>
                  </a:lnTo>
                  <a:lnTo>
                    <a:pt x="123" y="224"/>
                  </a:lnTo>
                  <a:lnTo>
                    <a:pt x="136" y="228"/>
                  </a:lnTo>
                  <a:lnTo>
                    <a:pt x="148" y="236"/>
                  </a:lnTo>
                  <a:lnTo>
                    <a:pt x="159" y="243"/>
                  </a:lnTo>
                  <a:lnTo>
                    <a:pt x="167" y="251"/>
                  </a:lnTo>
                  <a:lnTo>
                    <a:pt x="175" y="261"/>
                  </a:lnTo>
                  <a:lnTo>
                    <a:pt x="192" y="299"/>
                  </a:lnTo>
                  <a:lnTo>
                    <a:pt x="200" y="316"/>
                  </a:lnTo>
                  <a:lnTo>
                    <a:pt x="198" y="309"/>
                  </a:lnTo>
                  <a:lnTo>
                    <a:pt x="194" y="305"/>
                  </a:lnTo>
                  <a:lnTo>
                    <a:pt x="217" y="226"/>
                  </a:lnTo>
                  <a:lnTo>
                    <a:pt x="219" y="218"/>
                  </a:lnTo>
                  <a:lnTo>
                    <a:pt x="219" y="213"/>
                  </a:lnTo>
                  <a:lnTo>
                    <a:pt x="223" y="207"/>
                  </a:lnTo>
                  <a:lnTo>
                    <a:pt x="227" y="201"/>
                  </a:lnTo>
                  <a:lnTo>
                    <a:pt x="221" y="184"/>
                  </a:lnTo>
                  <a:lnTo>
                    <a:pt x="219" y="168"/>
                  </a:lnTo>
                  <a:lnTo>
                    <a:pt x="221" y="151"/>
                  </a:lnTo>
                  <a:lnTo>
                    <a:pt x="227" y="134"/>
                  </a:lnTo>
                  <a:lnTo>
                    <a:pt x="236" y="119"/>
                  </a:lnTo>
                  <a:lnTo>
                    <a:pt x="248" y="103"/>
                  </a:lnTo>
                  <a:lnTo>
                    <a:pt x="263" y="88"/>
                  </a:lnTo>
                  <a:lnTo>
                    <a:pt x="280" y="74"/>
                  </a:lnTo>
                  <a:lnTo>
                    <a:pt x="301" y="61"/>
                  </a:lnTo>
                  <a:lnTo>
                    <a:pt x="324" y="49"/>
                  </a:lnTo>
                  <a:lnTo>
                    <a:pt x="349" y="38"/>
                  </a:lnTo>
                  <a:lnTo>
                    <a:pt x="378" y="28"/>
                  </a:lnTo>
                  <a:lnTo>
                    <a:pt x="407" y="21"/>
                  </a:lnTo>
                  <a:lnTo>
                    <a:pt x="438" y="13"/>
                  </a:lnTo>
                  <a:lnTo>
                    <a:pt x="470" y="7"/>
                  </a:lnTo>
                  <a:lnTo>
                    <a:pt x="505" y="3"/>
                  </a:lnTo>
                  <a:lnTo>
                    <a:pt x="541" y="2"/>
                  </a:lnTo>
                  <a:lnTo>
                    <a:pt x="578" y="0"/>
                  </a:lnTo>
                  <a:lnTo>
                    <a:pt x="614" y="2"/>
                  </a:lnTo>
                  <a:lnTo>
                    <a:pt x="649" y="3"/>
                  </a:lnTo>
                  <a:lnTo>
                    <a:pt x="683" y="7"/>
                  </a:lnTo>
                  <a:lnTo>
                    <a:pt x="716" y="13"/>
                  </a:lnTo>
                  <a:lnTo>
                    <a:pt x="749" y="21"/>
                  </a:lnTo>
                  <a:lnTo>
                    <a:pt x="777" y="28"/>
                  </a:lnTo>
                  <a:lnTo>
                    <a:pt x="804" y="38"/>
                  </a:lnTo>
                  <a:lnTo>
                    <a:pt x="831" y="49"/>
                  </a:lnTo>
                  <a:lnTo>
                    <a:pt x="854" y="61"/>
                  </a:lnTo>
                  <a:lnTo>
                    <a:pt x="875" y="74"/>
                  </a:lnTo>
                  <a:lnTo>
                    <a:pt x="892" y="88"/>
                  </a:lnTo>
                  <a:lnTo>
                    <a:pt x="908" y="103"/>
                  </a:lnTo>
                  <a:lnTo>
                    <a:pt x="919" y="119"/>
                  </a:lnTo>
                  <a:lnTo>
                    <a:pt x="929" y="134"/>
                  </a:lnTo>
                  <a:lnTo>
                    <a:pt x="935" y="151"/>
                  </a:lnTo>
                  <a:lnTo>
                    <a:pt x="937" y="168"/>
                  </a:lnTo>
                  <a:lnTo>
                    <a:pt x="935" y="178"/>
                  </a:lnTo>
                  <a:lnTo>
                    <a:pt x="933" y="190"/>
                  </a:lnTo>
                  <a:lnTo>
                    <a:pt x="929" y="199"/>
                  </a:lnTo>
                  <a:lnTo>
                    <a:pt x="925" y="211"/>
                  </a:lnTo>
                  <a:lnTo>
                    <a:pt x="927" y="218"/>
                  </a:lnTo>
                  <a:lnTo>
                    <a:pt x="927" y="226"/>
                  </a:lnTo>
                  <a:lnTo>
                    <a:pt x="948" y="301"/>
                  </a:lnTo>
                  <a:lnTo>
                    <a:pt x="948" y="299"/>
                  </a:lnTo>
                  <a:lnTo>
                    <a:pt x="948" y="299"/>
                  </a:lnTo>
                  <a:lnTo>
                    <a:pt x="946" y="297"/>
                  </a:lnTo>
                  <a:lnTo>
                    <a:pt x="946" y="299"/>
                  </a:lnTo>
                  <a:lnTo>
                    <a:pt x="942" y="301"/>
                  </a:lnTo>
                  <a:lnTo>
                    <a:pt x="937" y="305"/>
                  </a:lnTo>
                  <a:lnTo>
                    <a:pt x="933" y="310"/>
                  </a:lnTo>
                  <a:lnTo>
                    <a:pt x="929" y="314"/>
                  </a:lnTo>
                  <a:lnTo>
                    <a:pt x="929" y="316"/>
                  </a:lnTo>
                  <a:lnTo>
                    <a:pt x="929" y="316"/>
                  </a:lnTo>
                  <a:lnTo>
                    <a:pt x="929" y="318"/>
                  </a:lnTo>
                  <a:lnTo>
                    <a:pt x="933" y="318"/>
                  </a:lnTo>
                  <a:lnTo>
                    <a:pt x="942" y="301"/>
                  </a:lnTo>
                  <a:lnTo>
                    <a:pt x="965" y="264"/>
                  </a:lnTo>
                  <a:lnTo>
                    <a:pt x="973" y="257"/>
                  </a:lnTo>
                  <a:lnTo>
                    <a:pt x="983" y="247"/>
                  </a:lnTo>
                  <a:lnTo>
                    <a:pt x="992" y="239"/>
                  </a:lnTo>
                  <a:lnTo>
                    <a:pt x="1006" y="234"/>
                  </a:lnTo>
                  <a:lnTo>
                    <a:pt x="1019" y="228"/>
                  </a:lnTo>
                  <a:lnTo>
                    <a:pt x="1034" y="224"/>
                  </a:lnTo>
                  <a:lnTo>
                    <a:pt x="1052" y="224"/>
                  </a:lnTo>
                  <a:lnTo>
                    <a:pt x="1071" y="226"/>
                  </a:lnTo>
                  <a:lnTo>
                    <a:pt x="1082" y="228"/>
                  </a:lnTo>
                  <a:lnTo>
                    <a:pt x="1092" y="234"/>
                  </a:lnTo>
                  <a:lnTo>
                    <a:pt x="1102" y="239"/>
                  </a:lnTo>
                  <a:lnTo>
                    <a:pt x="1109" y="247"/>
                  </a:lnTo>
                  <a:lnTo>
                    <a:pt x="1117" y="257"/>
                  </a:lnTo>
                  <a:lnTo>
                    <a:pt x="1123" y="268"/>
                  </a:lnTo>
                  <a:lnTo>
                    <a:pt x="1128" y="282"/>
                  </a:lnTo>
                  <a:lnTo>
                    <a:pt x="1132" y="295"/>
                  </a:lnTo>
                  <a:lnTo>
                    <a:pt x="1136" y="324"/>
                  </a:lnTo>
                  <a:lnTo>
                    <a:pt x="1138" y="358"/>
                  </a:lnTo>
                  <a:lnTo>
                    <a:pt x="1138" y="395"/>
                  </a:lnTo>
                  <a:lnTo>
                    <a:pt x="1134" y="431"/>
                  </a:lnTo>
                  <a:lnTo>
                    <a:pt x="1128" y="470"/>
                  </a:lnTo>
                  <a:lnTo>
                    <a:pt x="1121" y="508"/>
                  </a:lnTo>
                  <a:lnTo>
                    <a:pt x="1111" y="546"/>
                  </a:lnTo>
                  <a:lnTo>
                    <a:pt x="1100" y="581"/>
                  </a:lnTo>
                  <a:lnTo>
                    <a:pt x="1088" y="616"/>
                  </a:lnTo>
                  <a:lnTo>
                    <a:pt x="1077" y="644"/>
                  </a:lnTo>
                  <a:lnTo>
                    <a:pt x="1065" y="669"/>
                  </a:lnTo>
                  <a:lnTo>
                    <a:pt x="1054" y="688"/>
                  </a:lnTo>
                  <a:lnTo>
                    <a:pt x="1044" y="702"/>
                  </a:lnTo>
                  <a:lnTo>
                    <a:pt x="1034" y="713"/>
                  </a:lnTo>
                  <a:lnTo>
                    <a:pt x="1025" y="719"/>
                  </a:lnTo>
                  <a:lnTo>
                    <a:pt x="1015" y="725"/>
                  </a:lnTo>
                  <a:lnTo>
                    <a:pt x="1008" y="725"/>
                  </a:lnTo>
                  <a:lnTo>
                    <a:pt x="1002" y="725"/>
                  </a:lnTo>
                  <a:lnTo>
                    <a:pt x="994" y="723"/>
                  </a:lnTo>
                  <a:lnTo>
                    <a:pt x="988" y="719"/>
                  </a:lnTo>
                  <a:lnTo>
                    <a:pt x="969" y="700"/>
                  </a:lnTo>
                  <a:lnTo>
                    <a:pt x="954" y="687"/>
                  </a:lnTo>
                  <a:lnTo>
                    <a:pt x="954" y="694"/>
                  </a:lnTo>
                  <a:lnTo>
                    <a:pt x="956" y="736"/>
                  </a:lnTo>
                </a:path>
              </a:pathLst>
            </a:custGeom>
            <a:solidFill>
              <a:srgbClr val="FEE7E2"/>
            </a:solidFill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221"/>
            <p:cNvSpPr>
              <a:spLocks/>
            </p:cNvSpPr>
            <p:nvPr/>
          </p:nvSpPr>
          <p:spPr bwMode="auto">
            <a:xfrm>
              <a:off x="2219325" y="3702050"/>
              <a:ext cx="192088" cy="454025"/>
            </a:xfrm>
            <a:custGeom>
              <a:avLst/>
              <a:gdLst>
                <a:gd name="T0" fmla="*/ 119 w 121"/>
                <a:gd name="T1" fmla="*/ 0 h 286"/>
                <a:gd name="T2" fmla="*/ 109 w 121"/>
                <a:gd name="T3" fmla="*/ 12 h 286"/>
                <a:gd name="T4" fmla="*/ 90 w 121"/>
                <a:gd name="T5" fmla="*/ 44 h 286"/>
                <a:gd name="T6" fmla="*/ 79 w 121"/>
                <a:gd name="T7" fmla="*/ 63 h 286"/>
                <a:gd name="T8" fmla="*/ 69 w 121"/>
                <a:gd name="T9" fmla="*/ 84 h 286"/>
                <a:gd name="T10" fmla="*/ 63 w 121"/>
                <a:gd name="T11" fmla="*/ 106 h 286"/>
                <a:gd name="T12" fmla="*/ 59 w 121"/>
                <a:gd name="T13" fmla="*/ 125 h 286"/>
                <a:gd name="T14" fmla="*/ 59 w 121"/>
                <a:gd name="T15" fmla="*/ 134 h 286"/>
                <a:gd name="T16" fmla="*/ 58 w 121"/>
                <a:gd name="T17" fmla="*/ 142 h 286"/>
                <a:gd name="T18" fmla="*/ 56 w 121"/>
                <a:gd name="T19" fmla="*/ 148 h 286"/>
                <a:gd name="T20" fmla="*/ 52 w 121"/>
                <a:gd name="T21" fmla="*/ 154 h 286"/>
                <a:gd name="T22" fmla="*/ 42 w 121"/>
                <a:gd name="T23" fmla="*/ 163 h 286"/>
                <a:gd name="T24" fmla="*/ 33 w 121"/>
                <a:gd name="T25" fmla="*/ 171 h 286"/>
                <a:gd name="T26" fmla="*/ 21 w 121"/>
                <a:gd name="T27" fmla="*/ 179 h 286"/>
                <a:gd name="T28" fmla="*/ 11 w 121"/>
                <a:gd name="T29" fmla="*/ 188 h 286"/>
                <a:gd name="T30" fmla="*/ 8 w 121"/>
                <a:gd name="T31" fmla="*/ 194 h 286"/>
                <a:gd name="T32" fmla="*/ 4 w 121"/>
                <a:gd name="T33" fmla="*/ 200 h 286"/>
                <a:gd name="T34" fmla="*/ 2 w 121"/>
                <a:gd name="T35" fmla="*/ 205 h 286"/>
                <a:gd name="T36" fmla="*/ 0 w 121"/>
                <a:gd name="T37" fmla="*/ 215 h 286"/>
                <a:gd name="T38" fmla="*/ 0 w 121"/>
                <a:gd name="T39" fmla="*/ 223 h 286"/>
                <a:gd name="T40" fmla="*/ 2 w 121"/>
                <a:gd name="T41" fmla="*/ 230 h 286"/>
                <a:gd name="T42" fmla="*/ 8 w 121"/>
                <a:gd name="T43" fmla="*/ 238 h 286"/>
                <a:gd name="T44" fmla="*/ 13 w 121"/>
                <a:gd name="T45" fmla="*/ 246 h 286"/>
                <a:gd name="T46" fmla="*/ 31 w 121"/>
                <a:gd name="T47" fmla="*/ 257 h 286"/>
                <a:gd name="T48" fmla="*/ 52 w 121"/>
                <a:gd name="T49" fmla="*/ 267 h 286"/>
                <a:gd name="T50" fmla="*/ 94 w 121"/>
                <a:gd name="T51" fmla="*/ 280 h 286"/>
                <a:gd name="T52" fmla="*/ 121 w 121"/>
                <a:gd name="T5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286">
                  <a:moveTo>
                    <a:pt x="119" y="0"/>
                  </a:moveTo>
                  <a:lnTo>
                    <a:pt x="109" y="12"/>
                  </a:lnTo>
                  <a:lnTo>
                    <a:pt x="90" y="44"/>
                  </a:lnTo>
                  <a:lnTo>
                    <a:pt x="79" y="63"/>
                  </a:lnTo>
                  <a:lnTo>
                    <a:pt x="69" y="84"/>
                  </a:lnTo>
                  <a:lnTo>
                    <a:pt x="63" y="106"/>
                  </a:lnTo>
                  <a:lnTo>
                    <a:pt x="59" y="125"/>
                  </a:lnTo>
                  <a:lnTo>
                    <a:pt x="59" y="134"/>
                  </a:lnTo>
                  <a:lnTo>
                    <a:pt x="58" y="142"/>
                  </a:lnTo>
                  <a:lnTo>
                    <a:pt x="56" y="148"/>
                  </a:lnTo>
                  <a:lnTo>
                    <a:pt x="52" y="154"/>
                  </a:lnTo>
                  <a:lnTo>
                    <a:pt x="42" y="163"/>
                  </a:lnTo>
                  <a:lnTo>
                    <a:pt x="33" y="171"/>
                  </a:lnTo>
                  <a:lnTo>
                    <a:pt x="21" y="179"/>
                  </a:lnTo>
                  <a:lnTo>
                    <a:pt x="11" y="188"/>
                  </a:lnTo>
                  <a:lnTo>
                    <a:pt x="8" y="194"/>
                  </a:lnTo>
                  <a:lnTo>
                    <a:pt x="4" y="200"/>
                  </a:lnTo>
                  <a:lnTo>
                    <a:pt x="2" y="205"/>
                  </a:lnTo>
                  <a:lnTo>
                    <a:pt x="0" y="215"/>
                  </a:lnTo>
                  <a:lnTo>
                    <a:pt x="0" y="223"/>
                  </a:lnTo>
                  <a:lnTo>
                    <a:pt x="2" y="230"/>
                  </a:lnTo>
                  <a:lnTo>
                    <a:pt x="8" y="238"/>
                  </a:lnTo>
                  <a:lnTo>
                    <a:pt x="13" y="246"/>
                  </a:lnTo>
                  <a:lnTo>
                    <a:pt x="31" y="257"/>
                  </a:lnTo>
                  <a:lnTo>
                    <a:pt x="52" y="267"/>
                  </a:lnTo>
                  <a:lnTo>
                    <a:pt x="94" y="280"/>
                  </a:lnTo>
                  <a:lnTo>
                    <a:pt x="121" y="28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222"/>
            <p:cNvSpPr>
              <a:spLocks/>
            </p:cNvSpPr>
            <p:nvPr/>
          </p:nvSpPr>
          <p:spPr bwMode="auto">
            <a:xfrm>
              <a:off x="2411413" y="3702050"/>
              <a:ext cx="188912" cy="457200"/>
            </a:xfrm>
            <a:custGeom>
              <a:avLst/>
              <a:gdLst>
                <a:gd name="T0" fmla="*/ 0 w 119"/>
                <a:gd name="T1" fmla="*/ 0 h 288"/>
                <a:gd name="T2" fmla="*/ 8 w 119"/>
                <a:gd name="T3" fmla="*/ 13 h 288"/>
                <a:gd name="T4" fmla="*/ 29 w 119"/>
                <a:gd name="T5" fmla="*/ 46 h 288"/>
                <a:gd name="T6" fmla="*/ 38 w 119"/>
                <a:gd name="T7" fmla="*/ 67 h 288"/>
                <a:gd name="T8" fmla="*/ 48 w 119"/>
                <a:gd name="T9" fmla="*/ 88 h 288"/>
                <a:gd name="T10" fmla="*/ 56 w 119"/>
                <a:gd name="T11" fmla="*/ 109 h 288"/>
                <a:gd name="T12" fmla="*/ 57 w 119"/>
                <a:gd name="T13" fmla="*/ 129 h 288"/>
                <a:gd name="T14" fmla="*/ 57 w 119"/>
                <a:gd name="T15" fmla="*/ 138 h 288"/>
                <a:gd name="T16" fmla="*/ 59 w 119"/>
                <a:gd name="T17" fmla="*/ 146 h 288"/>
                <a:gd name="T18" fmla="*/ 63 w 119"/>
                <a:gd name="T19" fmla="*/ 152 h 288"/>
                <a:gd name="T20" fmla="*/ 65 w 119"/>
                <a:gd name="T21" fmla="*/ 157 h 288"/>
                <a:gd name="T22" fmla="*/ 75 w 119"/>
                <a:gd name="T23" fmla="*/ 167 h 288"/>
                <a:gd name="T24" fmla="*/ 86 w 119"/>
                <a:gd name="T25" fmla="*/ 175 h 288"/>
                <a:gd name="T26" fmla="*/ 96 w 119"/>
                <a:gd name="T27" fmla="*/ 182 h 288"/>
                <a:gd name="T28" fmla="*/ 105 w 119"/>
                <a:gd name="T29" fmla="*/ 192 h 288"/>
                <a:gd name="T30" fmla="*/ 111 w 119"/>
                <a:gd name="T31" fmla="*/ 198 h 288"/>
                <a:gd name="T32" fmla="*/ 113 w 119"/>
                <a:gd name="T33" fmla="*/ 203 h 288"/>
                <a:gd name="T34" fmla="*/ 117 w 119"/>
                <a:gd name="T35" fmla="*/ 211 h 288"/>
                <a:gd name="T36" fmla="*/ 119 w 119"/>
                <a:gd name="T37" fmla="*/ 219 h 288"/>
                <a:gd name="T38" fmla="*/ 119 w 119"/>
                <a:gd name="T39" fmla="*/ 226 h 288"/>
                <a:gd name="T40" fmla="*/ 115 w 119"/>
                <a:gd name="T41" fmla="*/ 234 h 288"/>
                <a:gd name="T42" fmla="*/ 111 w 119"/>
                <a:gd name="T43" fmla="*/ 242 h 288"/>
                <a:gd name="T44" fmla="*/ 104 w 119"/>
                <a:gd name="T45" fmla="*/ 248 h 288"/>
                <a:gd name="T46" fmla="*/ 86 w 119"/>
                <a:gd name="T47" fmla="*/ 259 h 288"/>
                <a:gd name="T48" fmla="*/ 67 w 119"/>
                <a:gd name="T49" fmla="*/ 269 h 288"/>
                <a:gd name="T50" fmla="*/ 25 w 119"/>
                <a:gd name="T51" fmla="*/ 282 h 288"/>
                <a:gd name="T52" fmla="*/ 0 w 119"/>
                <a:gd name="T5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288">
                  <a:moveTo>
                    <a:pt x="0" y="0"/>
                  </a:moveTo>
                  <a:lnTo>
                    <a:pt x="8" y="13"/>
                  </a:lnTo>
                  <a:lnTo>
                    <a:pt x="29" y="46"/>
                  </a:lnTo>
                  <a:lnTo>
                    <a:pt x="38" y="67"/>
                  </a:lnTo>
                  <a:lnTo>
                    <a:pt x="48" y="88"/>
                  </a:lnTo>
                  <a:lnTo>
                    <a:pt x="56" y="109"/>
                  </a:lnTo>
                  <a:lnTo>
                    <a:pt x="57" y="129"/>
                  </a:lnTo>
                  <a:lnTo>
                    <a:pt x="57" y="138"/>
                  </a:lnTo>
                  <a:lnTo>
                    <a:pt x="59" y="146"/>
                  </a:lnTo>
                  <a:lnTo>
                    <a:pt x="63" y="152"/>
                  </a:lnTo>
                  <a:lnTo>
                    <a:pt x="65" y="157"/>
                  </a:lnTo>
                  <a:lnTo>
                    <a:pt x="75" y="167"/>
                  </a:lnTo>
                  <a:lnTo>
                    <a:pt x="86" y="175"/>
                  </a:lnTo>
                  <a:lnTo>
                    <a:pt x="96" y="182"/>
                  </a:lnTo>
                  <a:lnTo>
                    <a:pt x="105" y="192"/>
                  </a:lnTo>
                  <a:lnTo>
                    <a:pt x="111" y="198"/>
                  </a:lnTo>
                  <a:lnTo>
                    <a:pt x="113" y="203"/>
                  </a:lnTo>
                  <a:lnTo>
                    <a:pt x="117" y="211"/>
                  </a:lnTo>
                  <a:lnTo>
                    <a:pt x="119" y="219"/>
                  </a:lnTo>
                  <a:lnTo>
                    <a:pt x="119" y="226"/>
                  </a:lnTo>
                  <a:lnTo>
                    <a:pt x="115" y="234"/>
                  </a:lnTo>
                  <a:lnTo>
                    <a:pt x="111" y="242"/>
                  </a:lnTo>
                  <a:lnTo>
                    <a:pt x="104" y="248"/>
                  </a:lnTo>
                  <a:lnTo>
                    <a:pt x="86" y="259"/>
                  </a:lnTo>
                  <a:lnTo>
                    <a:pt x="67" y="269"/>
                  </a:lnTo>
                  <a:lnTo>
                    <a:pt x="25" y="282"/>
                  </a:lnTo>
                  <a:lnTo>
                    <a:pt x="0" y="28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 223"/>
            <p:cNvSpPr>
              <a:spLocks/>
            </p:cNvSpPr>
            <p:nvPr/>
          </p:nvSpPr>
          <p:spPr bwMode="auto">
            <a:xfrm>
              <a:off x="2298700" y="4043363"/>
              <a:ext cx="96838" cy="63500"/>
            </a:xfrm>
            <a:custGeom>
              <a:avLst/>
              <a:gdLst>
                <a:gd name="T0" fmla="*/ 36 w 61"/>
                <a:gd name="T1" fmla="*/ 8 h 40"/>
                <a:gd name="T2" fmla="*/ 48 w 61"/>
                <a:gd name="T3" fmla="*/ 15 h 40"/>
                <a:gd name="T4" fmla="*/ 57 w 61"/>
                <a:gd name="T5" fmla="*/ 23 h 40"/>
                <a:gd name="T6" fmla="*/ 59 w 61"/>
                <a:gd name="T7" fmla="*/ 27 h 40"/>
                <a:gd name="T8" fmla="*/ 61 w 61"/>
                <a:gd name="T9" fmla="*/ 31 h 40"/>
                <a:gd name="T10" fmla="*/ 61 w 61"/>
                <a:gd name="T11" fmla="*/ 35 h 40"/>
                <a:gd name="T12" fmla="*/ 61 w 61"/>
                <a:gd name="T13" fmla="*/ 36 h 40"/>
                <a:gd name="T14" fmla="*/ 59 w 61"/>
                <a:gd name="T15" fmla="*/ 38 h 40"/>
                <a:gd name="T16" fmla="*/ 56 w 61"/>
                <a:gd name="T17" fmla="*/ 40 h 40"/>
                <a:gd name="T18" fmla="*/ 52 w 61"/>
                <a:gd name="T19" fmla="*/ 40 h 40"/>
                <a:gd name="T20" fmla="*/ 48 w 61"/>
                <a:gd name="T21" fmla="*/ 40 h 40"/>
                <a:gd name="T22" fmla="*/ 36 w 61"/>
                <a:gd name="T23" fmla="*/ 38 h 40"/>
                <a:gd name="T24" fmla="*/ 23 w 61"/>
                <a:gd name="T25" fmla="*/ 33 h 40"/>
                <a:gd name="T26" fmla="*/ 13 w 61"/>
                <a:gd name="T27" fmla="*/ 27 h 40"/>
                <a:gd name="T28" fmla="*/ 4 w 61"/>
                <a:gd name="T29" fmla="*/ 17 h 40"/>
                <a:gd name="T30" fmla="*/ 2 w 61"/>
                <a:gd name="T31" fmla="*/ 13 h 40"/>
                <a:gd name="T32" fmla="*/ 0 w 61"/>
                <a:gd name="T33" fmla="*/ 11 h 40"/>
                <a:gd name="T34" fmla="*/ 0 w 61"/>
                <a:gd name="T35" fmla="*/ 8 h 40"/>
                <a:gd name="T36" fmla="*/ 0 w 61"/>
                <a:gd name="T37" fmla="*/ 4 h 40"/>
                <a:gd name="T38" fmla="*/ 2 w 61"/>
                <a:gd name="T39" fmla="*/ 2 h 40"/>
                <a:gd name="T40" fmla="*/ 6 w 61"/>
                <a:gd name="T41" fmla="*/ 0 h 40"/>
                <a:gd name="T42" fmla="*/ 9 w 61"/>
                <a:gd name="T43" fmla="*/ 0 h 40"/>
                <a:gd name="T44" fmla="*/ 13 w 61"/>
                <a:gd name="T45" fmla="*/ 0 h 40"/>
                <a:gd name="T46" fmla="*/ 25 w 61"/>
                <a:gd name="T47" fmla="*/ 2 h 40"/>
                <a:gd name="T48" fmla="*/ 36 w 61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40">
                  <a:moveTo>
                    <a:pt x="36" y="8"/>
                  </a:moveTo>
                  <a:lnTo>
                    <a:pt x="48" y="15"/>
                  </a:lnTo>
                  <a:lnTo>
                    <a:pt x="57" y="23"/>
                  </a:lnTo>
                  <a:lnTo>
                    <a:pt x="59" y="27"/>
                  </a:lnTo>
                  <a:lnTo>
                    <a:pt x="61" y="31"/>
                  </a:lnTo>
                  <a:lnTo>
                    <a:pt x="61" y="35"/>
                  </a:lnTo>
                  <a:lnTo>
                    <a:pt x="61" y="36"/>
                  </a:lnTo>
                  <a:lnTo>
                    <a:pt x="59" y="38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36" y="38"/>
                  </a:lnTo>
                  <a:lnTo>
                    <a:pt x="23" y="33"/>
                  </a:lnTo>
                  <a:lnTo>
                    <a:pt x="13" y="27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5" y="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224"/>
            <p:cNvSpPr>
              <a:spLocks/>
            </p:cNvSpPr>
            <p:nvPr/>
          </p:nvSpPr>
          <p:spPr bwMode="auto">
            <a:xfrm>
              <a:off x="2298700" y="4043363"/>
              <a:ext cx="96838" cy="63500"/>
            </a:xfrm>
            <a:custGeom>
              <a:avLst/>
              <a:gdLst>
                <a:gd name="T0" fmla="*/ 36 w 61"/>
                <a:gd name="T1" fmla="*/ 8 h 40"/>
                <a:gd name="T2" fmla="*/ 48 w 61"/>
                <a:gd name="T3" fmla="*/ 15 h 40"/>
                <a:gd name="T4" fmla="*/ 57 w 61"/>
                <a:gd name="T5" fmla="*/ 23 h 40"/>
                <a:gd name="T6" fmla="*/ 59 w 61"/>
                <a:gd name="T7" fmla="*/ 27 h 40"/>
                <a:gd name="T8" fmla="*/ 61 w 61"/>
                <a:gd name="T9" fmla="*/ 31 h 40"/>
                <a:gd name="T10" fmla="*/ 61 w 61"/>
                <a:gd name="T11" fmla="*/ 35 h 40"/>
                <a:gd name="T12" fmla="*/ 61 w 61"/>
                <a:gd name="T13" fmla="*/ 36 h 40"/>
                <a:gd name="T14" fmla="*/ 59 w 61"/>
                <a:gd name="T15" fmla="*/ 38 h 40"/>
                <a:gd name="T16" fmla="*/ 56 w 61"/>
                <a:gd name="T17" fmla="*/ 40 h 40"/>
                <a:gd name="T18" fmla="*/ 52 w 61"/>
                <a:gd name="T19" fmla="*/ 40 h 40"/>
                <a:gd name="T20" fmla="*/ 48 w 61"/>
                <a:gd name="T21" fmla="*/ 40 h 40"/>
                <a:gd name="T22" fmla="*/ 36 w 61"/>
                <a:gd name="T23" fmla="*/ 38 h 40"/>
                <a:gd name="T24" fmla="*/ 23 w 61"/>
                <a:gd name="T25" fmla="*/ 33 h 40"/>
                <a:gd name="T26" fmla="*/ 13 w 61"/>
                <a:gd name="T27" fmla="*/ 27 h 40"/>
                <a:gd name="T28" fmla="*/ 4 w 61"/>
                <a:gd name="T29" fmla="*/ 17 h 40"/>
                <a:gd name="T30" fmla="*/ 2 w 61"/>
                <a:gd name="T31" fmla="*/ 13 h 40"/>
                <a:gd name="T32" fmla="*/ 0 w 61"/>
                <a:gd name="T33" fmla="*/ 11 h 40"/>
                <a:gd name="T34" fmla="*/ 0 w 61"/>
                <a:gd name="T35" fmla="*/ 8 h 40"/>
                <a:gd name="T36" fmla="*/ 0 w 61"/>
                <a:gd name="T37" fmla="*/ 4 h 40"/>
                <a:gd name="T38" fmla="*/ 2 w 61"/>
                <a:gd name="T39" fmla="*/ 2 h 40"/>
                <a:gd name="T40" fmla="*/ 6 w 61"/>
                <a:gd name="T41" fmla="*/ 0 h 40"/>
                <a:gd name="T42" fmla="*/ 9 w 61"/>
                <a:gd name="T43" fmla="*/ 0 h 40"/>
                <a:gd name="T44" fmla="*/ 13 w 61"/>
                <a:gd name="T45" fmla="*/ 0 h 40"/>
                <a:gd name="T46" fmla="*/ 25 w 61"/>
                <a:gd name="T47" fmla="*/ 2 h 40"/>
                <a:gd name="T48" fmla="*/ 36 w 61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40">
                  <a:moveTo>
                    <a:pt x="36" y="8"/>
                  </a:moveTo>
                  <a:lnTo>
                    <a:pt x="48" y="15"/>
                  </a:lnTo>
                  <a:lnTo>
                    <a:pt x="57" y="23"/>
                  </a:lnTo>
                  <a:lnTo>
                    <a:pt x="59" y="27"/>
                  </a:lnTo>
                  <a:lnTo>
                    <a:pt x="61" y="31"/>
                  </a:lnTo>
                  <a:lnTo>
                    <a:pt x="61" y="35"/>
                  </a:lnTo>
                  <a:lnTo>
                    <a:pt x="61" y="36"/>
                  </a:lnTo>
                  <a:lnTo>
                    <a:pt x="59" y="38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36" y="38"/>
                  </a:lnTo>
                  <a:lnTo>
                    <a:pt x="23" y="33"/>
                  </a:lnTo>
                  <a:lnTo>
                    <a:pt x="13" y="27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5" y="2"/>
                  </a:lnTo>
                  <a:lnTo>
                    <a:pt x="36" y="8"/>
                  </a:lnTo>
                </a:path>
              </a:pathLst>
            </a:custGeom>
            <a:solidFill>
              <a:schemeClr val="hlink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225"/>
            <p:cNvSpPr>
              <a:spLocks/>
            </p:cNvSpPr>
            <p:nvPr/>
          </p:nvSpPr>
          <p:spPr bwMode="auto">
            <a:xfrm>
              <a:off x="2428875" y="4040188"/>
              <a:ext cx="101600" cy="63500"/>
            </a:xfrm>
            <a:custGeom>
              <a:avLst/>
              <a:gdLst>
                <a:gd name="T0" fmla="*/ 25 w 64"/>
                <a:gd name="T1" fmla="*/ 8 h 40"/>
                <a:gd name="T2" fmla="*/ 14 w 64"/>
                <a:gd name="T3" fmla="*/ 13 h 40"/>
                <a:gd name="T4" fmla="*/ 6 w 64"/>
                <a:gd name="T5" fmla="*/ 21 h 40"/>
                <a:gd name="T6" fmla="*/ 2 w 64"/>
                <a:gd name="T7" fmla="*/ 25 h 40"/>
                <a:gd name="T8" fmla="*/ 0 w 64"/>
                <a:gd name="T9" fmla="*/ 29 h 40"/>
                <a:gd name="T10" fmla="*/ 0 w 64"/>
                <a:gd name="T11" fmla="*/ 33 h 40"/>
                <a:gd name="T12" fmla="*/ 0 w 64"/>
                <a:gd name="T13" fmla="*/ 37 h 40"/>
                <a:gd name="T14" fmla="*/ 2 w 64"/>
                <a:gd name="T15" fmla="*/ 38 h 40"/>
                <a:gd name="T16" fmla="*/ 6 w 64"/>
                <a:gd name="T17" fmla="*/ 40 h 40"/>
                <a:gd name="T18" fmla="*/ 10 w 64"/>
                <a:gd name="T19" fmla="*/ 40 h 40"/>
                <a:gd name="T20" fmla="*/ 16 w 64"/>
                <a:gd name="T21" fmla="*/ 40 h 40"/>
                <a:gd name="T22" fmla="*/ 25 w 64"/>
                <a:gd name="T23" fmla="*/ 38 h 40"/>
                <a:gd name="T24" fmla="*/ 39 w 64"/>
                <a:gd name="T25" fmla="*/ 33 h 40"/>
                <a:gd name="T26" fmla="*/ 50 w 64"/>
                <a:gd name="T27" fmla="*/ 25 h 40"/>
                <a:gd name="T28" fmla="*/ 58 w 64"/>
                <a:gd name="T29" fmla="*/ 17 h 40"/>
                <a:gd name="T30" fmla="*/ 60 w 64"/>
                <a:gd name="T31" fmla="*/ 13 h 40"/>
                <a:gd name="T32" fmla="*/ 62 w 64"/>
                <a:gd name="T33" fmla="*/ 10 h 40"/>
                <a:gd name="T34" fmla="*/ 64 w 64"/>
                <a:gd name="T35" fmla="*/ 6 h 40"/>
                <a:gd name="T36" fmla="*/ 62 w 64"/>
                <a:gd name="T37" fmla="*/ 4 h 40"/>
                <a:gd name="T38" fmla="*/ 60 w 64"/>
                <a:gd name="T39" fmla="*/ 2 h 40"/>
                <a:gd name="T40" fmla="*/ 58 w 64"/>
                <a:gd name="T41" fmla="*/ 0 h 40"/>
                <a:gd name="T42" fmla="*/ 52 w 64"/>
                <a:gd name="T43" fmla="*/ 0 h 40"/>
                <a:gd name="T44" fmla="*/ 48 w 64"/>
                <a:gd name="T45" fmla="*/ 0 h 40"/>
                <a:gd name="T46" fmla="*/ 37 w 64"/>
                <a:gd name="T47" fmla="*/ 2 h 40"/>
                <a:gd name="T48" fmla="*/ 25 w 64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40">
                  <a:moveTo>
                    <a:pt x="25" y="8"/>
                  </a:moveTo>
                  <a:lnTo>
                    <a:pt x="14" y="13"/>
                  </a:lnTo>
                  <a:lnTo>
                    <a:pt x="6" y="21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6" y="40"/>
                  </a:lnTo>
                  <a:lnTo>
                    <a:pt x="25" y="38"/>
                  </a:lnTo>
                  <a:lnTo>
                    <a:pt x="39" y="33"/>
                  </a:lnTo>
                  <a:lnTo>
                    <a:pt x="50" y="25"/>
                  </a:lnTo>
                  <a:lnTo>
                    <a:pt x="58" y="17"/>
                  </a:lnTo>
                  <a:lnTo>
                    <a:pt x="60" y="13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7" y="2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226"/>
            <p:cNvSpPr>
              <a:spLocks/>
            </p:cNvSpPr>
            <p:nvPr/>
          </p:nvSpPr>
          <p:spPr bwMode="auto">
            <a:xfrm>
              <a:off x="2428875" y="4040188"/>
              <a:ext cx="101600" cy="63500"/>
            </a:xfrm>
            <a:custGeom>
              <a:avLst/>
              <a:gdLst>
                <a:gd name="T0" fmla="*/ 25 w 64"/>
                <a:gd name="T1" fmla="*/ 8 h 40"/>
                <a:gd name="T2" fmla="*/ 14 w 64"/>
                <a:gd name="T3" fmla="*/ 13 h 40"/>
                <a:gd name="T4" fmla="*/ 6 w 64"/>
                <a:gd name="T5" fmla="*/ 21 h 40"/>
                <a:gd name="T6" fmla="*/ 2 w 64"/>
                <a:gd name="T7" fmla="*/ 25 h 40"/>
                <a:gd name="T8" fmla="*/ 0 w 64"/>
                <a:gd name="T9" fmla="*/ 29 h 40"/>
                <a:gd name="T10" fmla="*/ 0 w 64"/>
                <a:gd name="T11" fmla="*/ 33 h 40"/>
                <a:gd name="T12" fmla="*/ 0 w 64"/>
                <a:gd name="T13" fmla="*/ 37 h 40"/>
                <a:gd name="T14" fmla="*/ 2 w 64"/>
                <a:gd name="T15" fmla="*/ 38 h 40"/>
                <a:gd name="T16" fmla="*/ 6 w 64"/>
                <a:gd name="T17" fmla="*/ 40 h 40"/>
                <a:gd name="T18" fmla="*/ 10 w 64"/>
                <a:gd name="T19" fmla="*/ 40 h 40"/>
                <a:gd name="T20" fmla="*/ 16 w 64"/>
                <a:gd name="T21" fmla="*/ 40 h 40"/>
                <a:gd name="T22" fmla="*/ 25 w 64"/>
                <a:gd name="T23" fmla="*/ 38 h 40"/>
                <a:gd name="T24" fmla="*/ 39 w 64"/>
                <a:gd name="T25" fmla="*/ 33 h 40"/>
                <a:gd name="T26" fmla="*/ 50 w 64"/>
                <a:gd name="T27" fmla="*/ 25 h 40"/>
                <a:gd name="T28" fmla="*/ 58 w 64"/>
                <a:gd name="T29" fmla="*/ 17 h 40"/>
                <a:gd name="T30" fmla="*/ 60 w 64"/>
                <a:gd name="T31" fmla="*/ 13 h 40"/>
                <a:gd name="T32" fmla="*/ 62 w 64"/>
                <a:gd name="T33" fmla="*/ 10 h 40"/>
                <a:gd name="T34" fmla="*/ 64 w 64"/>
                <a:gd name="T35" fmla="*/ 6 h 40"/>
                <a:gd name="T36" fmla="*/ 62 w 64"/>
                <a:gd name="T37" fmla="*/ 4 h 40"/>
                <a:gd name="T38" fmla="*/ 60 w 64"/>
                <a:gd name="T39" fmla="*/ 2 h 40"/>
                <a:gd name="T40" fmla="*/ 58 w 64"/>
                <a:gd name="T41" fmla="*/ 0 h 40"/>
                <a:gd name="T42" fmla="*/ 52 w 64"/>
                <a:gd name="T43" fmla="*/ 0 h 40"/>
                <a:gd name="T44" fmla="*/ 48 w 64"/>
                <a:gd name="T45" fmla="*/ 0 h 40"/>
                <a:gd name="T46" fmla="*/ 37 w 64"/>
                <a:gd name="T47" fmla="*/ 2 h 40"/>
                <a:gd name="T48" fmla="*/ 25 w 64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40">
                  <a:moveTo>
                    <a:pt x="25" y="8"/>
                  </a:moveTo>
                  <a:lnTo>
                    <a:pt x="14" y="13"/>
                  </a:lnTo>
                  <a:lnTo>
                    <a:pt x="6" y="21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6" y="40"/>
                  </a:lnTo>
                  <a:lnTo>
                    <a:pt x="25" y="38"/>
                  </a:lnTo>
                  <a:lnTo>
                    <a:pt x="39" y="33"/>
                  </a:lnTo>
                  <a:lnTo>
                    <a:pt x="50" y="25"/>
                  </a:lnTo>
                  <a:lnTo>
                    <a:pt x="58" y="17"/>
                  </a:lnTo>
                  <a:lnTo>
                    <a:pt x="60" y="13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7" y="2"/>
                  </a:lnTo>
                  <a:lnTo>
                    <a:pt x="25" y="8"/>
                  </a:lnTo>
                </a:path>
              </a:pathLst>
            </a:custGeom>
            <a:solidFill>
              <a:schemeClr val="hlink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 227"/>
            <p:cNvSpPr>
              <a:spLocks/>
            </p:cNvSpPr>
            <p:nvPr/>
          </p:nvSpPr>
          <p:spPr bwMode="auto">
            <a:xfrm>
              <a:off x="2533650" y="3379788"/>
              <a:ext cx="252413" cy="252412"/>
            </a:xfrm>
            <a:custGeom>
              <a:avLst/>
              <a:gdLst>
                <a:gd name="T0" fmla="*/ 80 w 159"/>
                <a:gd name="T1" fmla="*/ 0 h 159"/>
                <a:gd name="T2" fmla="*/ 96 w 159"/>
                <a:gd name="T3" fmla="*/ 0 h 159"/>
                <a:gd name="T4" fmla="*/ 111 w 159"/>
                <a:gd name="T5" fmla="*/ 5 h 159"/>
                <a:gd name="T6" fmla="*/ 124 w 159"/>
                <a:gd name="T7" fmla="*/ 13 h 159"/>
                <a:gd name="T8" fmla="*/ 136 w 159"/>
                <a:gd name="T9" fmla="*/ 23 h 159"/>
                <a:gd name="T10" fmla="*/ 145 w 159"/>
                <a:gd name="T11" fmla="*/ 34 h 159"/>
                <a:gd name="T12" fmla="*/ 153 w 159"/>
                <a:gd name="T13" fmla="*/ 48 h 159"/>
                <a:gd name="T14" fmla="*/ 159 w 159"/>
                <a:gd name="T15" fmla="*/ 63 h 159"/>
                <a:gd name="T16" fmla="*/ 159 w 159"/>
                <a:gd name="T17" fmla="*/ 78 h 159"/>
                <a:gd name="T18" fmla="*/ 159 w 159"/>
                <a:gd name="T19" fmla="*/ 96 h 159"/>
                <a:gd name="T20" fmla="*/ 153 w 159"/>
                <a:gd name="T21" fmla="*/ 111 h 159"/>
                <a:gd name="T22" fmla="*/ 145 w 159"/>
                <a:gd name="T23" fmla="*/ 124 h 159"/>
                <a:gd name="T24" fmla="*/ 136 w 159"/>
                <a:gd name="T25" fmla="*/ 136 h 159"/>
                <a:gd name="T26" fmla="*/ 124 w 159"/>
                <a:gd name="T27" fmla="*/ 146 h 159"/>
                <a:gd name="T28" fmla="*/ 111 w 159"/>
                <a:gd name="T29" fmla="*/ 153 h 159"/>
                <a:gd name="T30" fmla="*/ 96 w 159"/>
                <a:gd name="T31" fmla="*/ 157 h 159"/>
                <a:gd name="T32" fmla="*/ 80 w 159"/>
                <a:gd name="T33" fmla="*/ 159 h 159"/>
                <a:gd name="T34" fmla="*/ 63 w 159"/>
                <a:gd name="T35" fmla="*/ 157 h 159"/>
                <a:gd name="T36" fmla="*/ 48 w 159"/>
                <a:gd name="T37" fmla="*/ 153 h 159"/>
                <a:gd name="T38" fmla="*/ 34 w 159"/>
                <a:gd name="T39" fmla="*/ 146 h 159"/>
                <a:gd name="T40" fmla="*/ 23 w 159"/>
                <a:gd name="T41" fmla="*/ 136 h 159"/>
                <a:gd name="T42" fmla="*/ 13 w 159"/>
                <a:gd name="T43" fmla="*/ 124 h 159"/>
                <a:gd name="T44" fmla="*/ 5 w 159"/>
                <a:gd name="T45" fmla="*/ 111 h 159"/>
                <a:gd name="T46" fmla="*/ 2 w 159"/>
                <a:gd name="T47" fmla="*/ 96 h 159"/>
                <a:gd name="T48" fmla="*/ 0 w 159"/>
                <a:gd name="T49" fmla="*/ 78 h 159"/>
                <a:gd name="T50" fmla="*/ 2 w 159"/>
                <a:gd name="T51" fmla="*/ 63 h 159"/>
                <a:gd name="T52" fmla="*/ 5 w 159"/>
                <a:gd name="T53" fmla="*/ 48 h 159"/>
                <a:gd name="T54" fmla="*/ 13 w 159"/>
                <a:gd name="T55" fmla="*/ 34 h 159"/>
                <a:gd name="T56" fmla="*/ 23 w 159"/>
                <a:gd name="T57" fmla="*/ 23 h 159"/>
                <a:gd name="T58" fmla="*/ 34 w 159"/>
                <a:gd name="T59" fmla="*/ 13 h 159"/>
                <a:gd name="T60" fmla="*/ 48 w 159"/>
                <a:gd name="T61" fmla="*/ 5 h 159"/>
                <a:gd name="T62" fmla="*/ 63 w 159"/>
                <a:gd name="T63" fmla="*/ 0 h 159"/>
                <a:gd name="T64" fmla="*/ 80 w 159"/>
                <a:gd name="T6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9">
                  <a:moveTo>
                    <a:pt x="80" y="0"/>
                  </a:moveTo>
                  <a:lnTo>
                    <a:pt x="96" y="0"/>
                  </a:lnTo>
                  <a:lnTo>
                    <a:pt x="111" y="5"/>
                  </a:lnTo>
                  <a:lnTo>
                    <a:pt x="124" y="13"/>
                  </a:lnTo>
                  <a:lnTo>
                    <a:pt x="136" y="23"/>
                  </a:lnTo>
                  <a:lnTo>
                    <a:pt x="145" y="34"/>
                  </a:lnTo>
                  <a:lnTo>
                    <a:pt x="153" y="48"/>
                  </a:lnTo>
                  <a:lnTo>
                    <a:pt x="159" y="63"/>
                  </a:lnTo>
                  <a:lnTo>
                    <a:pt x="159" y="78"/>
                  </a:lnTo>
                  <a:lnTo>
                    <a:pt x="159" y="96"/>
                  </a:lnTo>
                  <a:lnTo>
                    <a:pt x="153" y="111"/>
                  </a:lnTo>
                  <a:lnTo>
                    <a:pt x="145" y="124"/>
                  </a:lnTo>
                  <a:lnTo>
                    <a:pt x="136" y="136"/>
                  </a:lnTo>
                  <a:lnTo>
                    <a:pt x="124" y="146"/>
                  </a:lnTo>
                  <a:lnTo>
                    <a:pt x="111" y="153"/>
                  </a:lnTo>
                  <a:lnTo>
                    <a:pt x="96" y="157"/>
                  </a:lnTo>
                  <a:lnTo>
                    <a:pt x="80" y="159"/>
                  </a:lnTo>
                  <a:lnTo>
                    <a:pt x="63" y="157"/>
                  </a:lnTo>
                  <a:lnTo>
                    <a:pt x="48" y="153"/>
                  </a:lnTo>
                  <a:lnTo>
                    <a:pt x="34" y="146"/>
                  </a:lnTo>
                  <a:lnTo>
                    <a:pt x="23" y="136"/>
                  </a:lnTo>
                  <a:lnTo>
                    <a:pt x="13" y="124"/>
                  </a:lnTo>
                  <a:lnTo>
                    <a:pt x="5" y="111"/>
                  </a:lnTo>
                  <a:lnTo>
                    <a:pt x="2" y="96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5" y="48"/>
                  </a:lnTo>
                  <a:lnTo>
                    <a:pt x="13" y="34"/>
                  </a:lnTo>
                  <a:lnTo>
                    <a:pt x="23" y="23"/>
                  </a:lnTo>
                  <a:lnTo>
                    <a:pt x="34" y="13"/>
                  </a:lnTo>
                  <a:lnTo>
                    <a:pt x="48" y="5"/>
                  </a:lnTo>
                  <a:lnTo>
                    <a:pt x="63" y="0"/>
                  </a:lnTo>
                  <a:lnTo>
                    <a:pt x="8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 228"/>
            <p:cNvSpPr>
              <a:spLocks/>
            </p:cNvSpPr>
            <p:nvPr/>
          </p:nvSpPr>
          <p:spPr bwMode="auto">
            <a:xfrm>
              <a:off x="2046288" y="3379788"/>
              <a:ext cx="252412" cy="252412"/>
            </a:xfrm>
            <a:custGeom>
              <a:avLst/>
              <a:gdLst>
                <a:gd name="T0" fmla="*/ 80 w 159"/>
                <a:gd name="T1" fmla="*/ 0 h 159"/>
                <a:gd name="T2" fmla="*/ 96 w 159"/>
                <a:gd name="T3" fmla="*/ 0 h 159"/>
                <a:gd name="T4" fmla="*/ 111 w 159"/>
                <a:gd name="T5" fmla="*/ 5 h 159"/>
                <a:gd name="T6" fmla="*/ 124 w 159"/>
                <a:gd name="T7" fmla="*/ 13 h 159"/>
                <a:gd name="T8" fmla="*/ 136 w 159"/>
                <a:gd name="T9" fmla="*/ 23 h 159"/>
                <a:gd name="T10" fmla="*/ 145 w 159"/>
                <a:gd name="T11" fmla="*/ 34 h 159"/>
                <a:gd name="T12" fmla="*/ 153 w 159"/>
                <a:gd name="T13" fmla="*/ 48 h 159"/>
                <a:gd name="T14" fmla="*/ 157 w 159"/>
                <a:gd name="T15" fmla="*/ 63 h 159"/>
                <a:gd name="T16" fmla="*/ 159 w 159"/>
                <a:gd name="T17" fmla="*/ 78 h 159"/>
                <a:gd name="T18" fmla="*/ 157 w 159"/>
                <a:gd name="T19" fmla="*/ 96 h 159"/>
                <a:gd name="T20" fmla="*/ 153 w 159"/>
                <a:gd name="T21" fmla="*/ 111 h 159"/>
                <a:gd name="T22" fmla="*/ 145 w 159"/>
                <a:gd name="T23" fmla="*/ 124 h 159"/>
                <a:gd name="T24" fmla="*/ 136 w 159"/>
                <a:gd name="T25" fmla="*/ 136 h 159"/>
                <a:gd name="T26" fmla="*/ 124 w 159"/>
                <a:gd name="T27" fmla="*/ 146 h 159"/>
                <a:gd name="T28" fmla="*/ 111 w 159"/>
                <a:gd name="T29" fmla="*/ 153 h 159"/>
                <a:gd name="T30" fmla="*/ 96 w 159"/>
                <a:gd name="T31" fmla="*/ 157 h 159"/>
                <a:gd name="T32" fmla="*/ 80 w 159"/>
                <a:gd name="T33" fmla="*/ 159 h 159"/>
                <a:gd name="T34" fmla="*/ 63 w 159"/>
                <a:gd name="T35" fmla="*/ 157 h 159"/>
                <a:gd name="T36" fmla="*/ 48 w 159"/>
                <a:gd name="T37" fmla="*/ 153 h 159"/>
                <a:gd name="T38" fmla="*/ 34 w 159"/>
                <a:gd name="T39" fmla="*/ 146 h 159"/>
                <a:gd name="T40" fmla="*/ 23 w 159"/>
                <a:gd name="T41" fmla="*/ 136 h 159"/>
                <a:gd name="T42" fmla="*/ 13 w 159"/>
                <a:gd name="T43" fmla="*/ 124 h 159"/>
                <a:gd name="T44" fmla="*/ 5 w 159"/>
                <a:gd name="T45" fmla="*/ 111 h 159"/>
                <a:gd name="T46" fmla="*/ 2 w 159"/>
                <a:gd name="T47" fmla="*/ 96 h 159"/>
                <a:gd name="T48" fmla="*/ 0 w 159"/>
                <a:gd name="T49" fmla="*/ 78 h 159"/>
                <a:gd name="T50" fmla="*/ 2 w 159"/>
                <a:gd name="T51" fmla="*/ 63 h 159"/>
                <a:gd name="T52" fmla="*/ 5 w 159"/>
                <a:gd name="T53" fmla="*/ 48 h 159"/>
                <a:gd name="T54" fmla="*/ 13 w 159"/>
                <a:gd name="T55" fmla="*/ 34 h 159"/>
                <a:gd name="T56" fmla="*/ 23 w 159"/>
                <a:gd name="T57" fmla="*/ 23 h 159"/>
                <a:gd name="T58" fmla="*/ 34 w 159"/>
                <a:gd name="T59" fmla="*/ 13 h 159"/>
                <a:gd name="T60" fmla="*/ 48 w 159"/>
                <a:gd name="T61" fmla="*/ 5 h 159"/>
                <a:gd name="T62" fmla="*/ 63 w 159"/>
                <a:gd name="T63" fmla="*/ 0 h 159"/>
                <a:gd name="T64" fmla="*/ 80 w 159"/>
                <a:gd name="T6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9">
                  <a:moveTo>
                    <a:pt x="80" y="0"/>
                  </a:moveTo>
                  <a:lnTo>
                    <a:pt x="96" y="0"/>
                  </a:lnTo>
                  <a:lnTo>
                    <a:pt x="111" y="5"/>
                  </a:lnTo>
                  <a:lnTo>
                    <a:pt x="124" y="13"/>
                  </a:lnTo>
                  <a:lnTo>
                    <a:pt x="136" y="23"/>
                  </a:lnTo>
                  <a:lnTo>
                    <a:pt x="145" y="34"/>
                  </a:lnTo>
                  <a:lnTo>
                    <a:pt x="153" y="48"/>
                  </a:lnTo>
                  <a:lnTo>
                    <a:pt x="157" y="63"/>
                  </a:lnTo>
                  <a:lnTo>
                    <a:pt x="159" y="78"/>
                  </a:lnTo>
                  <a:lnTo>
                    <a:pt x="157" y="96"/>
                  </a:lnTo>
                  <a:lnTo>
                    <a:pt x="153" y="111"/>
                  </a:lnTo>
                  <a:lnTo>
                    <a:pt x="145" y="124"/>
                  </a:lnTo>
                  <a:lnTo>
                    <a:pt x="136" y="136"/>
                  </a:lnTo>
                  <a:lnTo>
                    <a:pt x="124" y="146"/>
                  </a:lnTo>
                  <a:lnTo>
                    <a:pt x="111" y="153"/>
                  </a:lnTo>
                  <a:lnTo>
                    <a:pt x="96" y="157"/>
                  </a:lnTo>
                  <a:lnTo>
                    <a:pt x="80" y="159"/>
                  </a:lnTo>
                  <a:lnTo>
                    <a:pt x="63" y="157"/>
                  </a:lnTo>
                  <a:lnTo>
                    <a:pt x="48" y="153"/>
                  </a:lnTo>
                  <a:lnTo>
                    <a:pt x="34" y="146"/>
                  </a:lnTo>
                  <a:lnTo>
                    <a:pt x="23" y="136"/>
                  </a:lnTo>
                  <a:lnTo>
                    <a:pt x="13" y="124"/>
                  </a:lnTo>
                  <a:lnTo>
                    <a:pt x="5" y="111"/>
                  </a:lnTo>
                  <a:lnTo>
                    <a:pt x="2" y="96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5" y="48"/>
                  </a:lnTo>
                  <a:lnTo>
                    <a:pt x="13" y="34"/>
                  </a:lnTo>
                  <a:lnTo>
                    <a:pt x="23" y="23"/>
                  </a:lnTo>
                  <a:lnTo>
                    <a:pt x="34" y="13"/>
                  </a:lnTo>
                  <a:lnTo>
                    <a:pt x="48" y="5"/>
                  </a:lnTo>
                  <a:lnTo>
                    <a:pt x="63" y="0"/>
                  </a:lnTo>
                  <a:lnTo>
                    <a:pt x="8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229"/>
            <p:cNvSpPr>
              <a:spLocks/>
            </p:cNvSpPr>
            <p:nvPr/>
          </p:nvSpPr>
          <p:spPr bwMode="auto">
            <a:xfrm>
              <a:off x="2020888" y="3270250"/>
              <a:ext cx="334962" cy="77788"/>
            </a:xfrm>
            <a:custGeom>
              <a:avLst/>
              <a:gdLst>
                <a:gd name="T0" fmla="*/ 211 w 211"/>
                <a:gd name="T1" fmla="*/ 44 h 49"/>
                <a:gd name="T2" fmla="*/ 207 w 211"/>
                <a:gd name="T3" fmla="*/ 40 h 49"/>
                <a:gd name="T4" fmla="*/ 192 w 211"/>
                <a:gd name="T5" fmla="*/ 30 h 49"/>
                <a:gd name="T6" fmla="*/ 171 w 211"/>
                <a:gd name="T7" fmla="*/ 17 h 49"/>
                <a:gd name="T8" fmla="*/ 142 w 211"/>
                <a:gd name="T9" fmla="*/ 5 h 49"/>
                <a:gd name="T10" fmla="*/ 127 w 211"/>
                <a:gd name="T11" fmla="*/ 2 h 49"/>
                <a:gd name="T12" fmla="*/ 110 w 211"/>
                <a:gd name="T13" fmla="*/ 0 h 49"/>
                <a:gd name="T14" fmla="*/ 92 w 211"/>
                <a:gd name="T15" fmla="*/ 0 h 49"/>
                <a:gd name="T16" fmla="*/ 75 w 211"/>
                <a:gd name="T17" fmla="*/ 3 h 49"/>
                <a:gd name="T18" fmla="*/ 56 w 211"/>
                <a:gd name="T19" fmla="*/ 9 h 49"/>
                <a:gd name="T20" fmla="*/ 37 w 211"/>
                <a:gd name="T21" fmla="*/ 19 h 49"/>
                <a:gd name="T22" fmla="*/ 19 w 211"/>
                <a:gd name="T23" fmla="*/ 32 h 49"/>
                <a:gd name="T24" fmla="*/ 0 w 211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49">
                  <a:moveTo>
                    <a:pt x="211" y="44"/>
                  </a:moveTo>
                  <a:lnTo>
                    <a:pt x="207" y="40"/>
                  </a:lnTo>
                  <a:lnTo>
                    <a:pt x="192" y="30"/>
                  </a:lnTo>
                  <a:lnTo>
                    <a:pt x="171" y="17"/>
                  </a:lnTo>
                  <a:lnTo>
                    <a:pt x="142" y="5"/>
                  </a:lnTo>
                  <a:lnTo>
                    <a:pt x="127" y="2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5" y="3"/>
                  </a:lnTo>
                  <a:lnTo>
                    <a:pt x="56" y="9"/>
                  </a:lnTo>
                  <a:lnTo>
                    <a:pt x="37" y="19"/>
                  </a:lnTo>
                  <a:lnTo>
                    <a:pt x="19" y="32"/>
                  </a:lnTo>
                  <a:lnTo>
                    <a:pt x="0" y="4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230"/>
            <p:cNvSpPr>
              <a:spLocks/>
            </p:cNvSpPr>
            <p:nvPr/>
          </p:nvSpPr>
          <p:spPr bwMode="auto">
            <a:xfrm>
              <a:off x="2481263" y="3270250"/>
              <a:ext cx="334962" cy="77788"/>
            </a:xfrm>
            <a:custGeom>
              <a:avLst/>
              <a:gdLst>
                <a:gd name="T0" fmla="*/ 0 w 211"/>
                <a:gd name="T1" fmla="*/ 44 h 49"/>
                <a:gd name="T2" fmla="*/ 4 w 211"/>
                <a:gd name="T3" fmla="*/ 40 h 49"/>
                <a:gd name="T4" fmla="*/ 19 w 211"/>
                <a:gd name="T5" fmla="*/ 30 h 49"/>
                <a:gd name="T6" fmla="*/ 40 w 211"/>
                <a:gd name="T7" fmla="*/ 17 h 49"/>
                <a:gd name="T8" fmla="*/ 69 w 211"/>
                <a:gd name="T9" fmla="*/ 5 h 49"/>
                <a:gd name="T10" fmla="*/ 84 w 211"/>
                <a:gd name="T11" fmla="*/ 2 h 49"/>
                <a:gd name="T12" fmla="*/ 102 w 211"/>
                <a:gd name="T13" fmla="*/ 0 h 49"/>
                <a:gd name="T14" fmla="*/ 119 w 211"/>
                <a:gd name="T15" fmla="*/ 0 h 49"/>
                <a:gd name="T16" fmla="*/ 136 w 211"/>
                <a:gd name="T17" fmla="*/ 3 h 49"/>
                <a:gd name="T18" fmla="*/ 155 w 211"/>
                <a:gd name="T19" fmla="*/ 9 h 49"/>
                <a:gd name="T20" fmla="*/ 175 w 211"/>
                <a:gd name="T21" fmla="*/ 19 h 49"/>
                <a:gd name="T22" fmla="*/ 192 w 211"/>
                <a:gd name="T23" fmla="*/ 32 h 49"/>
                <a:gd name="T24" fmla="*/ 211 w 211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49">
                  <a:moveTo>
                    <a:pt x="0" y="44"/>
                  </a:moveTo>
                  <a:lnTo>
                    <a:pt x="4" y="40"/>
                  </a:lnTo>
                  <a:lnTo>
                    <a:pt x="19" y="30"/>
                  </a:lnTo>
                  <a:lnTo>
                    <a:pt x="40" y="17"/>
                  </a:lnTo>
                  <a:lnTo>
                    <a:pt x="69" y="5"/>
                  </a:lnTo>
                  <a:lnTo>
                    <a:pt x="84" y="2"/>
                  </a:lnTo>
                  <a:lnTo>
                    <a:pt x="102" y="0"/>
                  </a:lnTo>
                  <a:lnTo>
                    <a:pt x="119" y="0"/>
                  </a:lnTo>
                  <a:lnTo>
                    <a:pt x="136" y="3"/>
                  </a:lnTo>
                  <a:lnTo>
                    <a:pt x="155" y="9"/>
                  </a:lnTo>
                  <a:lnTo>
                    <a:pt x="175" y="19"/>
                  </a:lnTo>
                  <a:lnTo>
                    <a:pt x="192" y="32"/>
                  </a:lnTo>
                  <a:lnTo>
                    <a:pt x="211" y="4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231"/>
            <p:cNvSpPr>
              <a:spLocks/>
            </p:cNvSpPr>
            <p:nvPr/>
          </p:nvSpPr>
          <p:spPr bwMode="auto">
            <a:xfrm>
              <a:off x="2127250" y="34671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31 w 43"/>
                <a:gd name="T3" fmla="*/ 2 h 43"/>
                <a:gd name="T4" fmla="*/ 37 w 43"/>
                <a:gd name="T5" fmla="*/ 6 h 43"/>
                <a:gd name="T6" fmla="*/ 43 w 43"/>
                <a:gd name="T7" fmla="*/ 14 h 43"/>
                <a:gd name="T8" fmla="*/ 43 w 43"/>
                <a:gd name="T9" fmla="*/ 21 h 43"/>
                <a:gd name="T10" fmla="*/ 43 w 43"/>
                <a:gd name="T11" fmla="*/ 29 h 43"/>
                <a:gd name="T12" fmla="*/ 37 w 43"/>
                <a:gd name="T13" fmla="*/ 37 h 43"/>
                <a:gd name="T14" fmla="*/ 31 w 43"/>
                <a:gd name="T15" fmla="*/ 41 h 43"/>
                <a:gd name="T16" fmla="*/ 22 w 43"/>
                <a:gd name="T17" fmla="*/ 43 h 43"/>
                <a:gd name="T18" fmla="*/ 14 w 43"/>
                <a:gd name="T19" fmla="*/ 41 h 43"/>
                <a:gd name="T20" fmla="*/ 6 w 43"/>
                <a:gd name="T21" fmla="*/ 37 h 43"/>
                <a:gd name="T22" fmla="*/ 2 w 43"/>
                <a:gd name="T23" fmla="*/ 29 h 43"/>
                <a:gd name="T24" fmla="*/ 0 w 43"/>
                <a:gd name="T25" fmla="*/ 21 h 43"/>
                <a:gd name="T26" fmla="*/ 2 w 43"/>
                <a:gd name="T27" fmla="*/ 14 h 43"/>
                <a:gd name="T28" fmla="*/ 6 w 43"/>
                <a:gd name="T29" fmla="*/ 6 h 43"/>
                <a:gd name="T30" fmla="*/ 14 w 43"/>
                <a:gd name="T31" fmla="*/ 2 h 43"/>
                <a:gd name="T32" fmla="*/ 22 w 4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31" y="2"/>
                  </a:lnTo>
                  <a:lnTo>
                    <a:pt x="37" y="6"/>
                  </a:lnTo>
                  <a:lnTo>
                    <a:pt x="43" y="14"/>
                  </a:lnTo>
                  <a:lnTo>
                    <a:pt x="43" y="21"/>
                  </a:lnTo>
                  <a:lnTo>
                    <a:pt x="43" y="29"/>
                  </a:lnTo>
                  <a:lnTo>
                    <a:pt x="37" y="37"/>
                  </a:lnTo>
                  <a:lnTo>
                    <a:pt x="31" y="41"/>
                  </a:lnTo>
                  <a:lnTo>
                    <a:pt x="22" y="43"/>
                  </a:lnTo>
                  <a:lnTo>
                    <a:pt x="14" y="41"/>
                  </a:lnTo>
                  <a:lnTo>
                    <a:pt x="6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 232"/>
            <p:cNvSpPr>
              <a:spLocks/>
            </p:cNvSpPr>
            <p:nvPr/>
          </p:nvSpPr>
          <p:spPr bwMode="auto">
            <a:xfrm>
              <a:off x="2127250" y="34671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31 w 43"/>
                <a:gd name="T3" fmla="*/ 2 h 43"/>
                <a:gd name="T4" fmla="*/ 37 w 43"/>
                <a:gd name="T5" fmla="*/ 6 h 43"/>
                <a:gd name="T6" fmla="*/ 43 w 43"/>
                <a:gd name="T7" fmla="*/ 14 h 43"/>
                <a:gd name="T8" fmla="*/ 43 w 43"/>
                <a:gd name="T9" fmla="*/ 21 h 43"/>
                <a:gd name="T10" fmla="*/ 43 w 43"/>
                <a:gd name="T11" fmla="*/ 29 h 43"/>
                <a:gd name="T12" fmla="*/ 37 w 43"/>
                <a:gd name="T13" fmla="*/ 37 h 43"/>
                <a:gd name="T14" fmla="*/ 31 w 43"/>
                <a:gd name="T15" fmla="*/ 41 h 43"/>
                <a:gd name="T16" fmla="*/ 22 w 43"/>
                <a:gd name="T17" fmla="*/ 43 h 43"/>
                <a:gd name="T18" fmla="*/ 14 w 43"/>
                <a:gd name="T19" fmla="*/ 41 h 43"/>
                <a:gd name="T20" fmla="*/ 6 w 43"/>
                <a:gd name="T21" fmla="*/ 37 h 43"/>
                <a:gd name="T22" fmla="*/ 2 w 43"/>
                <a:gd name="T23" fmla="*/ 29 h 43"/>
                <a:gd name="T24" fmla="*/ 0 w 43"/>
                <a:gd name="T25" fmla="*/ 21 h 43"/>
                <a:gd name="T26" fmla="*/ 2 w 43"/>
                <a:gd name="T27" fmla="*/ 14 h 43"/>
                <a:gd name="T28" fmla="*/ 6 w 43"/>
                <a:gd name="T29" fmla="*/ 6 h 43"/>
                <a:gd name="T30" fmla="*/ 14 w 43"/>
                <a:gd name="T31" fmla="*/ 2 h 43"/>
                <a:gd name="T32" fmla="*/ 22 w 4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31" y="2"/>
                  </a:lnTo>
                  <a:lnTo>
                    <a:pt x="37" y="6"/>
                  </a:lnTo>
                  <a:lnTo>
                    <a:pt x="43" y="14"/>
                  </a:lnTo>
                  <a:lnTo>
                    <a:pt x="43" y="21"/>
                  </a:lnTo>
                  <a:lnTo>
                    <a:pt x="43" y="29"/>
                  </a:lnTo>
                  <a:lnTo>
                    <a:pt x="37" y="37"/>
                  </a:lnTo>
                  <a:lnTo>
                    <a:pt x="31" y="41"/>
                  </a:lnTo>
                  <a:lnTo>
                    <a:pt x="22" y="43"/>
                  </a:lnTo>
                  <a:lnTo>
                    <a:pt x="14" y="41"/>
                  </a:lnTo>
                  <a:lnTo>
                    <a:pt x="6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 233"/>
            <p:cNvSpPr>
              <a:spLocks/>
            </p:cNvSpPr>
            <p:nvPr/>
          </p:nvSpPr>
          <p:spPr bwMode="auto">
            <a:xfrm>
              <a:off x="2617788" y="3467100"/>
              <a:ext cx="71437" cy="68263"/>
            </a:xfrm>
            <a:custGeom>
              <a:avLst/>
              <a:gdLst>
                <a:gd name="T0" fmla="*/ 21 w 45"/>
                <a:gd name="T1" fmla="*/ 0 h 43"/>
                <a:gd name="T2" fmla="*/ 31 w 45"/>
                <a:gd name="T3" fmla="*/ 2 h 43"/>
                <a:gd name="T4" fmla="*/ 37 w 45"/>
                <a:gd name="T5" fmla="*/ 6 h 43"/>
                <a:gd name="T6" fmla="*/ 43 w 45"/>
                <a:gd name="T7" fmla="*/ 14 h 43"/>
                <a:gd name="T8" fmla="*/ 45 w 45"/>
                <a:gd name="T9" fmla="*/ 21 h 43"/>
                <a:gd name="T10" fmla="*/ 43 w 45"/>
                <a:gd name="T11" fmla="*/ 29 h 43"/>
                <a:gd name="T12" fmla="*/ 37 w 45"/>
                <a:gd name="T13" fmla="*/ 37 h 43"/>
                <a:gd name="T14" fmla="*/ 31 w 45"/>
                <a:gd name="T15" fmla="*/ 41 h 43"/>
                <a:gd name="T16" fmla="*/ 21 w 45"/>
                <a:gd name="T17" fmla="*/ 43 h 43"/>
                <a:gd name="T18" fmla="*/ 14 w 45"/>
                <a:gd name="T19" fmla="*/ 41 h 43"/>
                <a:gd name="T20" fmla="*/ 8 w 45"/>
                <a:gd name="T21" fmla="*/ 37 h 43"/>
                <a:gd name="T22" fmla="*/ 2 w 45"/>
                <a:gd name="T23" fmla="*/ 29 h 43"/>
                <a:gd name="T24" fmla="*/ 0 w 45"/>
                <a:gd name="T25" fmla="*/ 21 h 43"/>
                <a:gd name="T26" fmla="*/ 2 w 45"/>
                <a:gd name="T27" fmla="*/ 14 h 43"/>
                <a:gd name="T28" fmla="*/ 8 w 45"/>
                <a:gd name="T29" fmla="*/ 6 h 43"/>
                <a:gd name="T30" fmla="*/ 14 w 45"/>
                <a:gd name="T31" fmla="*/ 2 h 43"/>
                <a:gd name="T32" fmla="*/ 21 w 45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3">
                  <a:moveTo>
                    <a:pt x="21" y="0"/>
                  </a:moveTo>
                  <a:lnTo>
                    <a:pt x="31" y="2"/>
                  </a:lnTo>
                  <a:lnTo>
                    <a:pt x="37" y="6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3" y="29"/>
                  </a:lnTo>
                  <a:lnTo>
                    <a:pt x="37" y="37"/>
                  </a:lnTo>
                  <a:lnTo>
                    <a:pt x="31" y="41"/>
                  </a:lnTo>
                  <a:lnTo>
                    <a:pt x="21" y="43"/>
                  </a:lnTo>
                  <a:lnTo>
                    <a:pt x="14" y="41"/>
                  </a:lnTo>
                  <a:lnTo>
                    <a:pt x="8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234"/>
            <p:cNvSpPr>
              <a:spLocks/>
            </p:cNvSpPr>
            <p:nvPr/>
          </p:nvSpPr>
          <p:spPr bwMode="auto">
            <a:xfrm>
              <a:off x="2617788" y="3467100"/>
              <a:ext cx="71437" cy="68263"/>
            </a:xfrm>
            <a:custGeom>
              <a:avLst/>
              <a:gdLst>
                <a:gd name="T0" fmla="*/ 21 w 45"/>
                <a:gd name="T1" fmla="*/ 0 h 43"/>
                <a:gd name="T2" fmla="*/ 31 w 45"/>
                <a:gd name="T3" fmla="*/ 2 h 43"/>
                <a:gd name="T4" fmla="*/ 37 w 45"/>
                <a:gd name="T5" fmla="*/ 6 h 43"/>
                <a:gd name="T6" fmla="*/ 43 w 45"/>
                <a:gd name="T7" fmla="*/ 14 h 43"/>
                <a:gd name="T8" fmla="*/ 45 w 45"/>
                <a:gd name="T9" fmla="*/ 21 h 43"/>
                <a:gd name="T10" fmla="*/ 43 w 45"/>
                <a:gd name="T11" fmla="*/ 29 h 43"/>
                <a:gd name="T12" fmla="*/ 37 w 45"/>
                <a:gd name="T13" fmla="*/ 37 h 43"/>
                <a:gd name="T14" fmla="*/ 31 w 45"/>
                <a:gd name="T15" fmla="*/ 41 h 43"/>
                <a:gd name="T16" fmla="*/ 21 w 45"/>
                <a:gd name="T17" fmla="*/ 43 h 43"/>
                <a:gd name="T18" fmla="*/ 14 w 45"/>
                <a:gd name="T19" fmla="*/ 41 h 43"/>
                <a:gd name="T20" fmla="*/ 8 w 45"/>
                <a:gd name="T21" fmla="*/ 37 h 43"/>
                <a:gd name="T22" fmla="*/ 2 w 45"/>
                <a:gd name="T23" fmla="*/ 29 h 43"/>
                <a:gd name="T24" fmla="*/ 0 w 45"/>
                <a:gd name="T25" fmla="*/ 21 h 43"/>
                <a:gd name="T26" fmla="*/ 2 w 45"/>
                <a:gd name="T27" fmla="*/ 14 h 43"/>
                <a:gd name="T28" fmla="*/ 8 w 45"/>
                <a:gd name="T29" fmla="*/ 6 h 43"/>
                <a:gd name="T30" fmla="*/ 14 w 45"/>
                <a:gd name="T31" fmla="*/ 2 h 43"/>
                <a:gd name="T32" fmla="*/ 21 w 45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3">
                  <a:moveTo>
                    <a:pt x="21" y="0"/>
                  </a:moveTo>
                  <a:lnTo>
                    <a:pt x="31" y="2"/>
                  </a:lnTo>
                  <a:lnTo>
                    <a:pt x="37" y="6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3" y="29"/>
                  </a:lnTo>
                  <a:lnTo>
                    <a:pt x="37" y="37"/>
                  </a:lnTo>
                  <a:lnTo>
                    <a:pt x="31" y="41"/>
                  </a:lnTo>
                  <a:lnTo>
                    <a:pt x="21" y="43"/>
                  </a:lnTo>
                  <a:lnTo>
                    <a:pt x="14" y="41"/>
                  </a:lnTo>
                  <a:lnTo>
                    <a:pt x="8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1" y="0"/>
                  </a:lnTo>
                </a:path>
              </a:pathLst>
            </a:custGeom>
            <a:solidFill>
              <a:srgbClr val="006600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235"/>
            <p:cNvSpPr>
              <a:spLocks/>
            </p:cNvSpPr>
            <p:nvPr/>
          </p:nvSpPr>
          <p:spPr bwMode="auto">
            <a:xfrm>
              <a:off x="2271713" y="4570413"/>
              <a:ext cx="295275" cy="26987"/>
            </a:xfrm>
            <a:custGeom>
              <a:avLst/>
              <a:gdLst>
                <a:gd name="T0" fmla="*/ 0 w 186"/>
                <a:gd name="T1" fmla="*/ 17 h 17"/>
                <a:gd name="T2" fmla="*/ 15 w 186"/>
                <a:gd name="T3" fmla="*/ 11 h 17"/>
                <a:gd name="T4" fmla="*/ 53 w 186"/>
                <a:gd name="T5" fmla="*/ 4 h 17"/>
                <a:gd name="T6" fmla="*/ 80 w 186"/>
                <a:gd name="T7" fmla="*/ 0 h 17"/>
                <a:gd name="T8" fmla="*/ 113 w 186"/>
                <a:gd name="T9" fmla="*/ 2 h 17"/>
                <a:gd name="T10" fmla="*/ 130 w 186"/>
                <a:gd name="T11" fmla="*/ 4 h 17"/>
                <a:gd name="T12" fmla="*/ 147 w 186"/>
                <a:gd name="T13" fmla="*/ 6 h 17"/>
                <a:gd name="T14" fmla="*/ 167 w 186"/>
                <a:gd name="T15" fmla="*/ 11 h 17"/>
                <a:gd name="T16" fmla="*/ 186 w 18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7">
                  <a:moveTo>
                    <a:pt x="0" y="17"/>
                  </a:moveTo>
                  <a:lnTo>
                    <a:pt x="15" y="11"/>
                  </a:lnTo>
                  <a:lnTo>
                    <a:pt x="53" y="4"/>
                  </a:lnTo>
                  <a:lnTo>
                    <a:pt x="80" y="0"/>
                  </a:lnTo>
                  <a:lnTo>
                    <a:pt x="113" y="2"/>
                  </a:lnTo>
                  <a:lnTo>
                    <a:pt x="130" y="4"/>
                  </a:lnTo>
                  <a:lnTo>
                    <a:pt x="147" y="6"/>
                  </a:lnTo>
                  <a:lnTo>
                    <a:pt x="167" y="11"/>
                  </a:lnTo>
                  <a:lnTo>
                    <a:pt x="186" y="1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236"/>
            <p:cNvSpPr>
              <a:spLocks/>
            </p:cNvSpPr>
            <p:nvPr/>
          </p:nvSpPr>
          <p:spPr bwMode="auto">
            <a:xfrm>
              <a:off x="992188" y="3340100"/>
              <a:ext cx="225425" cy="26988"/>
            </a:xfrm>
            <a:custGeom>
              <a:avLst/>
              <a:gdLst>
                <a:gd name="T0" fmla="*/ 142 w 142"/>
                <a:gd name="T1" fmla="*/ 15 h 17"/>
                <a:gd name="T2" fmla="*/ 142 w 142"/>
                <a:gd name="T3" fmla="*/ 0 h 17"/>
                <a:gd name="T4" fmla="*/ 0 w 142"/>
                <a:gd name="T5" fmla="*/ 0 h 17"/>
                <a:gd name="T6" fmla="*/ 0 w 142"/>
                <a:gd name="T7" fmla="*/ 17 h 17"/>
                <a:gd name="T8" fmla="*/ 142 w 142"/>
                <a:gd name="T9" fmla="*/ 15 h 17"/>
                <a:gd name="T10" fmla="*/ 142 w 14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17">
                  <a:moveTo>
                    <a:pt x="142" y="15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42" y="15"/>
                  </a:lnTo>
                  <a:lnTo>
                    <a:pt x="142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237"/>
            <p:cNvSpPr>
              <a:spLocks/>
            </p:cNvSpPr>
            <p:nvPr/>
          </p:nvSpPr>
          <p:spPr bwMode="auto">
            <a:xfrm>
              <a:off x="1217613" y="3340100"/>
              <a:ext cx="146050" cy="100013"/>
            </a:xfrm>
            <a:custGeom>
              <a:avLst/>
              <a:gdLst>
                <a:gd name="T0" fmla="*/ 92 w 92"/>
                <a:gd name="T1" fmla="*/ 61 h 63"/>
                <a:gd name="T2" fmla="*/ 92 w 92"/>
                <a:gd name="T3" fmla="*/ 61 h 63"/>
                <a:gd name="T4" fmla="*/ 90 w 92"/>
                <a:gd name="T5" fmla="*/ 50 h 63"/>
                <a:gd name="T6" fmla="*/ 84 w 92"/>
                <a:gd name="T7" fmla="*/ 36 h 63"/>
                <a:gd name="T8" fmla="*/ 74 w 92"/>
                <a:gd name="T9" fmla="*/ 27 h 63"/>
                <a:gd name="T10" fmla="*/ 63 w 92"/>
                <a:gd name="T11" fmla="*/ 17 h 63"/>
                <a:gd name="T12" fmla="*/ 50 w 92"/>
                <a:gd name="T13" fmla="*/ 9 h 63"/>
                <a:gd name="T14" fmla="*/ 34 w 92"/>
                <a:gd name="T15" fmla="*/ 4 h 63"/>
                <a:gd name="T16" fmla="*/ 17 w 92"/>
                <a:gd name="T17" fmla="*/ 2 h 63"/>
                <a:gd name="T18" fmla="*/ 0 w 92"/>
                <a:gd name="T19" fmla="*/ 0 h 63"/>
                <a:gd name="T20" fmla="*/ 0 w 92"/>
                <a:gd name="T21" fmla="*/ 15 h 63"/>
                <a:gd name="T22" fmla="*/ 15 w 92"/>
                <a:gd name="T23" fmla="*/ 17 h 63"/>
                <a:gd name="T24" fmla="*/ 30 w 92"/>
                <a:gd name="T25" fmla="*/ 19 h 63"/>
                <a:gd name="T26" fmla="*/ 44 w 92"/>
                <a:gd name="T27" fmla="*/ 25 h 63"/>
                <a:gd name="T28" fmla="*/ 53 w 92"/>
                <a:gd name="T29" fmla="*/ 30 h 63"/>
                <a:gd name="T30" fmla="*/ 63 w 92"/>
                <a:gd name="T31" fmla="*/ 38 h 63"/>
                <a:gd name="T32" fmla="*/ 71 w 92"/>
                <a:gd name="T33" fmla="*/ 46 h 63"/>
                <a:gd name="T34" fmla="*/ 74 w 92"/>
                <a:gd name="T35" fmla="*/ 53 h 63"/>
                <a:gd name="T36" fmla="*/ 76 w 92"/>
                <a:gd name="T37" fmla="*/ 63 h 63"/>
                <a:gd name="T38" fmla="*/ 76 w 92"/>
                <a:gd name="T39" fmla="*/ 63 h 63"/>
                <a:gd name="T40" fmla="*/ 92 w 92"/>
                <a:gd name="T4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63">
                  <a:moveTo>
                    <a:pt x="92" y="61"/>
                  </a:moveTo>
                  <a:lnTo>
                    <a:pt x="92" y="61"/>
                  </a:lnTo>
                  <a:lnTo>
                    <a:pt x="90" y="50"/>
                  </a:lnTo>
                  <a:lnTo>
                    <a:pt x="84" y="36"/>
                  </a:lnTo>
                  <a:lnTo>
                    <a:pt x="74" y="27"/>
                  </a:lnTo>
                  <a:lnTo>
                    <a:pt x="63" y="17"/>
                  </a:lnTo>
                  <a:lnTo>
                    <a:pt x="50" y="9"/>
                  </a:lnTo>
                  <a:lnTo>
                    <a:pt x="34" y="4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17"/>
                  </a:lnTo>
                  <a:lnTo>
                    <a:pt x="30" y="19"/>
                  </a:lnTo>
                  <a:lnTo>
                    <a:pt x="44" y="25"/>
                  </a:lnTo>
                  <a:lnTo>
                    <a:pt x="53" y="30"/>
                  </a:lnTo>
                  <a:lnTo>
                    <a:pt x="63" y="38"/>
                  </a:lnTo>
                  <a:lnTo>
                    <a:pt x="71" y="46"/>
                  </a:lnTo>
                  <a:lnTo>
                    <a:pt x="74" y="53"/>
                  </a:lnTo>
                  <a:lnTo>
                    <a:pt x="76" y="63"/>
                  </a:lnTo>
                  <a:lnTo>
                    <a:pt x="76" y="63"/>
                  </a:lnTo>
                  <a:lnTo>
                    <a:pt x="92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238"/>
            <p:cNvSpPr>
              <a:spLocks/>
            </p:cNvSpPr>
            <p:nvPr/>
          </p:nvSpPr>
          <p:spPr bwMode="auto">
            <a:xfrm>
              <a:off x="1338263" y="3440113"/>
              <a:ext cx="12700" cy="1587"/>
            </a:xfrm>
            <a:custGeom>
              <a:avLst/>
              <a:gdLst>
                <a:gd name="T0" fmla="*/ 0 w 8"/>
                <a:gd name="T1" fmla="*/ 8 w 8"/>
                <a:gd name="T2" fmla="*/ 8 w 8"/>
                <a:gd name="T3" fmla="*/ 8 w 8"/>
                <a:gd name="T4" fmla="*/ 8 w 8"/>
                <a:gd name="T5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 239"/>
            <p:cNvSpPr>
              <a:spLocks/>
            </p:cNvSpPr>
            <p:nvPr/>
          </p:nvSpPr>
          <p:spPr bwMode="auto">
            <a:xfrm>
              <a:off x="1217613" y="3436938"/>
              <a:ext cx="146050" cy="103187"/>
            </a:xfrm>
            <a:custGeom>
              <a:avLst/>
              <a:gdLst>
                <a:gd name="T0" fmla="*/ 0 w 92"/>
                <a:gd name="T1" fmla="*/ 65 h 65"/>
                <a:gd name="T2" fmla="*/ 0 w 92"/>
                <a:gd name="T3" fmla="*/ 65 h 65"/>
                <a:gd name="T4" fmla="*/ 19 w 92"/>
                <a:gd name="T5" fmla="*/ 63 h 65"/>
                <a:gd name="T6" fmla="*/ 34 w 92"/>
                <a:gd name="T7" fmla="*/ 60 h 65"/>
                <a:gd name="T8" fmla="*/ 50 w 92"/>
                <a:gd name="T9" fmla="*/ 54 h 65"/>
                <a:gd name="T10" fmla="*/ 63 w 92"/>
                <a:gd name="T11" fmla="*/ 48 h 65"/>
                <a:gd name="T12" fmla="*/ 74 w 92"/>
                <a:gd name="T13" fmla="*/ 39 h 65"/>
                <a:gd name="T14" fmla="*/ 84 w 92"/>
                <a:gd name="T15" fmla="*/ 27 h 65"/>
                <a:gd name="T16" fmla="*/ 90 w 92"/>
                <a:gd name="T17" fmla="*/ 14 h 65"/>
                <a:gd name="T18" fmla="*/ 92 w 92"/>
                <a:gd name="T19" fmla="*/ 0 h 65"/>
                <a:gd name="T20" fmla="*/ 76 w 92"/>
                <a:gd name="T21" fmla="*/ 2 h 65"/>
                <a:gd name="T22" fmla="*/ 74 w 92"/>
                <a:gd name="T23" fmla="*/ 10 h 65"/>
                <a:gd name="T24" fmla="*/ 71 w 92"/>
                <a:gd name="T25" fmla="*/ 19 h 65"/>
                <a:gd name="T26" fmla="*/ 63 w 92"/>
                <a:gd name="T27" fmla="*/ 27 h 65"/>
                <a:gd name="T28" fmla="*/ 55 w 92"/>
                <a:gd name="T29" fmla="*/ 35 h 65"/>
                <a:gd name="T30" fmla="*/ 44 w 92"/>
                <a:gd name="T31" fmla="*/ 40 h 65"/>
                <a:gd name="T32" fmla="*/ 30 w 92"/>
                <a:gd name="T33" fmla="*/ 44 h 65"/>
                <a:gd name="T34" fmla="*/ 17 w 92"/>
                <a:gd name="T35" fmla="*/ 48 h 65"/>
                <a:gd name="T36" fmla="*/ 0 w 92"/>
                <a:gd name="T37" fmla="*/ 48 h 65"/>
                <a:gd name="T38" fmla="*/ 0 w 92"/>
                <a:gd name="T39" fmla="*/ 48 h 65"/>
                <a:gd name="T40" fmla="*/ 0 w 92"/>
                <a:gd name="T4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65">
                  <a:moveTo>
                    <a:pt x="0" y="65"/>
                  </a:moveTo>
                  <a:lnTo>
                    <a:pt x="0" y="65"/>
                  </a:lnTo>
                  <a:lnTo>
                    <a:pt x="19" y="63"/>
                  </a:lnTo>
                  <a:lnTo>
                    <a:pt x="34" y="60"/>
                  </a:lnTo>
                  <a:lnTo>
                    <a:pt x="50" y="54"/>
                  </a:lnTo>
                  <a:lnTo>
                    <a:pt x="63" y="48"/>
                  </a:lnTo>
                  <a:lnTo>
                    <a:pt x="74" y="39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2" y="0"/>
                  </a:lnTo>
                  <a:lnTo>
                    <a:pt x="76" y="2"/>
                  </a:lnTo>
                  <a:lnTo>
                    <a:pt x="74" y="10"/>
                  </a:lnTo>
                  <a:lnTo>
                    <a:pt x="71" y="19"/>
                  </a:lnTo>
                  <a:lnTo>
                    <a:pt x="63" y="27"/>
                  </a:lnTo>
                  <a:lnTo>
                    <a:pt x="55" y="35"/>
                  </a:lnTo>
                  <a:lnTo>
                    <a:pt x="44" y="40"/>
                  </a:lnTo>
                  <a:lnTo>
                    <a:pt x="30" y="44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240"/>
            <p:cNvSpPr>
              <a:spLocks/>
            </p:cNvSpPr>
            <p:nvPr/>
          </p:nvSpPr>
          <p:spPr bwMode="auto">
            <a:xfrm>
              <a:off x="995363" y="3513138"/>
              <a:ext cx="222250" cy="26987"/>
            </a:xfrm>
            <a:custGeom>
              <a:avLst/>
              <a:gdLst>
                <a:gd name="T0" fmla="*/ 0 w 140"/>
                <a:gd name="T1" fmla="*/ 15 h 17"/>
                <a:gd name="T2" fmla="*/ 140 w 140"/>
                <a:gd name="T3" fmla="*/ 17 h 17"/>
                <a:gd name="T4" fmla="*/ 140 w 140"/>
                <a:gd name="T5" fmla="*/ 0 h 17"/>
                <a:gd name="T6" fmla="*/ 0 w 140"/>
                <a:gd name="T7" fmla="*/ 0 h 17"/>
                <a:gd name="T8" fmla="*/ 0 w 140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7">
                  <a:moveTo>
                    <a:pt x="0" y="15"/>
                  </a:moveTo>
                  <a:lnTo>
                    <a:pt x="140" y="17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241"/>
            <p:cNvSpPr>
              <a:spLocks/>
            </p:cNvSpPr>
            <p:nvPr/>
          </p:nvSpPr>
          <p:spPr bwMode="auto">
            <a:xfrm>
              <a:off x="1354138" y="3427413"/>
              <a:ext cx="146050" cy="28575"/>
            </a:xfrm>
            <a:custGeom>
              <a:avLst/>
              <a:gdLst>
                <a:gd name="T0" fmla="*/ 92 w 92"/>
                <a:gd name="T1" fmla="*/ 0 h 18"/>
                <a:gd name="T2" fmla="*/ 0 w 92"/>
                <a:gd name="T3" fmla="*/ 0 h 18"/>
                <a:gd name="T4" fmla="*/ 0 w 92"/>
                <a:gd name="T5" fmla="*/ 18 h 18"/>
                <a:gd name="T6" fmla="*/ 92 w 92"/>
                <a:gd name="T7" fmla="*/ 16 h 18"/>
                <a:gd name="T8" fmla="*/ 92 w 9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8">
                  <a:moveTo>
                    <a:pt x="92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92" y="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242"/>
            <p:cNvSpPr>
              <a:spLocks/>
            </p:cNvSpPr>
            <p:nvPr/>
          </p:nvSpPr>
          <p:spPr bwMode="auto">
            <a:xfrm>
              <a:off x="1049338" y="3729038"/>
              <a:ext cx="26987" cy="192087"/>
            </a:xfrm>
            <a:custGeom>
              <a:avLst/>
              <a:gdLst>
                <a:gd name="T0" fmla="*/ 0 w 17"/>
                <a:gd name="T1" fmla="*/ 121 h 121"/>
                <a:gd name="T2" fmla="*/ 17 w 17"/>
                <a:gd name="T3" fmla="*/ 121 h 121"/>
                <a:gd name="T4" fmla="*/ 15 w 17"/>
                <a:gd name="T5" fmla="*/ 0 h 121"/>
                <a:gd name="T6" fmla="*/ 0 w 17"/>
                <a:gd name="T7" fmla="*/ 0 h 121"/>
                <a:gd name="T8" fmla="*/ 0 w 17"/>
                <a:gd name="T9" fmla="*/ 121 h 121"/>
                <a:gd name="T10" fmla="*/ 0 w 17"/>
                <a:gd name="T1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1">
                  <a:moveTo>
                    <a:pt x="0" y="121"/>
                  </a:moveTo>
                  <a:lnTo>
                    <a:pt x="17" y="12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243"/>
            <p:cNvSpPr>
              <a:spLocks/>
            </p:cNvSpPr>
            <p:nvPr/>
          </p:nvSpPr>
          <p:spPr bwMode="auto">
            <a:xfrm>
              <a:off x="1049338" y="3921125"/>
              <a:ext cx="100012" cy="128588"/>
            </a:xfrm>
            <a:custGeom>
              <a:avLst/>
              <a:gdLst>
                <a:gd name="T0" fmla="*/ 63 w 63"/>
                <a:gd name="T1" fmla="*/ 64 h 81"/>
                <a:gd name="T2" fmla="*/ 63 w 63"/>
                <a:gd name="T3" fmla="*/ 64 h 81"/>
                <a:gd name="T4" fmla="*/ 54 w 63"/>
                <a:gd name="T5" fmla="*/ 64 h 81"/>
                <a:gd name="T6" fmla="*/ 46 w 63"/>
                <a:gd name="T7" fmla="*/ 60 h 81"/>
                <a:gd name="T8" fmla="*/ 38 w 63"/>
                <a:gd name="T9" fmla="*/ 54 h 81"/>
                <a:gd name="T10" fmla="*/ 31 w 63"/>
                <a:gd name="T11" fmla="*/ 46 h 81"/>
                <a:gd name="T12" fmla="*/ 25 w 63"/>
                <a:gd name="T13" fmla="*/ 37 h 81"/>
                <a:gd name="T14" fmla="*/ 21 w 63"/>
                <a:gd name="T15" fmla="*/ 25 h 81"/>
                <a:gd name="T16" fmla="*/ 17 w 63"/>
                <a:gd name="T17" fmla="*/ 14 h 81"/>
                <a:gd name="T18" fmla="*/ 17 w 63"/>
                <a:gd name="T19" fmla="*/ 0 h 81"/>
                <a:gd name="T20" fmla="*/ 0 w 63"/>
                <a:gd name="T21" fmla="*/ 0 h 81"/>
                <a:gd name="T22" fmla="*/ 2 w 63"/>
                <a:gd name="T23" fmla="*/ 16 h 81"/>
                <a:gd name="T24" fmla="*/ 6 w 63"/>
                <a:gd name="T25" fmla="*/ 31 h 81"/>
                <a:gd name="T26" fmla="*/ 12 w 63"/>
                <a:gd name="T27" fmla="*/ 44 h 81"/>
                <a:gd name="T28" fmla="*/ 17 w 63"/>
                <a:gd name="T29" fmla="*/ 56 h 81"/>
                <a:gd name="T30" fmla="*/ 27 w 63"/>
                <a:gd name="T31" fmla="*/ 65 h 81"/>
                <a:gd name="T32" fmla="*/ 38 w 63"/>
                <a:gd name="T33" fmla="*/ 73 h 81"/>
                <a:gd name="T34" fmla="*/ 50 w 63"/>
                <a:gd name="T35" fmla="*/ 79 h 81"/>
                <a:gd name="T36" fmla="*/ 63 w 63"/>
                <a:gd name="T37" fmla="*/ 81 h 81"/>
                <a:gd name="T38" fmla="*/ 63 w 63"/>
                <a:gd name="T39" fmla="*/ 81 h 81"/>
                <a:gd name="T40" fmla="*/ 63 w 63"/>
                <a:gd name="T4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81">
                  <a:moveTo>
                    <a:pt x="63" y="64"/>
                  </a:moveTo>
                  <a:lnTo>
                    <a:pt x="63" y="64"/>
                  </a:lnTo>
                  <a:lnTo>
                    <a:pt x="54" y="64"/>
                  </a:lnTo>
                  <a:lnTo>
                    <a:pt x="46" y="60"/>
                  </a:lnTo>
                  <a:lnTo>
                    <a:pt x="38" y="54"/>
                  </a:lnTo>
                  <a:lnTo>
                    <a:pt x="31" y="46"/>
                  </a:lnTo>
                  <a:lnTo>
                    <a:pt x="25" y="37"/>
                  </a:lnTo>
                  <a:lnTo>
                    <a:pt x="21" y="25"/>
                  </a:lnTo>
                  <a:lnTo>
                    <a:pt x="17" y="1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" y="16"/>
                  </a:lnTo>
                  <a:lnTo>
                    <a:pt x="6" y="31"/>
                  </a:lnTo>
                  <a:lnTo>
                    <a:pt x="12" y="44"/>
                  </a:lnTo>
                  <a:lnTo>
                    <a:pt x="17" y="56"/>
                  </a:lnTo>
                  <a:lnTo>
                    <a:pt x="27" y="65"/>
                  </a:lnTo>
                  <a:lnTo>
                    <a:pt x="38" y="73"/>
                  </a:lnTo>
                  <a:lnTo>
                    <a:pt x="50" y="79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 244"/>
            <p:cNvSpPr>
              <a:spLocks/>
            </p:cNvSpPr>
            <p:nvPr/>
          </p:nvSpPr>
          <p:spPr bwMode="auto">
            <a:xfrm>
              <a:off x="1149350" y="4033838"/>
              <a:ext cx="1588" cy="15875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 245"/>
            <p:cNvSpPr>
              <a:spLocks/>
            </p:cNvSpPr>
            <p:nvPr/>
          </p:nvSpPr>
          <p:spPr bwMode="auto">
            <a:xfrm>
              <a:off x="1149350" y="3921125"/>
              <a:ext cx="98425" cy="128588"/>
            </a:xfrm>
            <a:custGeom>
              <a:avLst/>
              <a:gdLst>
                <a:gd name="T0" fmla="*/ 46 w 62"/>
                <a:gd name="T1" fmla="*/ 0 h 81"/>
                <a:gd name="T2" fmla="*/ 46 w 62"/>
                <a:gd name="T3" fmla="*/ 0 h 81"/>
                <a:gd name="T4" fmla="*/ 45 w 62"/>
                <a:gd name="T5" fmla="*/ 14 h 81"/>
                <a:gd name="T6" fmla="*/ 43 w 62"/>
                <a:gd name="T7" fmla="*/ 25 h 81"/>
                <a:gd name="T8" fmla="*/ 39 w 62"/>
                <a:gd name="T9" fmla="*/ 37 h 81"/>
                <a:gd name="T10" fmla="*/ 31 w 62"/>
                <a:gd name="T11" fmla="*/ 46 h 81"/>
                <a:gd name="T12" fmla="*/ 25 w 62"/>
                <a:gd name="T13" fmla="*/ 54 h 81"/>
                <a:gd name="T14" fmla="*/ 18 w 62"/>
                <a:gd name="T15" fmla="*/ 60 h 81"/>
                <a:gd name="T16" fmla="*/ 8 w 62"/>
                <a:gd name="T17" fmla="*/ 64 h 81"/>
                <a:gd name="T18" fmla="*/ 0 w 62"/>
                <a:gd name="T19" fmla="*/ 64 h 81"/>
                <a:gd name="T20" fmla="*/ 0 w 62"/>
                <a:gd name="T21" fmla="*/ 81 h 81"/>
                <a:gd name="T22" fmla="*/ 12 w 62"/>
                <a:gd name="T23" fmla="*/ 79 h 81"/>
                <a:gd name="T24" fmla="*/ 25 w 62"/>
                <a:gd name="T25" fmla="*/ 73 h 81"/>
                <a:gd name="T26" fmla="*/ 35 w 62"/>
                <a:gd name="T27" fmla="*/ 65 h 81"/>
                <a:gd name="T28" fmla="*/ 45 w 62"/>
                <a:gd name="T29" fmla="*/ 56 h 81"/>
                <a:gd name="T30" fmla="*/ 52 w 62"/>
                <a:gd name="T31" fmla="*/ 44 h 81"/>
                <a:gd name="T32" fmla="*/ 58 w 62"/>
                <a:gd name="T33" fmla="*/ 31 h 81"/>
                <a:gd name="T34" fmla="*/ 62 w 62"/>
                <a:gd name="T35" fmla="*/ 16 h 81"/>
                <a:gd name="T36" fmla="*/ 62 w 62"/>
                <a:gd name="T37" fmla="*/ 0 h 81"/>
                <a:gd name="T38" fmla="*/ 62 w 62"/>
                <a:gd name="T39" fmla="*/ 0 h 81"/>
                <a:gd name="T40" fmla="*/ 46 w 62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81">
                  <a:moveTo>
                    <a:pt x="46" y="0"/>
                  </a:moveTo>
                  <a:lnTo>
                    <a:pt x="46" y="0"/>
                  </a:lnTo>
                  <a:lnTo>
                    <a:pt x="45" y="14"/>
                  </a:lnTo>
                  <a:lnTo>
                    <a:pt x="43" y="25"/>
                  </a:lnTo>
                  <a:lnTo>
                    <a:pt x="39" y="37"/>
                  </a:lnTo>
                  <a:lnTo>
                    <a:pt x="31" y="46"/>
                  </a:lnTo>
                  <a:lnTo>
                    <a:pt x="25" y="54"/>
                  </a:lnTo>
                  <a:lnTo>
                    <a:pt x="18" y="6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81"/>
                  </a:lnTo>
                  <a:lnTo>
                    <a:pt x="12" y="79"/>
                  </a:lnTo>
                  <a:lnTo>
                    <a:pt x="25" y="73"/>
                  </a:lnTo>
                  <a:lnTo>
                    <a:pt x="35" y="65"/>
                  </a:lnTo>
                  <a:lnTo>
                    <a:pt x="45" y="56"/>
                  </a:lnTo>
                  <a:lnTo>
                    <a:pt x="52" y="44"/>
                  </a:lnTo>
                  <a:lnTo>
                    <a:pt x="58" y="31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 246"/>
            <p:cNvSpPr>
              <a:spLocks/>
            </p:cNvSpPr>
            <p:nvPr/>
          </p:nvSpPr>
          <p:spPr bwMode="auto">
            <a:xfrm>
              <a:off x="1220788" y="3729038"/>
              <a:ext cx="26987" cy="192087"/>
            </a:xfrm>
            <a:custGeom>
              <a:avLst/>
              <a:gdLst>
                <a:gd name="T0" fmla="*/ 0 w 17"/>
                <a:gd name="T1" fmla="*/ 0 h 121"/>
                <a:gd name="T2" fmla="*/ 1 w 17"/>
                <a:gd name="T3" fmla="*/ 121 h 121"/>
                <a:gd name="T4" fmla="*/ 17 w 17"/>
                <a:gd name="T5" fmla="*/ 121 h 121"/>
                <a:gd name="T6" fmla="*/ 15 w 17"/>
                <a:gd name="T7" fmla="*/ 0 h 121"/>
                <a:gd name="T8" fmla="*/ 0 w 1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1">
                  <a:moveTo>
                    <a:pt x="0" y="0"/>
                  </a:moveTo>
                  <a:lnTo>
                    <a:pt x="1" y="121"/>
                  </a:lnTo>
                  <a:lnTo>
                    <a:pt x="17" y="121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Rectangle 247"/>
            <p:cNvSpPr>
              <a:spLocks noChangeArrowheads="1"/>
            </p:cNvSpPr>
            <p:nvPr/>
          </p:nvSpPr>
          <p:spPr bwMode="auto">
            <a:xfrm>
              <a:off x="1138238" y="4043363"/>
              <a:ext cx="23812" cy="23812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 248"/>
            <p:cNvSpPr>
              <a:spLocks/>
            </p:cNvSpPr>
            <p:nvPr/>
          </p:nvSpPr>
          <p:spPr bwMode="auto">
            <a:xfrm>
              <a:off x="1079500" y="4265613"/>
              <a:ext cx="138113" cy="46037"/>
            </a:xfrm>
            <a:custGeom>
              <a:avLst/>
              <a:gdLst>
                <a:gd name="T0" fmla="*/ 44 w 87"/>
                <a:gd name="T1" fmla="*/ 0 h 29"/>
                <a:gd name="T2" fmla="*/ 27 w 87"/>
                <a:gd name="T3" fmla="*/ 2 h 29"/>
                <a:gd name="T4" fmla="*/ 14 w 87"/>
                <a:gd name="T5" fmla="*/ 4 h 29"/>
                <a:gd name="T6" fmla="*/ 8 w 87"/>
                <a:gd name="T7" fmla="*/ 6 h 29"/>
                <a:gd name="T8" fmla="*/ 4 w 87"/>
                <a:gd name="T9" fmla="*/ 10 h 29"/>
                <a:gd name="T10" fmla="*/ 2 w 87"/>
                <a:gd name="T11" fmla="*/ 12 h 29"/>
                <a:gd name="T12" fmla="*/ 0 w 87"/>
                <a:gd name="T13" fmla="*/ 13 h 29"/>
                <a:gd name="T14" fmla="*/ 2 w 87"/>
                <a:gd name="T15" fmla="*/ 17 h 29"/>
                <a:gd name="T16" fmla="*/ 4 w 87"/>
                <a:gd name="T17" fmla="*/ 19 h 29"/>
                <a:gd name="T18" fmla="*/ 8 w 87"/>
                <a:gd name="T19" fmla="*/ 21 h 29"/>
                <a:gd name="T20" fmla="*/ 14 w 87"/>
                <a:gd name="T21" fmla="*/ 23 h 29"/>
                <a:gd name="T22" fmla="*/ 27 w 87"/>
                <a:gd name="T23" fmla="*/ 27 h 29"/>
                <a:gd name="T24" fmla="*/ 44 w 87"/>
                <a:gd name="T25" fmla="*/ 29 h 29"/>
                <a:gd name="T26" fmla="*/ 62 w 87"/>
                <a:gd name="T27" fmla="*/ 27 h 29"/>
                <a:gd name="T28" fmla="*/ 75 w 87"/>
                <a:gd name="T29" fmla="*/ 23 h 29"/>
                <a:gd name="T30" fmla="*/ 81 w 87"/>
                <a:gd name="T31" fmla="*/ 21 h 29"/>
                <a:gd name="T32" fmla="*/ 85 w 87"/>
                <a:gd name="T33" fmla="*/ 19 h 29"/>
                <a:gd name="T34" fmla="*/ 87 w 87"/>
                <a:gd name="T35" fmla="*/ 17 h 29"/>
                <a:gd name="T36" fmla="*/ 87 w 87"/>
                <a:gd name="T37" fmla="*/ 13 h 29"/>
                <a:gd name="T38" fmla="*/ 87 w 87"/>
                <a:gd name="T39" fmla="*/ 12 h 29"/>
                <a:gd name="T40" fmla="*/ 85 w 87"/>
                <a:gd name="T41" fmla="*/ 10 h 29"/>
                <a:gd name="T42" fmla="*/ 81 w 87"/>
                <a:gd name="T43" fmla="*/ 6 h 29"/>
                <a:gd name="T44" fmla="*/ 75 w 87"/>
                <a:gd name="T45" fmla="*/ 4 h 29"/>
                <a:gd name="T46" fmla="*/ 62 w 87"/>
                <a:gd name="T47" fmla="*/ 2 h 29"/>
                <a:gd name="T48" fmla="*/ 44 w 87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29">
                  <a:moveTo>
                    <a:pt x="44" y="0"/>
                  </a:moveTo>
                  <a:lnTo>
                    <a:pt x="27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7" y="27"/>
                  </a:lnTo>
                  <a:lnTo>
                    <a:pt x="44" y="29"/>
                  </a:lnTo>
                  <a:lnTo>
                    <a:pt x="62" y="27"/>
                  </a:lnTo>
                  <a:lnTo>
                    <a:pt x="75" y="23"/>
                  </a:lnTo>
                  <a:lnTo>
                    <a:pt x="81" y="21"/>
                  </a:lnTo>
                  <a:lnTo>
                    <a:pt x="85" y="19"/>
                  </a:lnTo>
                  <a:lnTo>
                    <a:pt x="87" y="17"/>
                  </a:lnTo>
                  <a:lnTo>
                    <a:pt x="87" y="13"/>
                  </a:lnTo>
                  <a:lnTo>
                    <a:pt x="87" y="12"/>
                  </a:lnTo>
                  <a:lnTo>
                    <a:pt x="85" y="10"/>
                  </a:lnTo>
                  <a:lnTo>
                    <a:pt x="81" y="6"/>
                  </a:lnTo>
                  <a:lnTo>
                    <a:pt x="75" y="4"/>
                  </a:lnTo>
                  <a:lnTo>
                    <a:pt x="62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Freeform 249"/>
            <p:cNvSpPr>
              <a:spLocks/>
            </p:cNvSpPr>
            <p:nvPr/>
          </p:nvSpPr>
          <p:spPr bwMode="auto">
            <a:xfrm>
              <a:off x="1079500" y="4265613"/>
              <a:ext cx="138113" cy="46037"/>
            </a:xfrm>
            <a:custGeom>
              <a:avLst/>
              <a:gdLst>
                <a:gd name="T0" fmla="*/ 44 w 87"/>
                <a:gd name="T1" fmla="*/ 0 h 29"/>
                <a:gd name="T2" fmla="*/ 27 w 87"/>
                <a:gd name="T3" fmla="*/ 2 h 29"/>
                <a:gd name="T4" fmla="*/ 14 w 87"/>
                <a:gd name="T5" fmla="*/ 4 h 29"/>
                <a:gd name="T6" fmla="*/ 8 w 87"/>
                <a:gd name="T7" fmla="*/ 6 h 29"/>
                <a:gd name="T8" fmla="*/ 4 w 87"/>
                <a:gd name="T9" fmla="*/ 10 h 29"/>
                <a:gd name="T10" fmla="*/ 2 w 87"/>
                <a:gd name="T11" fmla="*/ 12 h 29"/>
                <a:gd name="T12" fmla="*/ 0 w 87"/>
                <a:gd name="T13" fmla="*/ 13 h 29"/>
                <a:gd name="T14" fmla="*/ 2 w 87"/>
                <a:gd name="T15" fmla="*/ 17 h 29"/>
                <a:gd name="T16" fmla="*/ 4 w 87"/>
                <a:gd name="T17" fmla="*/ 19 h 29"/>
                <a:gd name="T18" fmla="*/ 8 w 87"/>
                <a:gd name="T19" fmla="*/ 21 h 29"/>
                <a:gd name="T20" fmla="*/ 14 w 87"/>
                <a:gd name="T21" fmla="*/ 23 h 29"/>
                <a:gd name="T22" fmla="*/ 27 w 87"/>
                <a:gd name="T23" fmla="*/ 27 h 29"/>
                <a:gd name="T24" fmla="*/ 44 w 87"/>
                <a:gd name="T25" fmla="*/ 29 h 29"/>
                <a:gd name="T26" fmla="*/ 62 w 87"/>
                <a:gd name="T27" fmla="*/ 27 h 29"/>
                <a:gd name="T28" fmla="*/ 75 w 87"/>
                <a:gd name="T29" fmla="*/ 23 h 29"/>
                <a:gd name="T30" fmla="*/ 81 w 87"/>
                <a:gd name="T31" fmla="*/ 21 h 29"/>
                <a:gd name="T32" fmla="*/ 85 w 87"/>
                <a:gd name="T33" fmla="*/ 19 h 29"/>
                <a:gd name="T34" fmla="*/ 87 w 87"/>
                <a:gd name="T35" fmla="*/ 17 h 29"/>
                <a:gd name="T36" fmla="*/ 87 w 87"/>
                <a:gd name="T37" fmla="*/ 13 h 29"/>
                <a:gd name="T38" fmla="*/ 87 w 87"/>
                <a:gd name="T39" fmla="*/ 12 h 29"/>
                <a:gd name="T40" fmla="*/ 85 w 87"/>
                <a:gd name="T41" fmla="*/ 10 h 29"/>
                <a:gd name="T42" fmla="*/ 81 w 87"/>
                <a:gd name="T43" fmla="*/ 6 h 29"/>
                <a:gd name="T44" fmla="*/ 75 w 87"/>
                <a:gd name="T45" fmla="*/ 4 h 29"/>
                <a:gd name="T46" fmla="*/ 62 w 87"/>
                <a:gd name="T47" fmla="*/ 2 h 29"/>
                <a:gd name="T48" fmla="*/ 44 w 87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29">
                  <a:moveTo>
                    <a:pt x="44" y="0"/>
                  </a:moveTo>
                  <a:lnTo>
                    <a:pt x="27" y="2"/>
                  </a:lnTo>
                  <a:lnTo>
                    <a:pt x="14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3"/>
                  </a:lnTo>
                  <a:lnTo>
                    <a:pt x="27" y="27"/>
                  </a:lnTo>
                  <a:lnTo>
                    <a:pt x="44" y="29"/>
                  </a:lnTo>
                  <a:lnTo>
                    <a:pt x="62" y="27"/>
                  </a:lnTo>
                  <a:lnTo>
                    <a:pt x="75" y="23"/>
                  </a:lnTo>
                  <a:lnTo>
                    <a:pt x="81" y="21"/>
                  </a:lnTo>
                  <a:lnTo>
                    <a:pt x="85" y="19"/>
                  </a:lnTo>
                  <a:lnTo>
                    <a:pt x="87" y="17"/>
                  </a:lnTo>
                  <a:lnTo>
                    <a:pt x="87" y="13"/>
                  </a:lnTo>
                  <a:lnTo>
                    <a:pt x="87" y="12"/>
                  </a:lnTo>
                  <a:lnTo>
                    <a:pt x="85" y="10"/>
                  </a:lnTo>
                  <a:lnTo>
                    <a:pt x="81" y="6"/>
                  </a:lnTo>
                  <a:lnTo>
                    <a:pt x="75" y="4"/>
                  </a:lnTo>
                  <a:lnTo>
                    <a:pt x="62" y="2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Line 250"/>
            <p:cNvSpPr>
              <a:spLocks noChangeShapeType="1"/>
            </p:cNvSpPr>
            <p:nvPr/>
          </p:nvSpPr>
          <p:spPr bwMode="auto">
            <a:xfrm>
              <a:off x="1281113" y="3729038"/>
              <a:ext cx="1587" cy="12223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 251"/>
            <p:cNvSpPr>
              <a:spLocks/>
            </p:cNvSpPr>
            <p:nvPr/>
          </p:nvSpPr>
          <p:spPr bwMode="auto">
            <a:xfrm>
              <a:off x="1333500" y="3741738"/>
              <a:ext cx="1588" cy="100012"/>
            </a:xfrm>
            <a:custGeom>
              <a:avLst/>
              <a:gdLst>
                <a:gd name="T0" fmla="*/ 0 h 63"/>
                <a:gd name="T1" fmla="*/ 15 h 63"/>
                <a:gd name="T2" fmla="*/ 31 h 63"/>
                <a:gd name="T3" fmla="*/ 46 h 63"/>
                <a:gd name="T4" fmla="*/ 63 h 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3">
                  <a:moveTo>
                    <a:pt x="0" y="0"/>
                  </a:moveTo>
                  <a:lnTo>
                    <a:pt x="0" y="15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0" y="6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 252"/>
            <p:cNvSpPr>
              <a:spLocks/>
            </p:cNvSpPr>
            <p:nvPr/>
          </p:nvSpPr>
          <p:spPr bwMode="auto">
            <a:xfrm>
              <a:off x="1363663" y="3748088"/>
              <a:ext cx="1587" cy="85725"/>
            </a:xfrm>
            <a:custGeom>
              <a:avLst/>
              <a:gdLst>
                <a:gd name="T0" fmla="*/ 0 h 54"/>
                <a:gd name="T1" fmla="*/ 27 h 54"/>
                <a:gd name="T2" fmla="*/ 54 h 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4">
                  <a:moveTo>
                    <a:pt x="0" y="0"/>
                  </a:moveTo>
                  <a:lnTo>
                    <a:pt x="0" y="27"/>
                  </a:lnTo>
                  <a:lnTo>
                    <a:pt x="0" y="5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 253"/>
            <p:cNvSpPr>
              <a:spLocks/>
            </p:cNvSpPr>
            <p:nvPr/>
          </p:nvSpPr>
          <p:spPr bwMode="auto">
            <a:xfrm>
              <a:off x="1384300" y="3754438"/>
              <a:ext cx="1588" cy="76200"/>
            </a:xfrm>
            <a:custGeom>
              <a:avLst/>
              <a:gdLst>
                <a:gd name="T0" fmla="*/ 0 h 48"/>
                <a:gd name="T1" fmla="*/ 23 h 48"/>
                <a:gd name="T2" fmla="*/ 48 h 4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23"/>
                  </a:lnTo>
                  <a:lnTo>
                    <a:pt x="0" y="4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Freeform 254"/>
            <p:cNvSpPr>
              <a:spLocks/>
            </p:cNvSpPr>
            <p:nvPr/>
          </p:nvSpPr>
          <p:spPr bwMode="auto">
            <a:xfrm>
              <a:off x="1403350" y="3757613"/>
              <a:ext cx="1588" cy="69850"/>
            </a:xfrm>
            <a:custGeom>
              <a:avLst/>
              <a:gdLst>
                <a:gd name="T0" fmla="*/ 0 h 44"/>
                <a:gd name="T1" fmla="*/ 21 h 44"/>
                <a:gd name="T2" fmla="*/ 44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0"/>
                  </a:moveTo>
                  <a:lnTo>
                    <a:pt x="0" y="21"/>
                  </a:lnTo>
                  <a:lnTo>
                    <a:pt x="0" y="4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Line 255"/>
            <p:cNvSpPr>
              <a:spLocks noChangeShapeType="1"/>
            </p:cNvSpPr>
            <p:nvPr/>
          </p:nvSpPr>
          <p:spPr bwMode="auto">
            <a:xfrm>
              <a:off x="1414463" y="3760788"/>
              <a:ext cx="1587" cy="6350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256"/>
            <p:cNvSpPr>
              <a:spLocks/>
            </p:cNvSpPr>
            <p:nvPr/>
          </p:nvSpPr>
          <p:spPr bwMode="auto">
            <a:xfrm>
              <a:off x="1987550" y="3768725"/>
              <a:ext cx="12700" cy="19050"/>
            </a:xfrm>
            <a:custGeom>
              <a:avLst/>
              <a:gdLst>
                <a:gd name="T0" fmla="*/ 2 w 8"/>
                <a:gd name="T1" fmla="*/ 10 h 12"/>
                <a:gd name="T2" fmla="*/ 2 w 8"/>
                <a:gd name="T3" fmla="*/ 10 h 12"/>
                <a:gd name="T4" fmla="*/ 0 w 8"/>
                <a:gd name="T5" fmla="*/ 8 h 12"/>
                <a:gd name="T6" fmla="*/ 8 w 8"/>
                <a:gd name="T7" fmla="*/ 10 h 12"/>
                <a:gd name="T8" fmla="*/ 0 w 8"/>
                <a:gd name="T9" fmla="*/ 12 h 12"/>
                <a:gd name="T10" fmla="*/ 8 w 8"/>
                <a:gd name="T11" fmla="*/ 8 h 12"/>
                <a:gd name="T12" fmla="*/ 2 w 8"/>
                <a:gd name="T13" fmla="*/ 0 h 12"/>
                <a:gd name="T14" fmla="*/ 2 w 8"/>
                <a:gd name="T15" fmla="*/ 0 h 12"/>
                <a:gd name="T16" fmla="*/ 2 w 8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8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257"/>
            <p:cNvSpPr>
              <a:spLocks/>
            </p:cNvSpPr>
            <p:nvPr/>
          </p:nvSpPr>
          <p:spPr bwMode="auto">
            <a:xfrm>
              <a:off x="1978025" y="3768725"/>
              <a:ext cx="15875" cy="19050"/>
            </a:xfrm>
            <a:custGeom>
              <a:avLst/>
              <a:gdLst>
                <a:gd name="T0" fmla="*/ 8 w 10"/>
                <a:gd name="T1" fmla="*/ 12 h 12"/>
                <a:gd name="T2" fmla="*/ 8 w 10"/>
                <a:gd name="T3" fmla="*/ 12 h 12"/>
                <a:gd name="T4" fmla="*/ 10 w 10"/>
                <a:gd name="T5" fmla="*/ 8 h 12"/>
                <a:gd name="T6" fmla="*/ 8 w 10"/>
                <a:gd name="T7" fmla="*/ 10 h 12"/>
                <a:gd name="T8" fmla="*/ 8 w 10"/>
                <a:gd name="T9" fmla="*/ 0 h 12"/>
                <a:gd name="T10" fmla="*/ 2 w 10"/>
                <a:gd name="T11" fmla="*/ 4 h 12"/>
                <a:gd name="T12" fmla="*/ 0 w 10"/>
                <a:gd name="T13" fmla="*/ 12 h 12"/>
                <a:gd name="T14" fmla="*/ 0 w 10"/>
                <a:gd name="T15" fmla="*/ 12 h 12"/>
                <a:gd name="T16" fmla="*/ 8 w 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8" y="12"/>
                  </a:moveTo>
                  <a:lnTo>
                    <a:pt x="8" y="12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258"/>
            <p:cNvSpPr>
              <a:spLocks/>
            </p:cNvSpPr>
            <p:nvPr/>
          </p:nvSpPr>
          <p:spPr bwMode="auto">
            <a:xfrm>
              <a:off x="1978025" y="3787775"/>
              <a:ext cx="15875" cy="26988"/>
            </a:xfrm>
            <a:custGeom>
              <a:avLst/>
              <a:gdLst>
                <a:gd name="T0" fmla="*/ 10 w 10"/>
                <a:gd name="T1" fmla="*/ 9 h 17"/>
                <a:gd name="T2" fmla="*/ 10 w 10"/>
                <a:gd name="T3" fmla="*/ 9 h 17"/>
                <a:gd name="T4" fmla="*/ 10 w 10"/>
                <a:gd name="T5" fmla="*/ 9 h 17"/>
                <a:gd name="T6" fmla="*/ 10 w 10"/>
                <a:gd name="T7" fmla="*/ 7 h 17"/>
                <a:gd name="T8" fmla="*/ 8 w 10"/>
                <a:gd name="T9" fmla="*/ 4 h 17"/>
                <a:gd name="T10" fmla="*/ 8 w 10"/>
                <a:gd name="T11" fmla="*/ 0 h 17"/>
                <a:gd name="T12" fmla="*/ 0 w 10"/>
                <a:gd name="T13" fmla="*/ 0 h 17"/>
                <a:gd name="T14" fmla="*/ 0 w 10"/>
                <a:gd name="T15" fmla="*/ 4 h 17"/>
                <a:gd name="T16" fmla="*/ 2 w 10"/>
                <a:gd name="T17" fmla="*/ 9 h 17"/>
                <a:gd name="T18" fmla="*/ 4 w 10"/>
                <a:gd name="T19" fmla="*/ 15 h 17"/>
                <a:gd name="T20" fmla="*/ 10 w 10"/>
                <a:gd name="T21" fmla="*/ 17 h 17"/>
                <a:gd name="T22" fmla="*/ 10 w 10"/>
                <a:gd name="T23" fmla="*/ 17 h 17"/>
                <a:gd name="T24" fmla="*/ 10 w 10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7">
                  <a:moveTo>
                    <a:pt x="10" y="9"/>
                  </a:move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4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 259"/>
            <p:cNvSpPr>
              <a:spLocks/>
            </p:cNvSpPr>
            <p:nvPr/>
          </p:nvSpPr>
          <p:spPr bwMode="auto">
            <a:xfrm>
              <a:off x="1993900" y="3781425"/>
              <a:ext cx="20638" cy="33338"/>
            </a:xfrm>
            <a:custGeom>
              <a:avLst/>
              <a:gdLst>
                <a:gd name="T0" fmla="*/ 6 w 13"/>
                <a:gd name="T1" fmla="*/ 0 h 21"/>
                <a:gd name="T2" fmla="*/ 6 w 13"/>
                <a:gd name="T3" fmla="*/ 0 h 21"/>
                <a:gd name="T4" fmla="*/ 6 w 13"/>
                <a:gd name="T5" fmla="*/ 8 h 21"/>
                <a:gd name="T6" fmla="*/ 4 w 13"/>
                <a:gd name="T7" fmla="*/ 11 h 21"/>
                <a:gd name="T8" fmla="*/ 2 w 13"/>
                <a:gd name="T9" fmla="*/ 13 h 21"/>
                <a:gd name="T10" fmla="*/ 0 w 13"/>
                <a:gd name="T11" fmla="*/ 13 h 21"/>
                <a:gd name="T12" fmla="*/ 0 w 13"/>
                <a:gd name="T13" fmla="*/ 21 h 21"/>
                <a:gd name="T14" fmla="*/ 6 w 13"/>
                <a:gd name="T15" fmla="*/ 19 h 21"/>
                <a:gd name="T16" fmla="*/ 10 w 13"/>
                <a:gd name="T17" fmla="*/ 15 h 21"/>
                <a:gd name="T18" fmla="*/ 13 w 13"/>
                <a:gd name="T19" fmla="*/ 10 h 21"/>
                <a:gd name="T20" fmla="*/ 13 w 13"/>
                <a:gd name="T21" fmla="*/ 0 h 21"/>
                <a:gd name="T22" fmla="*/ 13 w 13"/>
                <a:gd name="T23" fmla="*/ 0 h 21"/>
                <a:gd name="T24" fmla="*/ 6 w 13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1">
                  <a:moveTo>
                    <a:pt x="6" y="0"/>
                  </a:moveTo>
                  <a:lnTo>
                    <a:pt x="6" y="0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6" y="19"/>
                  </a:lnTo>
                  <a:lnTo>
                    <a:pt x="10" y="15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Freeform 260"/>
            <p:cNvSpPr>
              <a:spLocks/>
            </p:cNvSpPr>
            <p:nvPr/>
          </p:nvSpPr>
          <p:spPr bwMode="auto">
            <a:xfrm>
              <a:off x="1990725" y="3732213"/>
              <a:ext cx="23813" cy="49212"/>
            </a:xfrm>
            <a:custGeom>
              <a:avLst/>
              <a:gdLst>
                <a:gd name="T0" fmla="*/ 0 w 15"/>
                <a:gd name="T1" fmla="*/ 8 h 31"/>
                <a:gd name="T2" fmla="*/ 0 w 15"/>
                <a:gd name="T3" fmla="*/ 8 h 31"/>
                <a:gd name="T4" fmla="*/ 2 w 15"/>
                <a:gd name="T5" fmla="*/ 10 h 31"/>
                <a:gd name="T6" fmla="*/ 6 w 15"/>
                <a:gd name="T7" fmla="*/ 14 h 31"/>
                <a:gd name="T8" fmla="*/ 8 w 15"/>
                <a:gd name="T9" fmla="*/ 21 h 31"/>
                <a:gd name="T10" fmla="*/ 8 w 15"/>
                <a:gd name="T11" fmla="*/ 31 h 31"/>
                <a:gd name="T12" fmla="*/ 15 w 15"/>
                <a:gd name="T13" fmla="*/ 31 h 31"/>
                <a:gd name="T14" fmla="*/ 15 w 15"/>
                <a:gd name="T15" fmla="*/ 21 h 31"/>
                <a:gd name="T16" fmla="*/ 13 w 15"/>
                <a:gd name="T17" fmla="*/ 12 h 31"/>
                <a:gd name="T18" fmla="*/ 8 w 15"/>
                <a:gd name="T19" fmla="*/ 4 h 31"/>
                <a:gd name="T20" fmla="*/ 0 w 15"/>
                <a:gd name="T21" fmla="*/ 0 h 31"/>
                <a:gd name="T22" fmla="*/ 0 w 15"/>
                <a:gd name="T23" fmla="*/ 0 h 31"/>
                <a:gd name="T24" fmla="*/ 0 w 15"/>
                <a:gd name="T2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0" y="8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21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15" y="21"/>
                  </a:lnTo>
                  <a:lnTo>
                    <a:pt x="13" y="1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261"/>
            <p:cNvSpPr>
              <a:spLocks/>
            </p:cNvSpPr>
            <p:nvPr/>
          </p:nvSpPr>
          <p:spPr bwMode="auto">
            <a:xfrm>
              <a:off x="1957388" y="3732213"/>
              <a:ext cx="33337" cy="58737"/>
            </a:xfrm>
            <a:custGeom>
              <a:avLst/>
              <a:gdLst>
                <a:gd name="T0" fmla="*/ 8 w 21"/>
                <a:gd name="T1" fmla="*/ 37 h 37"/>
                <a:gd name="T2" fmla="*/ 8 w 21"/>
                <a:gd name="T3" fmla="*/ 37 h 37"/>
                <a:gd name="T4" fmla="*/ 8 w 21"/>
                <a:gd name="T5" fmla="*/ 23 h 37"/>
                <a:gd name="T6" fmla="*/ 11 w 21"/>
                <a:gd name="T7" fmla="*/ 14 h 37"/>
                <a:gd name="T8" fmla="*/ 13 w 21"/>
                <a:gd name="T9" fmla="*/ 12 h 37"/>
                <a:gd name="T10" fmla="*/ 17 w 21"/>
                <a:gd name="T11" fmla="*/ 10 h 37"/>
                <a:gd name="T12" fmla="*/ 19 w 21"/>
                <a:gd name="T13" fmla="*/ 8 h 37"/>
                <a:gd name="T14" fmla="*/ 21 w 21"/>
                <a:gd name="T15" fmla="*/ 8 h 37"/>
                <a:gd name="T16" fmla="*/ 21 w 21"/>
                <a:gd name="T17" fmla="*/ 0 h 37"/>
                <a:gd name="T18" fmla="*/ 15 w 21"/>
                <a:gd name="T19" fmla="*/ 0 h 37"/>
                <a:gd name="T20" fmla="*/ 11 w 21"/>
                <a:gd name="T21" fmla="*/ 2 h 37"/>
                <a:gd name="T22" fmla="*/ 8 w 21"/>
                <a:gd name="T23" fmla="*/ 6 h 37"/>
                <a:gd name="T24" fmla="*/ 6 w 21"/>
                <a:gd name="T25" fmla="*/ 12 h 37"/>
                <a:gd name="T26" fmla="*/ 0 w 21"/>
                <a:gd name="T27" fmla="*/ 23 h 37"/>
                <a:gd name="T28" fmla="*/ 0 w 21"/>
                <a:gd name="T29" fmla="*/ 37 h 37"/>
                <a:gd name="T30" fmla="*/ 0 w 21"/>
                <a:gd name="T31" fmla="*/ 37 h 37"/>
                <a:gd name="T32" fmla="*/ 8 w 21"/>
                <a:gd name="T3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7">
                  <a:moveTo>
                    <a:pt x="8" y="37"/>
                  </a:moveTo>
                  <a:lnTo>
                    <a:pt x="8" y="37"/>
                  </a:lnTo>
                  <a:lnTo>
                    <a:pt x="8" y="23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8" y="6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262"/>
            <p:cNvSpPr>
              <a:spLocks/>
            </p:cNvSpPr>
            <p:nvPr/>
          </p:nvSpPr>
          <p:spPr bwMode="auto">
            <a:xfrm>
              <a:off x="1957388" y="3790950"/>
              <a:ext cx="39687" cy="79375"/>
            </a:xfrm>
            <a:custGeom>
              <a:avLst/>
              <a:gdLst>
                <a:gd name="T0" fmla="*/ 25 w 25"/>
                <a:gd name="T1" fmla="*/ 42 h 50"/>
                <a:gd name="T2" fmla="*/ 25 w 25"/>
                <a:gd name="T3" fmla="*/ 42 h 50"/>
                <a:gd name="T4" fmla="*/ 21 w 25"/>
                <a:gd name="T5" fmla="*/ 40 h 50"/>
                <a:gd name="T6" fmla="*/ 19 w 25"/>
                <a:gd name="T7" fmla="*/ 38 h 50"/>
                <a:gd name="T8" fmla="*/ 15 w 25"/>
                <a:gd name="T9" fmla="*/ 34 h 50"/>
                <a:gd name="T10" fmla="*/ 13 w 25"/>
                <a:gd name="T11" fmla="*/ 30 h 50"/>
                <a:gd name="T12" fmla="*/ 8 w 25"/>
                <a:gd name="T13" fmla="*/ 17 h 50"/>
                <a:gd name="T14" fmla="*/ 8 w 25"/>
                <a:gd name="T15" fmla="*/ 0 h 50"/>
                <a:gd name="T16" fmla="*/ 0 w 25"/>
                <a:gd name="T17" fmla="*/ 0 h 50"/>
                <a:gd name="T18" fmla="*/ 0 w 25"/>
                <a:gd name="T19" fmla="*/ 17 h 50"/>
                <a:gd name="T20" fmla="*/ 6 w 25"/>
                <a:gd name="T21" fmla="*/ 32 h 50"/>
                <a:gd name="T22" fmla="*/ 10 w 25"/>
                <a:gd name="T23" fmla="*/ 40 h 50"/>
                <a:gd name="T24" fmla="*/ 13 w 25"/>
                <a:gd name="T25" fmla="*/ 44 h 50"/>
                <a:gd name="T26" fmla="*/ 19 w 25"/>
                <a:gd name="T27" fmla="*/ 48 h 50"/>
                <a:gd name="T28" fmla="*/ 25 w 25"/>
                <a:gd name="T29" fmla="*/ 50 h 50"/>
                <a:gd name="T30" fmla="*/ 25 w 25"/>
                <a:gd name="T31" fmla="*/ 50 h 50"/>
                <a:gd name="T32" fmla="*/ 25 w 25"/>
                <a:gd name="T33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50">
                  <a:moveTo>
                    <a:pt x="25" y="42"/>
                  </a:moveTo>
                  <a:lnTo>
                    <a:pt x="25" y="42"/>
                  </a:lnTo>
                  <a:lnTo>
                    <a:pt x="21" y="40"/>
                  </a:lnTo>
                  <a:lnTo>
                    <a:pt x="19" y="38"/>
                  </a:lnTo>
                  <a:lnTo>
                    <a:pt x="15" y="34"/>
                  </a:lnTo>
                  <a:lnTo>
                    <a:pt x="13" y="30"/>
                  </a:lnTo>
                  <a:lnTo>
                    <a:pt x="8" y="1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6" y="32"/>
                  </a:lnTo>
                  <a:lnTo>
                    <a:pt x="10" y="40"/>
                  </a:lnTo>
                  <a:lnTo>
                    <a:pt x="13" y="44"/>
                  </a:lnTo>
                  <a:lnTo>
                    <a:pt x="19" y="48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 263"/>
            <p:cNvSpPr>
              <a:spLocks/>
            </p:cNvSpPr>
            <p:nvPr/>
          </p:nvSpPr>
          <p:spPr bwMode="auto">
            <a:xfrm>
              <a:off x="1997075" y="3775075"/>
              <a:ext cx="52388" cy="95250"/>
            </a:xfrm>
            <a:custGeom>
              <a:avLst/>
              <a:gdLst>
                <a:gd name="T0" fmla="*/ 25 w 33"/>
                <a:gd name="T1" fmla="*/ 0 h 60"/>
                <a:gd name="T2" fmla="*/ 25 w 33"/>
                <a:gd name="T3" fmla="*/ 0 h 60"/>
                <a:gd name="T4" fmla="*/ 23 w 33"/>
                <a:gd name="T5" fmla="*/ 12 h 60"/>
                <a:gd name="T6" fmla="*/ 23 w 33"/>
                <a:gd name="T7" fmla="*/ 21 h 60"/>
                <a:gd name="T8" fmla="*/ 19 w 33"/>
                <a:gd name="T9" fmla="*/ 31 h 60"/>
                <a:gd name="T10" fmla="*/ 15 w 33"/>
                <a:gd name="T11" fmla="*/ 38 h 60"/>
                <a:gd name="T12" fmla="*/ 11 w 33"/>
                <a:gd name="T13" fmla="*/ 44 h 60"/>
                <a:gd name="T14" fmla="*/ 8 w 33"/>
                <a:gd name="T15" fmla="*/ 48 h 60"/>
                <a:gd name="T16" fmla="*/ 4 w 33"/>
                <a:gd name="T17" fmla="*/ 50 h 60"/>
                <a:gd name="T18" fmla="*/ 0 w 33"/>
                <a:gd name="T19" fmla="*/ 52 h 60"/>
                <a:gd name="T20" fmla="*/ 0 w 33"/>
                <a:gd name="T21" fmla="*/ 60 h 60"/>
                <a:gd name="T22" fmla="*/ 8 w 33"/>
                <a:gd name="T23" fmla="*/ 58 h 60"/>
                <a:gd name="T24" fmla="*/ 13 w 33"/>
                <a:gd name="T25" fmla="*/ 54 h 60"/>
                <a:gd name="T26" fmla="*/ 19 w 33"/>
                <a:gd name="T27" fmla="*/ 48 h 60"/>
                <a:gd name="T28" fmla="*/ 23 w 33"/>
                <a:gd name="T29" fmla="*/ 42 h 60"/>
                <a:gd name="T30" fmla="*/ 27 w 33"/>
                <a:gd name="T31" fmla="*/ 33 h 60"/>
                <a:gd name="T32" fmla="*/ 31 w 33"/>
                <a:gd name="T33" fmla="*/ 23 h 60"/>
                <a:gd name="T34" fmla="*/ 33 w 33"/>
                <a:gd name="T35" fmla="*/ 12 h 60"/>
                <a:gd name="T36" fmla="*/ 33 w 33"/>
                <a:gd name="T37" fmla="*/ 0 h 60"/>
                <a:gd name="T38" fmla="*/ 33 w 33"/>
                <a:gd name="T39" fmla="*/ 0 h 60"/>
                <a:gd name="T40" fmla="*/ 25 w 33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60">
                  <a:moveTo>
                    <a:pt x="25" y="0"/>
                  </a:moveTo>
                  <a:lnTo>
                    <a:pt x="25" y="0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19" y="31"/>
                  </a:lnTo>
                  <a:lnTo>
                    <a:pt x="15" y="38"/>
                  </a:lnTo>
                  <a:lnTo>
                    <a:pt x="11" y="44"/>
                  </a:lnTo>
                  <a:lnTo>
                    <a:pt x="8" y="48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8" y="58"/>
                  </a:lnTo>
                  <a:lnTo>
                    <a:pt x="13" y="54"/>
                  </a:lnTo>
                  <a:lnTo>
                    <a:pt x="19" y="48"/>
                  </a:lnTo>
                  <a:lnTo>
                    <a:pt x="23" y="42"/>
                  </a:lnTo>
                  <a:lnTo>
                    <a:pt x="27" y="33"/>
                  </a:lnTo>
                  <a:lnTo>
                    <a:pt x="31" y="23"/>
                  </a:lnTo>
                  <a:lnTo>
                    <a:pt x="33" y="1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 264"/>
            <p:cNvSpPr>
              <a:spLocks/>
            </p:cNvSpPr>
            <p:nvPr/>
          </p:nvSpPr>
          <p:spPr bwMode="auto">
            <a:xfrm>
              <a:off x="1984375" y="3656013"/>
              <a:ext cx="65088" cy="119062"/>
            </a:xfrm>
            <a:custGeom>
              <a:avLst/>
              <a:gdLst>
                <a:gd name="T0" fmla="*/ 0 w 41"/>
                <a:gd name="T1" fmla="*/ 8 h 75"/>
                <a:gd name="T2" fmla="*/ 0 w 41"/>
                <a:gd name="T3" fmla="*/ 8 h 75"/>
                <a:gd name="T4" fmla="*/ 6 w 41"/>
                <a:gd name="T5" fmla="*/ 10 h 75"/>
                <a:gd name="T6" fmla="*/ 12 w 41"/>
                <a:gd name="T7" fmla="*/ 12 h 75"/>
                <a:gd name="T8" fmla="*/ 17 w 41"/>
                <a:gd name="T9" fmla="*/ 19 h 75"/>
                <a:gd name="T10" fmla="*/ 23 w 41"/>
                <a:gd name="T11" fmla="*/ 27 h 75"/>
                <a:gd name="T12" fmla="*/ 27 w 41"/>
                <a:gd name="T13" fmla="*/ 37 h 75"/>
                <a:gd name="T14" fmla="*/ 29 w 41"/>
                <a:gd name="T15" fmla="*/ 48 h 75"/>
                <a:gd name="T16" fmla="*/ 31 w 41"/>
                <a:gd name="T17" fmla="*/ 62 h 75"/>
                <a:gd name="T18" fmla="*/ 33 w 41"/>
                <a:gd name="T19" fmla="*/ 75 h 75"/>
                <a:gd name="T20" fmla="*/ 41 w 41"/>
                <a:gd name="T21" fmla="*/ 75 h 75"/>
                <a:gd name="T22" fmla="*/ 41 w 41"/>
                <a:gd name="T23" fmla="*/ 60 h 75"/>
                <a:gd name="T24" fmla="*/ 37 w 41"/>
                <a:gd name="T25" fmla="*/ 46 h 75"/>
                <a:gd name="T26" fmla="*/ 35 w 41"/>
                <a:gd name="T27" fmla="*/ 35 h 75"/>
                <a:gd name="T28" fmla="*/ 29 w 41"/>
                <a:gd name="T29" fmla="*/ 23 h 75"/>
                <a:gd name="T30" fmla="*/ 25 w 41"/>
                <a:gd name="T31" fmla="*/ 14 h 75"/>
                <a:gd name="T32" fmla="*/ 17 w 41"/>
                <a:gd name="T33" fmla="*/ 6 h 75"/>
                <a:gd name="T34" fmla="*/ 10 w 41"/>
                <a:gd name="T35" fmla="*/ 2 h 75"/>
                <a:gd name="T36" fmla="*/ 0 w 41"/>
                <a:gd name="T37" fmla="*/ 0 h 75"/>
                <a:gd name="T38" fmla="*/ 0 w 41"/>
                <a:gd name="T39" fmla="*/ 0 h 75"/>
                <a:gd name="T40" fmla="*/ 0 w 41"/>
                <a:gd name="T41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75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2" y="12"/>
                  </a:lnTo>
                  <a:lnTo>
                    <a:pt x="17" y="19"/>
                  </a:lnTo>
                  <a:lnTo>
                    <a:pt x="23" y="27"/>
                  </a:lnTo>
                  <a:lnTo>
                    <a:pt x="27" y="37"/>
                  </a:lnTo>
                  <a:lnTo>
                    <a:pt x="29" y="48"/>
                  </a:lnTo>
                  <a:lnTo>
                    <a:pt x="31" y="62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1" y="60"/>
                  </a:lnTo>
                  <a:lnTo>
                    <a:pt x="37" y="46"/>
                  </a:lnTo>
                  <a:lnTo>
                    <a:pt x="35" y="35"/>
                  </a:lnTo>
                  <a:lnTo>
                    <a:pt x="29" y="23"/>
                  </a:lnTo>
                  <a:lnTo>
                    <a:pt x="25" y="14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Freeform 265"/>
            <p:cNvSpPr>
              <a:spLocks/>
            </p:cNvSpPr>
            <p:nvPr/>
          </p:nvSpPr>
          <p:spPr bwMode="auto">
            <a:xfrm>
              <a:off x="1908175" y="3656013"/>
              <a:ext cx="76200" cy="146050"/>
            </a:xfrm>
            <a:custGeom>
              <a:avLst/>
              <a:gdLst>
                <a:gd name="T0" fmla="*/ 10 w 48"/>
                <a:gd name="T1" fmla="*/ 92 h 92"/>
                <a:gd name="T2" fmla="*/ 10 w 48"/>
                <a:gd name="T3" fmla="*/ 92 h 92"/>
                <a:gd name="T4" fmla="*/ 10 w 48"/>
                <a:gd name="T5" fmla="*/ 73 h 92"/>
                <a:gd name="T6" fmla="*/ 12 w 48"/>
                <a:gd name="T7" fmla="*/ 58 h 92"/>
                <a:gd name="T8" fmla="*/ 16 w 48"/>
                <a:gd name="T9" fmla="*/ 42 h 92"/>
                <a:gd name="T10" fmla="*/ 21 w 48"/>
                <a:gd name="T11" fmla="*/ 31 h 92"/>
                <a:gd name="T12" fmla="*/ 27 w 48"/>
                <a:gd name="T13" fmla="*/ 21 h 92"/>
                <a:gd name="T14" fmla="*/ 35 w 48"/>
                <a:gd name="T15" fmla="*/ 14 h 92"/>
                <a:gd name="T16" fmla="*/ 42 w 48"/>
                <a:gd name="T17" fmla="*/ 10 h 92"/>
                <a:gd name="T18" fmla="*/ 48 w 48"/>
                <a:gd name="T19" fmla="*/ 8 h 92"/>
                <a:gd name="T20" fmla="*/ 48 w 48"/>
                <a:gd name="T21" fmla="*/ 0 h 92"/>
                <a:gd name="T22" fmla="*/ 39 w 48"/>
                <a:gd name="T23" fmla="*/ 2 h 92"/>
                <a:gd name="T24" fmla="*/ 29 w 48"/>
                <a:gd name="T25" fmla="*/ 8 h 92"/>
                <a:gd name="T26" fmla="*/ 21 w 48"/>
                <a:gd name="T27" fmla="*/ 16 h 92"/>
                <a:gd name="T28" fmla="*/ 14 w 48"/>
                <a:gd name="T29" fmla="*/ 27 h 92"/>
                <a:gd name="T30" fmla="*/ 10 w 48"/>
                <a:gd name="T31" fmla="*/ 41 h 92"/>
                <a:gd name="T32" fmla="*/ 4 w 48"/>
                <a:gd name="T33" fmla="*/ 56 h 92"/>
                <a:gd name="T34" fmla="*/ 2 w 48"/>
                <a:gd name="T35" fmla="*/ 73 h 92"/>
                <a:gd name="T36" fmla="*/ 0 w 48"/>
                <a:gd name="T37" fmla="*/ 92 h 92"/>
                <a:gd name="T38" fmla="*/ 0 w 48"/>
                <a:gd name="T39" fmla="*/ 92 h 92"/>
                <a:gd name="T40" fmla="*/ 10 w 48"/>
                <a:gd name="T4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2">
                  <a:moveTo>
                    <a:pt x="10" y="92"/>
                  </a:moveTo>
                  <a:lnTo>
                    <a:pt x="10" y="92"/>
                  </a:lnTo>
                  <a:lnTo>
                    <a:pt x="10" y="73"/>
                  </a:lnTo>
                  <a:lnTo>
                    <a:pt x="12" y="58"/>
                  </a:lnTo>
                  <a:lnTo>
                    <a:pt x="16" y="42"/>
                  </a:lnTo>
                  <a:lnTo>
                    <a:pt x="21" y="31"/>
                  </a:lnTo>
                  <a:lnTo>
                    <a:pt x="27" y="21"/>
                  </a:lnTo>
                  <a:lnTo>
                    <a:pt x="35" y="14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9" y="2"/>
                  </a:lnTo>
                  <a:lnTo>
                    <a:pt x="29" y="8"/>
                  </a:lnTo>
                  <a:lnTo>
                    <a:pt x="21" y="16"/>
                  </a:lnTo>
                  <a:lnTo>
                    <a:pt x="14" y="27"/>
                  </a:lnTo>
                  <a:lnTo>
                    <a:pt x="10" y="41"/>
                  </a:lnTo>
                  <a:lnTo>
                    <a:pt x="4" y="56"/>
                  </a:lnTo>
                  <a:lnTo>
                    <a:pt x="2" y="7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0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Freeform 266"/>
            <p:cNvSpPr>
              <a:spLocks/>
            </p:cNvSpPr>
            <p:nvPr/>
          </p:nvSpPr>
          <p:spPr bwMode="auto">
            <a:xfrm>
              <a:off x="1908175" y="3802063"/>
              <a:ext cx="95250" cy="174625"/>
            </a:xfrm>
            <a:custGeom>
              <a:avLst/>
              <a:gdLst>
                <a:gd name="T0" fmla="*/ 60 w 60"/>
                <a:gd name="T1" fmla="*/ 102 h 110"/>
                <a:gd name="T2" fmla="*/ 60 w 60"/>
                <a:gd name="T3" fmla="*/ 102 h 110"/>
                <a:gd name="T4" fmla="*/ 54 w 60"/>
                <a:gd name="T5" fmla="*/ 102 h 110"/>
                <a:gd name="T6" fmla="*/ 50 w 60"/>
                <a:gd name="T7" fmla="*/ 100 h 110"/>
                <a:gd name="T8" fmla="*/ 46 w 60"/>
                <a:gd name="T9" fmla="*/ 98 h 110"/>
                <a:gd name="T10" fmla="*/ 41 w 60"/>
                <a:gd name="T11" fmla="*/ 94 h 110"/>
                <a:gd name="T12" fmla="*/ 33 w 60"/>
                <a:gd name="T13" fmla="*/ 85 h 110"/>
                <a:gd name="T14" fmla="*/ 25 w 60"/>
                <a:gd name="T15" fmla="*/ 73 h 110"/>
                <a:gd name="T16" fmla="*/ 18 w 60"/>
                <a:gd name="T17" fmla="*/ 58 h 110"/>
                <a:gd name="T18" fmla="*/ 14 w 60"/>
                <a:gd name="T19" fmla="*/ 41 h 110"/>
                <a:gd name="T20" fmla="*/ 10 w 60"/>
                <a:gd name="T21" fmla="*/ 21 h 110"/>
                <a:gd name="T22" fmla="*/ 10 w 60"/>
                <a:gd name="T23" fmla="*/ 0 h 110"/>
                <a:gd name="T24" fmla="*/ 0 w 60"/>
                <a:gd name="T25" fmla="*/ 0 h 110"/>
                <a:gd name="T26" fmla="*/ 2 w 60"/>
                <a:gd name="T27" fmla="*/ 21 h 110"/>
                <a:gd name="T28" fmla="*/ 6 w 60"/>
                <a:gd name="T29" fmla="*/ 43 h 110"/>
                <a:gd name="T30" fmla="*/ 10 w 60"/>
                <a:gd name="T31" fmla="*/ 60 h 110"/>
                <a:gd name="T32" fmla="*/ 18 w 60"/>
                <a:gd name="T33" fmla="*/ 77 h 110"/>
                <a:gd name="T34" fmla="*/ 25 w 60"/>
                <a:gd name="T35" fmla="*/ 91 h 110"/>
                <a:gd name="T36" fmla="*/ 35 w 60"/>
                <a:gd name="T37" fmla="*/ 100 h 110"/>
                <a:gd name="T38" fmla="*/ 41 w 60"/>
                <a:gd name="T39" fmla="*/ 104 h 110"/>
                <a:gd name="T40" fmla="*/ 46 w 60"/>
                <a:gd name="T41" fmla="*/ 108 h 110"/>
                <a:gd name="T42" fmla="*/ 54 w 60"/>
                <a:gd name="T43" fmla="*/ 110 h 110"/>
                <a:gd name="T44" fmla="*/ 60 w 60"/>
                <a:gd name="T45" fmla="*/ 110 h 110"/>
                <a:gd name="T46" fmla="*/ 60 w 60"/>
                <a:gd name="T47" fmla="*/ 110 h 110"/>
                <a:gd name="T48" fmla="*/ 60 w 60"/>
                <a:gd name="T4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10">
                  <a:moveTo>
                    <a:pt x="60" y="102"/>
                  </a:moveTo>
                  <a:lnTo>
                    <a:pt x="60" y="102"/>
                  </a:lnTo>
                  <a:lnTo>
                    <a:pt x="54" y="102"/>
                  </a:lnTo>
                  <a:lnTo>
                    <a:pt x="50" y="100"/>
                  </a:lnTo>
                  <a:lnTo>
                    <a:pt x="46" y="98"/>
                  </a:lnTo>
                  <a:lnTo>
                    <a:pt x="41" y="94"/>
                  </a:lnTo>
                  <a:lnTo>
                    <a:pt x="33" y="85"/>
                  </a:lnTo>
                  <a:lnTo>
                    <a:pt x="25" y="73"/>
                  </a:lnTo>
                  <a:lnTo>
                    <a:pt x="18" y="58"/>
                  </a:lnTo>
                  <a:lnTo>
                    <a:pt x="14" y="41"/>
                  </a:lnTo>
                  <a:lnTo>
                    <a:pt x="10" y="2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" y="21"/>
                  </a:lnTo>
                  <a:lnTo>
                    <a:pt x="6" y="43"/>
                  </a:lnTo>
                  <a:lnTo>
                    <a:pt x="10" y="60"/>
                  </a:lnTo>
                  <a:lnTo>
                    <a:pt x="18" y="77"/>
                  </a:lnTo>
                  <a:lnTo>
                    <a:pt x="25" y="91"/>
                  </a:lnTo>
                  <a:lnTo>
                    <a:pt x="35" y="100"/>
                  </a:lnTo>
                  <a:lnTo>
                    <a:pt x="41" y="104"/>
                  </a:lnTo>
                  <a:lnTo>
                    <a:pt x="46" y="108"/>
                  </a:lnTo>
                  <a:lnTo>
                    <a:pt x="54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 267"/>
            <p:cNvSpPr>
              <a:spLocks/>
            </p:cNvSpPr>
            <p:nvPr/>
          </p:nvSpPr>
          <p:spPr bwMode="auto">
            <a:xfrm>
              <a:off x="2003425" y="3784600"/>
              <a:ext cx="109538" cy="192088"/>
            </a:xfrm>
            <a:custGeom>
              <a:avLst/>
              <a:gdLst>
                <a:gd name="T0" fmla="*/ 61 w 69"/>
                <a:gd name="T1" fmla="*/ 0 h 121"/>
                <a:gd name="T2" fmla="*/ 57 w 69"/>
                <a:gd name="T3" fmla="*/ 23 h 121"/>
                <a:gd name="T4" fmla="*/ 53 w 69"/>
                <a:gd name="T5" fmla="*/ 46 h 121"/>
                <a:gd name="T6" fmla="*/ 48 w 69"/>
                <a:gd name="T7" fmla="*/ 65 h 121"/>
                <a:gd name="T8" fmla="*/ 40 w 69"/>
                <a:gd name="T9" fmla="*/ 82 h 121"/>
                <a:gd name="T10" fmla="*/ 30 w 69"/>
                <a:gd name="T11" fmla="*/ 96 h 121"/>
                <a:gd name="T12" fmla="*/ 21 w 69"/>
                <a:gd name="T13" fmla="*/ 105 h 121"/>
                <a:gd name="T14" fmla="*/ 15 w 69"/>
                <a:gd name="T15" fmla="*/ 109 h 121"/>
                <a:gd name="T16" fmla="*/ 11 w 69"/>
                <a:gd name="T17" fmla="*/ 111 h 121"/>
                <a:gd name="T18" fmla="*/ 5 w 69"/>
                <a:gd name="T19" fmla="*/ 113 h 121"/>
                <a:gd name="T20" fmla="*/ 0 w 69"/>
                <a:gd name="T21" fmla="*/ 113 h 121"/>
                <a:gd name="T22" fmla="*/ 0 w 69"/>
                <a:gd name="T23" fmla="*/ 121 h 121"/>
                <a:gd name="T24" fmla="*/ 7 w 69"/>
                <a:gd name="T25" fmla="*/ 121 h 121"/>
                <a:gd name="T26" fmla="*/ 13 w 69"/>
                <a:gd name="T27" fmla="*/ 119 h 121"/>
                <a:gd name="T28" fmla="*/ 19 w 69"/>
                <a:gd name="T29" fmla="*/ 115 h 121"/>
                <a:gd name="T30" fmla="*/ 27 w 69"/>
                <a:gd name="T31" fmla="*/ 111 h 121"/>
                <a:gd name="T32" fmla="*/ 36 w 69"/>
                <a:gd name="T33" fmla="*/ 100 h 121"/>
                <a:gd name="T34" fmla="*/ 46 w 69"/>
                <a:gd name="T35" fmla="*/ 86 h 121"/>
                <a:gd name="T36" fmla="*/ 55 w 69"/>
                <a:gd name="T37" fmla="*/ 69 h 121"/>
                <a:gd name="T38" fmla="*/ 61 w 69"/>
                <a:gd name="T39" fmla="*/ 48 h 121"/>
                <a:gd name="T40" fmla="*/ 67 w 69"/>
                <a:gd name="T41" fmla="*/ 25 h 121"/>
                <a:gd name="T42" fmla="*/ 69 w 69"/>
                <a:gd name="T43" fmla="*/ 0 h 121"/>
                <a:gd name="T44" fmla="*/ 61 w 69"/>
                <a:gd name="T4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21">
                  <a:moveTo>
                    <a:pt x="61" y="0"/>
                  </a:moveTo>
                  <a:lnTo>
                    <a:pt x="57" y="23"/>
                  </a:lnTo>
                  <a:lnTo>
                    <a:pt x="53" y="46"/>
                  </a:lnTo>
                  <a:lnTo>
                    <a:pt x="48" y="65"/>
                  </a:lnTo>
                  <a:lnTo>
                    <a:pt x="40" y="82"/>
                  </a:lnTo>
                  <a:lnTo>
                    <a:pt x="30" y="96"/>
                  </a:lnTo>
                  <a:lnTo>
                    <a:pt x="21" y="105"/>
                  </a:lnTo>
                  <a:lnTo>
                    <a:pt x="15" y="109"/>
                  </a:lnTo>
                  <a:lnTo>
                    <a:pt x="11" y="111"/>
                  </a:lnTo>
                  <a:lnTo>
                    <a:pt x="5" y="113"/>
                  </a:lnTo>
                  <a:lnTo>
                    <a:pt x="0" y="113"/>
                  </a:lnTo>
                  <a:lnTo>
                    <a:pt x="0" y="121"/>
                  </a:lnTo>
                  <a:lnTo>
                    <a:pt x="7" y="121"/>
                  </a:lnTo>
                  <a:lnTo>
                    <a:pt x="13" y="119"/>
                  </a:lnTo>
                  <a:lnTo>
                    <a:pt x="19" y="115"/>
                  </a:lnTo>
                  <a:lnTo>
                    <a:pt x="27" y="111"/>
                  </a:lnTo>
                  <a:lnTo>
                    <a:pt x="36" y="100"/>
                  </a:lnTo>
                  <a:lnTo>
                    <a:pt x="46" y="86"/>
                  </a:lnTo>
                  <a:lnTo>
                    <a:pt x="55" y="69"/>
                  </a:lnTo>
                  <a:lnTo>
                    <a:pt x="61" y="48"/>
                  </a:lnTo>
                  <a:lnTo>
                    <a:pt x="67" y="25"/>
                  </a:lnTo>
                  <a:lnTo>
                    <a:pt x="69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 268"/>
            <p:cNvSpPr>
              <a:spLocks/>
            </p:cNvSpPr>
            <p:nvPr/>
          </p:nvSpPr>
          <p:spPr bwMode="auto">
            <a:xfrm>
              <a:off x="2816225" y="3768725"/>
              <a:ext cx="12700" cy="15875"/>
            </a:xfrm>
            <a:custGeom>
              <a:avLst/>
              <a:gdLst>
                <a:gd name="T0" fmla="*/ 6 w 8"/>
                <a:gd name="T1" fmla="*/ 0 h 10"/>
                <a:gd name="T2" fmla="*/ 6 w 8"/>
                <a:gd name="T3" fmla="*/ 0 h 10"/>
                <a:gd name="T4" fmla="*/ 0 w 8"/>
                <a:gd name="T5" fmla="*/ 6 h 10"/>
                <a:gd name="T6" fmla="*/ 8 w 8"/>
                <a:gd name="T7" fmla="*/ 10 h 10"/>
                <a:gd name="T8" fmla="*/ 0 w 8"/>
                <a:gd name="T9" fmla="*/ 8 h 10"/>
                <a:gd name="T10" fmla="*/ 8 w 8"/>
                <a:gd name="T11" fmla="*/ 8 h 10"/>
                <a:gd name="T12" fmla="*/ 6 w 8"/>
                <a:gd name="T13" fmla="*/ 8 h 10"/>
                <a:gd name="T14" fmla="*/ 6 w 8"/>
                <a:gd name="T15" fmla="*/ 8 h 10"/>
                <a:gd name="T16" fmla="*/ 6 w 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8" y="10"/>
                  </a:lnTo>
                  <a:lnTo>
                    <a:pt x="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269"/>
            <p:cNvSpPr>
              <a:spLocks/>
            </p:cNvSpPr>
            <p:nvPr/>
          </p:nvSpPr>
          <p:spPr bwMode="auto">
            <a:xfrm>
              <a:off x="2822575" y="3768725"/>
              <a:ext cx="15875" cy="15875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8 w 10"/>
                <a:gd name="T5" fmla="*/ 2 h 10"/>
                <a:gd name="T6" fmla="*/ 2 w 10"/>
                <a:gd name="T7" fmla="*/ 0 h 10"/>
                <a:gd name="T8" fmla="*/ 2 w 10"/>
                <a:gd name="T9" fmla="*/ 8 h 10"/>
                <a:gd name="T10" fmla="*/ 0 w 10"/>
                <a:gd name="T11" fmla="*/ 8 h 10"/>
                <a:gd name="T12" fmla="*/ 2 w 10"/>
                <a:gd name="T13" fmla="*/ 10 h 10"/>
                <a:gd name="T14" fmla="*/ 2 w 10"/>
                <a:gd name="T15" fmla="*/ 10 h 10"/>
                <a:gd name="T16" fmla="*/ 10 w 1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 270"/>
            <p:cNvSpPr>
              <a:spLocks/>
            </p:cNvSpPr>
            <p:nvPr/>
          </p:nvSpPr>
          <p:spPr bwMode="auto">
            <a:xfrm>
              <a:off x="2822575" y="3784600"/>
              <a:ext cx="15875" cy="26988"/>
            </a:xfrm>
            <a:custGeom>
              <a:avLst/>
              <a:gdLst>
                <a:gd name="T0" fmla="*/ 0 w 10"/>
                <a:gd name="T1" fmla="*/ 17 h 17"/>
                <a:gd name="T2" fmla="*/ 0 w 10"/>
                <a:gd name="T3" fmla="*/ 17 h 17"/>
                <a:gd name="T4" fmla="*/ 6 w 10"/>
                <a:gd name="T5" fmla="*/ 15 h 17"/>
                <a:gd name="T6" fmla="*/ 8 w 10"/>
                <a:gd name="T7" fmla="*/ 9 h 17"/>
                <a:gd name="T8" fmla="*/ 10 w 10"/>
                <a:gd name="T9" fmla="*/ 6 h 17"/>
                <a:gd name="T10" fmla="*/ 10 w 10"/>
                <a:gd name="T11" fmla="*/ 0 h 17"/>
                <a:gd name="T12" fmla="*/ 2 w 10"/>
                <a:gd name="T13" fmla="*/ 0 h 17"/>
                <a:gd name="T14" fmla="*/ 2 w 10"/>
                <a:gd name="T15" fmla="*/ 4 h 17"/>
                <a:gd name="T16" fmla="*/ 0 w 10"/>
                <a:gd name="T17" fmla="*/ 8 h 17"/>
                <a:gd name="T18" fmla="*/ 0 w 10"/>
                <a:gd name="T19" fmla="*/ 9 h 17"/>
                <a:gd name="T20" fmla="*/ 0 w 10"/>
                <a:gd name="T21" fmla="*/ 9 h 17"/>
                <a:gd name="T22" fmla="*/ 0 w 10"/>
                <a:gd name="T23" fmla="*/ 9 h 17"/>
                <a:gd name="T24" fmla="*/ 0 w 10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lnTo>
                    <a:pt x="0" y="17"/>
                  </a:lnTo>
                  <a:lnTo>
                    <a:pt x="6" y="15"/>
                  </a:lnTo>
                  <a:lnTo>
                    <a:pt x="8" y="9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 271"/>
            <p:cNvSpPr>
              <a:spLocks/>
            </p:cNvSpPr>
            <p:nvPr/>
          </p:nvSpPr>
          <p:spPr bwMode="auto">
            <a:xfrm>
              <a:off x="2801938" y="3778250"/>
              <a:ext cx="20637" cy="33338"/>
            </a:xfrm>
            <a:custGeom>
              <a:avLst/>
              <a:gdLst>
                <a:gd name="T0" fmla="*/ 0 w 13"/>
                <a:gd name="T1" fmla="*/ 0 h 21"/>
                <a:gd name="T2" fmla="*/ 0 w 13"/>
                <a:gd name="T3" fmla="*/ 0 h 21"/>
                <a:gd name="T4" fmla="*/ 0 w 13"/>
                <a:gd name="T5" fmla="*/ 10 h 21"/>
                <a:gd name="T6" fmla="*/ 3 w 13"/>
                <a:gd name="T7" fmla="*/ 15 h 21"/>
                <a:gd name="T8" fmla="*/ 7 w 13"/>
                <a:gd name="T9" fmla="*/ 21 h 21"/>
                <a:gd name="T10" fmla="*/ 13 w 13"/>
                <a:gd name="T11" fmla="*/ 21 h 21"/>
                <a:gd name="T12" fmla="*/ 13 w 13"/>
                <a:gd name="T13" fmla="*/ 13 h 21"/>
                <a:gd name="T14" fmla="*/ 11 w 13"/>
                <a:gd name="T15" fmla="*/ 13 h 21"/>
                <a:gd name="T16" fmla="*/ 9 w 13"/>
                <a:gd name="T17" fmla="*/ 12 h 21"/>
                <a:gd name="T18" fmla="*/ 7 w 13"/>
                <a:gd name="T19" fmla="*/ 8 h 21"/>
                <a:gd name="T20" fmla="*/ 7 w 13"/>
                <a:gd name="T21" fmla="*/ 0 h 21"/>
                <a:gd name="T22" fmla="*/ 7 w 13"/>
                <a:gd name="T23" fmla="*/ 0 h 21"/>
                <a:gd name="T24" fmla="*/ 0 w 13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7" y="21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9" y="12"/>
                  </a:lnTo>
                  <a:lnTo>
                    <a:pt x="7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 272"/>
            <p:cNvSpPr>
              <a:spLocks/>
            </p:cNvSpPr>
            <p:nvPr/>
          </p:nvSpPr>
          <p:spPr bwMode="auto">
            <a:xfrm>
              <a:off x="2801938" y="3729038"/>
              <a:ext cx="23812" cy="49212"/>
            </a:xfrm>
            <a:custGeom>
              <a:avLst/>
              <a:gdLst>
                <a:gd name="T0" fmla="*/ 15 w 15"/>
                <a:gd name="T1" fmla="*/ 0 h 31"/>
                <a:gd name="T2" fmla="*/ 15 w 15"/>
                <a:gd name="T3" fmla="*/ 0 h 31"/>
                <a:gd name="T4" fmla="*/ 11 w 15"/>
                <a:gd name="T5" fmla="*/ 2 h 31"/>
                <a:gd name="T6" fmla="*/ 7 w 15"/>
                <a:gd name="T7" fmla="*/ 4 h 31"/>
                <a:gd name="T8" fmla="*/ 5 w 15"/>
                <a:gd name="T9" fmla="*/ 8 h 31"/>
                <a:gd name="T10" fmla="*/ 3 w 15"/>
                <a:gd name="T11" fmla="*/ 12 h 31"/>
                <a:gd name="T12" fmla="*/ 0 w 15"/>
                <a:gd name="T13" fmla="*/ 21 h 31"/>
                <a:gd name="T14" fmla="*/ 0 w 15"/>
                <a:gd name="T15" fmla="*/ 31 h 31"/>
                <a:gd name="T16" fmla="*/ 7 w 15"/>
                <a:gd name="T17" fmla="*/ 31 h 31"/>
                <a:gd name="T18" fmla="*/ 7 w 15"/>
                <a:gd name="T19" fmla="*/ 23 h 31"/>
                <a:gd name="T20" fmla="*/ 11 w 15"/>
                <a:gd name="T21" fmla="*/ 16 h 31"/>
                <a:gd name="T22" fmla="*/ 11 w 15"/>
                <a:gd name="T23" fmla="*/ 12 h 31"/>
                <a:gd name="T24" fmla="*/ 13 w 15"/>
                <a:gd name="T25" fmla="*/ 10 h 31"/>
                <a:gd name="T26" fmla="*/ 15 w 15"/>
                <a:gd name="T27" fmla="*/ 10 h 31"/>
                <a:gd name="T28" fmla="*/ 15 w 15"/>
                <a:gd name="T29" fmla="*/ 8 h 31"/>
                <a:gd name="T30" fmla="*/ 15 w 15"/>
                <a:gd name="T31" fmla="*/ 8 h 31"/>
                <a:gd name="T32" fmla="*/ 15 w 15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1">
                  <a:moveTo>
                    <a:pt x="15" y="0"/>
                  </a:moveTo>
                  <a:lnTo>
                    <a:pt x="15" y="0"/>
                  </a:lnTo>
                  <a:lnTo>
                    <a:pt x="11" y="2"/>
                  </a:lnTo>
                  <a:lnTo>
                    <a:pt x="7" y="4"/>
                  </a:lnTo>
                  <a:lnTo>
                    <a:pt x="5" y="8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23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 273"/>
            <p:cNvSpPr>
              <a:spLocks/>
            </p:cNvSpPr>
            <p:nvPr/>
          </p:nvSpPr>
          <p:spPr bwMode="auto">
            <a:xfrm>
              <a:off x="2825750" y="3729038"/>
              <a:ext cx="36513" cy="61912"/>
            </a:xfrm>
            <a:custGeom>
              <a:avLst/>
              <a:gdLst>
                <a:gd name="T0" fmla="*/ 23 w 23"/>
                <a:gd name="T1" fmla="*/ 39 h 39"/>
                <a:gd name="T2" fmla="*/ 23 w 23"/>
                <a:gd name="T3" fmla="*/ 39 h 39"/>
                <a:gd name="T4" fmla="*/ 21 w 23"/>
                <a:gd name="T5" fmla="*/ 23 h 39"/>
                <a:gd name="T6" fmla="*/ 17 w 23"/>
                <a:gd name="T7" fmla="*/ 12 h 39"/>
                <a:gd name="T8" fmla="*/ 13 w 23"/>
                <a:gd name="T9" fmla="*/ 8 h 39"/>
                <a:gd name="T10" fmla="*/ 9 w 23"/>
                <a:gd name="T11" fmla="*/ 4 h 39"/>
                <a:gd name="T12" fmla="*/ 6 w 23"/>
                <a:gd name="T13" fmla="*/ 2 h 39"/>
                <a:gd name="T14" fmla="*/ 0 w 23"/>
                <a:gd name="T15" fmla="*/ 0 h 39"/>
                <a:gd name="T16" fmla="*/ 0 w 23"/>
                <a:gd name="T17" fmla="*/ 8 h 39"/>
                <a:gd name="T18" fmla="*/ 2 w 23"/>
                <a:gd name="T19" fmla="*/ 10 h 39"/>
                <a:gd name="T20" fmla="*/ 4 w 23"/>
                <a:gd name="T21" fmla="*/ 10 h 39"/>
                <a:gd name="T22" fmla="*/ 8 w 23"/>
                <a:gd name="T23" fmla="*/ 12 h 39"/>
                <a:gd name="T24" fmla="*/ 9 w 23"/>
                <a:gd name="T25" fmla="*/ 16 h 39"/>
                <a:gd name="T26" fmla="*/ 13 w 23"/>
                <a:gd name="T27" fmla="*/ 25 h 39"/>
                <a:gd name="T28" fmla="*/ 13 w 23"/>
                <a:gd name="T29" fmla="*/ 39 h 39"/>
                <a:gd name="T30" fmla="*/ 13 w 23"/>
                <a:gd name="T31" fmla="*/ 39 h 39"/>
                <a:gd name="T32" fmla="*/ 23 w 23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3" y="39"/>
                  </a:moveTo>
                  <a:lnTo>
                    <a:pt x="23" y="39"/>
                  </a:lnTo>
                  <a:lnTo>
                    <a:pt x="21" y="23"/>
                  </a:lnTo>
                  <a:lnTo>
                    <a:pt x="17" y="12"/>
                  </a:lnTo>
                  <a:lnTo>
                    <a:pt x="13" y="8"/>
                  </a:lnTo>
                  <a:lnTo>
                    <a:pt x="9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9" y="16"/>
                  </a:lnTo>
                  <a:lnTo>
                    <a:pt x="13" y="25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23" y="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 274"/>
            <p:cNvSpPr>
              <a:spLocks/>
            </p:cNvSpPr>
            <p:nvPr/>
          </p:nvSpPr>
          <p:spPr bwMode="auto">
            <a:xfrm>
              <a:off x="2819400" y="3790950"/>
              <a:ext cx="42863" cy="76200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8 h 48"/>
                <a:gd name="T4" fmla="*/ 6 w 27"/>
                <a:gd name="T5" fmla="*/ 46 h 48"/>
                <a:gd name="T6" fmla="*/ 12 w 27"/>
                <a:gd name="T7" fmla="*/ 44 h 48"/>
                <a:gd name="T8" fmla="*/ 15 w 27"/>
                <a:gd name="T9" fmla="*/ 38 h 48"/>
                <a:gd name="T10" fmla="*/ 19 w 27"/>
                <a:gd name="T11" fmla="*/ 32 h 48"/>
                <a:gd name="T12" fmla="*/ 25 w 27"/>
                <a:gd name="T13" fmla="*/ 17 h 48"/>
                <a:gd name="T14" fmla="*/ 27 w 27"/>
                <a:gd name="T15" fmla="*/ 0 h 48"/>
                <a:gd name="T16" fmla="*/ 17 w 27"/>
                <a:gd name="T17" fmla="*/ 0 h 48"/>
                <a:gd name="T18" fmla="*/ 17 w 27"/>
                <a:gd name="T19" fmla="*/ 15 h 48"/>
                <a:gd name="T20" fmla="*/ 12 w 27"/>
                <a:gd name="T21" fmla="*/ 28 h 48"/>
                <a:gd name="T22" fmla="*/ 10 w 27"/>
                <a:gd name="T23" fmla="*/ 34 h 48"/>
                <a:gd name="T24" fmla="*/ 6 w 27"/>
                <a:gd name="T25" fmla="*/ 38 h 48"/>
                <a:gd name="T26" fmla="*/ 4 w 27"/>
                <a:gd name="T27" fmla="*/ 40 h 48"/>
                <a:gd name="T28" fmla="*/ 0 w 27"/>
                <a:gd name="T29" fmla="*/ 40 h 48"/>
                <a:gd name="T30" fmla="*/ 0 w 27"/>
                <a:gd name="T31" fmla="*/ 40 h 48"/>
                <a:gd name="T32" fmla="*/ 0 w 27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lnTo>
                    <a:pt x="0" y="48"/>
                  </a:lnTo>
                  <a:lnTo>
                    <a:pt x="6" y="46"/>
                  </a:lnTo>
                  <a:lnTo>
                    <a:pt x="12" y="44"/>
                  </a:lnTo>
                  <a:lnTo>
                    <a:pt x="15" y="38"/>
                  </a:lnTo>
                  <a:lnTo>
                    <a:pt x="19" y="32"/>
                  </a:lnTo>
                  <a:lnTo>
                    <a:pt x="25" y="17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12" y="28"/>
                  </a:lnTo>
                  <a:lnTo>
                    <a:pt x="10" y="34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 275"/>
            <p:cNvSpPr>
              <a:spLocks/>
            </p:cNvSpPr>
            <p:nvPr/>
          </p:nvSpPr>
          <p:spPr bwMode="auto">
            <a:xfrm>
              <a:off x="2767013" y="3771900"/>
              <a:ext cx="52387" cy="95250"/>
            </a:xfrm>
            <a:custGeom>
              <a:avLst/>
              <a:gdLst>
                <a:gd name="T0" fmla="*/ 0 w 33"/>
                <a:gd name="T1" fmla="*/ 0 h 60"/>
                <a:gd name="T2" fmla="*/ 0 w 33"/>
                <a:gd name="T3" fmla="*/ 0 h 60"/>
                <a:gd name="T4" fmla="*/ 2 w 33"/>
                <a:gd name="T5" fmla="*/ 12 h 60"/>
                <a:gd name="T6" fmla="*/ 2 w 33"/>
                <a:gd name="T7" fmla="*/ 23 h 60"/>
                <a:gd name="T8" fmla="*/ 6 w 33"/>
                <a:gd name="T9" fmla="*/ 33 h 60"/>
                <a:gd name="T10" fmla="*/ 10 w 33"/>
                <a:gd name="T11" fmla="*/ 42 h 60"/>
                <a:gd name="T12" fmla="*/ 14 w 33"/>
                <a:gd name="T13" fmla="*/ 50 h 60"/>
                <a:gd name="T14" fmla="*/ 20 w 33"/>
                <a:gd name="T15" fmla="*/ 56 h 60"/>
                <a:gd name="T16" fmla="*/ 27 w 33"/>
                <a:gd name="T17" fmla="*/ 58 h 60"/>
                <a:gd name="T18" fmla="*/ 33 w 33"/>
                <a:gd name="T19" fmla="*/ 60 h 60"/>
                <a:gd name="T20" fmla="*/ 33 w 33"/>
                <a:gd name="T21" fmla="*/ 52 h 60"/>
                <a:gd name="T22" fmla="*/ 29 w 33"/>
                <a:gd name="T23" fmla="*/ 52 h 60"/>
                <a:gd name="T24" fmla="*/ 25 w 33"/>
                <a:gd name="T25" fmla="*/ 48 h 60"/>
                <a:gd name="T26" fmla="*/ 22 w 33"/>
                <a:gd name="T27" fmla="*/ 44 h 60"/>
                <a:gd name="T28" fmla="*/ 18 w 33"/>
                <a:gd name="T29" fmla="*/ 39 h 60"/>
                <a:gd name="T30" fmla="*/ 14 w 33"/>
                <a:gd name="T31" fmla="*/ 31 h 60"/>
                <a:gd name="T32" fmla="*/ 12 w 33"/>
                <a:gd name="T33" fmla="*/ 21 h 60"/>
                <a:gd name="T34" fmla="*/ 10 w 33"/>
                <a:gd name="T35" fmla="*/ 12 h 60"/>
                <a:gd name="T36" fmla="*/ 8 w 33"/>
                <a:gd name="T37" fmla="*/ 0 h 60"/>
                <a:gd name="T38" fmla="*/ 8 w 33"/>
                <a:gd name="T39" fmla="*/ 0 h 60"/>
                <a:gd name="T40" fmla="*/ 0 w 33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60">
                  <a:moveTo>
                    <a:pt x="0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2" y="23"/>
                  </a:lnTo>
                  <a:lnTo>
                    <a:pt x="6" y="33"/>
                  </a:lnTo>
                  <a:lnTo>
                    <a:pt x="10" y="42"/>
                  </a:lnTo>
                  <a:lnTo>
                    <a:pt x="14" y="50"/>
                  </a:lnTo>
                  <a:lnTo>
                    <a:pt x="20" y="56"/>
                  </a:lnTo>
                  <a:lnTo>
                    <a:pt x="27" y="58"/>
                  </a:lnTo>
                  <a:lnTo>
                    <a:pt x="33" y="60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25" y="48"/>
                  </a:lnTo>
                  <a:lnTo>
                    <a:pt x="22" y="44"/>
                  </a:lnTo>
                  <a:lnTo>
                    <a:pt x="18" y="39"/>
                  </a:lnTo>
                  <a:lnTo>
                    <a:pt x="14" y="31"/>
                  </a:lnTo>
                  <a:lnTo>
                    <a:pt x="12" y="21"/>
                  </a:lnTo>
                  <a:lnTo>
                    <a:pt x="10" y="1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 276"/>
            <p:cNvSpPr>
              <a:spLocks/>
            </p:cNvSpPr>
            <p:nvPr/>
          </p:nvSpPr>
          <p:spPr bwMode="auto">
            <a:xfrm>
              <a:off x="2767013" y="3652838"/>
              <a:ext cx="65087" cy="119062"/>
            </a:xfrm>
            <a:custGeom>
              <a:avLst/>
              <a:gdLst>
                <a:gd name="T0" fmla="*/ 41 w 41"/>
                <a:gd name="T1" fmla="*/ 0 h 75"/>
                <a:gd name="T2" fmla="*/ 41 w 41"/>
                <a:gd name="T3" fmla="*/ 0 h 75"/>
                <a:gd name="T4" fmla="*/ 31 w 41"/>
                <a:gd name="T5" fmla="*/ 2 h 75"/>
                <a:gd name="T6" fmla="*/ 23 w 41"/>
                <a:gd name="T7" fmla="*/ 8 h 75"/>
                <a:gd name="T8" fmla="*/ 18 w 41"/>
                <a:gd name="T9" fmla="*/ 14 h 75"/>
                <a:gd name="T10" fmla="*/ 12 w 41"/>
                <a:gd name="T11" fmla="*/ 23 h 75"/>
                <a:gd name="T12" fmla="*/ 6 w 41"/>
                <a:gd name="T13" fmla="*/ 35 h 75"/>
                <a:gd name="T14" fmla="*/ 4 w 41"/>
                <a:gd name="T15" fmla="*/ 48 h 75"/>
                <a:gd name="T16" fmla="*/ 2 w 41"/>
                <a:gd name="T17" fmla="*/ 62 h 75"/>
                <a:gd name="T18" fmla="*/ 0 w 41"/>
                <a:gd name="T19" fmla="*/ 75 h 75"/>
                <a:gd name="T20" fmla="*/ 8 w 41"/>
                <a:gd name="T21" fmla="*/ 75 h 75"/>
                <a:gd name="T22" fmla="*/ 10 w 41"/>
                <a:gd name="T23" fmla="*/ 62 h 75"/>
                <a:gd name="T24" fmla="*/ 12 w 41"/>
                <a:gd name="T25" fmla="*/ 48 h 75"/>
                <a:gd name="T26" fmla="*/ 14 w 41"/>
                <a:gd name="T27" fmla="*/ 37 h 75"/>
                <a:gd name="T28" fmla="*/ 18 w 41"/>
                <a:gd name="T29" fmla="*/ 27 h 75"/>
                <a:gd name="T30" fmla="*/ 23 w 41"/>
                <a:gd name="T31" fmla="*/ 20 h 75"/>
                <a:gd name="T32" fmla="*/ 29 w 41"/>
                <a:gd name="T33" fmla="*/ 14 h 75"/>
                <a:gd name="T34" fmla="*/ 35 w 41"/>
                <a:gd name="T35" fmla="*/ 10 h 75"/>
                <a:gd name="T36" fmla="*/ 41 w 41"/>
                <a:gd name="T37" fmla="*/ 8 h 75"/>
                <a:gd name="T38" fmla="*/ 41 w 41"/>
                <a:gd name="T39" fmla="*/ 8 h 75"/>
                <a:gd name="T40" fmla="*/ 41 w 41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75">
                  <a:moveTo>
                    <a:pt x="41" y="0"/>
                  </a:moveTo>
                  <a:lnTo>
                    <a:pt x="41" y="0"/>
                  </a:lnTo>
                  <a:lnTo>
                    <a:pt x="31" y="2"/>
                  </a:lnTo>
                  <a:lnTo>
                    <a:pt x="23" y="8"/>
                  </a:lnTo>
                  <a:lnTo>
                    <a:pt x="18" y="14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4" y="48"/>
                  </a:lnTo>
                  <a:lnTo>
                    <a:pt x="2" y="62"/>
                  </a:lnTo>
                  <a:lnTo>
                    <a:pt x="0" y="75"/>
                  </a:lnTo>
                  <a:lnTo>
                    <a:pt x="8" y="75"/>
                  </a:lnTo>
                  <a:lnTo>
                    <a:pt x="10" y="62"/>
                  </a:lnTo>
                  <a:lnTo>
                    <a:pt x="12" y="48"/>
                  </a:lnTo>
                  <a:lnTo>
                    <a:pt x="14" y="37"/>
                  </a:lnTo>
                  <a:lnTo>
                    <a:pt x="18" y="27"/>
                  </a:lnTo>
                  <a:lnTo>
                    <a:pt x="23" y="20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Freeform 277"/>
            <p:cNvSpPr>
              <a:spLocks/>
            </p:cNvSpPr>
            <p:nvPr/>
          </p:nvSpPr>
          <p:spPr bwMode="auto">
            <a:xfrm>
              <a:off x="2832100" y="3652838"/>
              <a:ext cx="76200" cy="146050"/>
            </a:xfrm>
            <a:custGeom>
              <a:avLst/>
              <a:gdLst>
                <a:gd name="T0" fmla="*/ 48 w 48"/>
                <a:gd name="T1" fmla="*/ 92 h 92"/>
                <a:gd name="T2" fmla="*/ 48 w 48"/>
                <a:gd name="T3" fmla="*/ 92 h 92"/>
                <a:gd name="T4" fmla="*/ 46 w 48"/>
                <a:gd name="T5" fmla="*/ 73 h 92"/>
                <a:gd name="T6" fmla="*/ 44 w 48"/>
                <a:gd name="T7" fmla="*/ 56 h 92"/>
                <a:gd name="T8" fmla="*/ 40 w 48"/>
                <a:gd name="T9" fmla="*/ 41 h 92"/>
                <a:gd name="T10" fmla="*/ 34 w 48"/>
                <a:gd name="T11" fmla="*/ 27 h 92"/>
                <a:gd name="T12" fmla="*/ 27 w 48"/>
                <a:gd name="T13" fmla="*/ 18 h 92"/>
                <a:gd name="T14" fmla="*/ 19 w 48"/>
                <a:gd name="T15" fmla="*/ 8 h 92"/>
                <a:gd name="T16" fmla="*/ 9 w 48"/>
                <a:gd name="T17" fmla="*/ 2 h 92"/>
                <a:gd name="T18" fmla="*/ 0 w 48"/>
                <a:gd name="T19" fmla="*/ 0 h 92"/>
                <a:gd name="T20" fmla="*/ 0 w 48"/>
                <a:gd name="T21" fmla="*/ 8 h 92"/>
                <a:gd name="T22" fmla="*/ 7 w 48"/>
                <a:gd name="T23" fmla="*/ 10 h 92"/>
                <a:gd name="T24" fmla="*/ 13 w 48"/>
                <a:gd name="T25" fmla="*/ 14 h 92"/>
                <a:gd name="T26" fmla="*/ 21 w 48"/>
                <a:gd name="T27" fmla="*/ 21 h 92"/>
                <a:gd name="T28" fmla="*/ 27 w 48"/>
                <a:gd name="T29" fmla="*/ 31 h 92"/>
                <a:gd name="T30" fmla="*/ 32 w 48"/>
                <a:gd name="T31" fmla="*/ 44 h 92"/>
                <a:gd name="T32" fmla="*/ 36 w 48"/>
                <a:gd name="T33" fmla="*/ 58 h 92"/>
                <a:gd name="T34" fmla="*/ 38 w 48"/>
                <a:gd name="T35" fmla="*/ 75 h 92"/>
                <a:gd name="T36" fmla="*/ 40 w 48"/>
                <a:gd name="T37" fmla="*/ 92 h 92"/>
                <a:gd name="T38" fmla="*/ 40 w 48"/>
                <a:gd name="T39" fmla="*/ 92 h 92"/>
                <a:gd name="T40" fmla="*/ 48 w 48"/>
                <a:gd name="T4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2">
                  <a:moveTo>
                    <a:pt x="48" y="92"/>
                  </a:moveTo>
                  <a:lnTo>
                    <a:pt x="48" y="92"/>
                  </a:lnTo>
                  <a:lnTo>
                    <a:pt x="46" y="73"/>
                  </a:lnTo>
                  <a:lnTo>
                    <a:pt x="44" y="56"/>
                  </a:lnTo>
                  <a:lnTo>
                    <a:pt x="40" y="41"/>
                  </a:lnTo>
                  <a:lnTo>
                    <a:pt x="34" y="27"/>
                  </a:lnTo>
                  <a:lnTo>
                    <a:pt x="27" y="18"/>
                  </a:lnTo>
                  <a:lnTo>
                    <a:pt x="19" y="8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10"/>
                  </a:lnTo>
                  <a:lnTo>
                    <a:pt x="13" y="14"/>
                  </a:lnTo>
                  <a:lnTo>
                    <a:pt x="21" y="21"/>
                  </a:lnTo>
                  <a:lnTo>
                    <a:pt x="27" y="31"/>
                  </a:lnTo>
                  <a:lnTo>
                    <a:pt x="32" y="44"/>
                  </a:lnTo>
                  <a:lnTo>
                    <a:pt x="36" y="58"/>
                  </a:lnTo>
                  <a:lnTo>
                    <a:pt x="38" y="75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8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Freeform 278"/>
            <p:cNvSpPr>
              <a:spLocks/>
            </p:cNvSpPr>
            <p:nvPr/>
          </p:nvSpPr>
          <p:spPr bwMode="auto">
            <a:xfrm>
              <a:off x="2813050" y="3798888"/>
              <a:ext cx="95250" cy="177800"/>
            </a:xfrm>
            <a:custGeom>
              <a:avLst/>
              <a:gdLst>
                <a:gd name="T0" fmla="*/ 0 w 60"/>
                <a:gd name="T1" fmla="*/ 112 h 112"/>
                <a:gd name="T2" fmla="*/ 0 w 60"/>
                <a:gd name="T3" fmla="*/ 112 h 112"/>
                <a:gd name="T4" fmla="*/ 6 w 60"/>
                <a:gd name="T5" fmla="*/ 110 h 112"/>
                <a:gd name="T6" fmla="*/ 14 w 60"/>
                <a:gd name="T7" fmla="*/ 108 h 112"/>
                <a:gd name="T8" fmla="*/ 19 w 60"/>
                <a:gd name="T9" fmla="*/ 106 h 112"/>
                <a:gd name="T10" fmla="*/ 25 w 60"/>
                <a:gd name="T11" fmla="*/ 102 h 112"/>
                <a:gd name="T12" fmla="*/ 35 w 60"/>
                <a:gd name="T13" fmla="*/ 91 h 112"/>
                <a:gd name="T14" fmla="*/ 42 w 60"/>
                <a:gd name="T15" fmla="*/ 77 h 112"/>
                <a:gd name="T16" fmla="*/ 50 w 60"/>
                <a:gd name="T17" fmla="*/ 62 h 112"/>
                <a:gd name="T18" fmla="*/ 54 w 60"/>
                <a:gd name="T19" fmla="*/ 43 h 112"/>
                <a:gd name="T20" fmla="*/ 58 w 60"/>
                <a:gd name="T21" fmla="*/ 22 h 112"/>
                <a:gd name="T22" fmla="*/ 60 w 60"/>
                <a:gd name="T23" fmla="*/ 0 h 112"/>
                <a:gd name="T24" fmla="*/ 52 w 60"/>
                <a:gd name="T25" fmla="*/ 0 h 112"/>
                <a:gd name="T26" fmla="*/ 50 w 60"/>
                <a:gd name="T27" fmla="*/ 22 h 112"/>
                <a:gd name="T28" fmla="*/ 46 w 60"/>
                <a:gd name="T29" fmla="*/ 41 h 112"/>
                <a:gd name="T30" fmla="*/ 42 w 60"/>
                <a:gd name="T31" fmla="*/ 58 h 112"/>
                <a:gd name="T32" fmla="*/ 35 w 60"/>
                <a:gd name="T33" fmla="*/ 73 h 112"/>
                <a:gd name="T34" fmla="*/ 27 w 60"/>
                <a:gd name="T35" fmla="*/ 87 h 112"/>
                <a:gd name="T36" fmla="*/ 19 w 60"/>
                <a:gd name="T37" fmla="*/ 96 h 112"/>
                <a:gd name="T38" fmla="*/ 16 w 60"/>
                <a:gd name="T39" fmla="*/ 98 h 112"/>
                <a:gd name="T40" fmla="*/ 10 w 60"/>
                <a:gd name="T41" fmla="*/ 102 h 112"/>
                <a:gd name="T42" fmla="*/ 6 w 60"/>
                <a:gd name="T43" fmla="*/ 102 h 112"/>
                <a:gd name="T44" fmla="*/ 0 w 60"/>
                <a:gd name="T45" fmla="*/ 104 h 112"/>
                <a:gd name="T46" fmla="*/ 0 w 60"/>
                <a:gd name="T47" fmla="*/ 104 h 112"/>
                <a:gd name="T48" fmla="*/ 0 w 60"/>
                <a:gd name="T4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12">
                  <a:moveTo>
                    <a:pt x="0" y="112"/>
                  </a:moveTo>
                  <a:lnTo>
                    <a:pt x="0" y="112"/>
                  </a:lnTo>
                  <a:lnTo>
                    <a:pt x="6" y="110"/>
                  </a:lnTo>
                  <a:lnTo>
                    <a:pt x="14" y="108"/>
                  </a:lnTo>
                  <a:lnTo>
                    <a:pt x="19" y="106"/>
                  </a:lnTo>
                  <a:lnTo>
                    <a:pt x="25" y="102"/>
                  </a:lnTo>
                  <a:lnTo>
                    <a:pt x="35" y="91"/>
                  </a:lnTo>
                  <a:lnTo>
                    <a:pt x="42" y="77"/>
                  </a:lnTo>
                  <a:lnTo>
                    <a:pt x="50" y="62"/>
                  </a:lnTo>
                  <a:lnTo>
                    <a:pt x="54" y="43"/>
                  </a:lnTo>
                  <a:lnTo>
                    <a:pt x="58" y="22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50" y="22"/>
                  </a:lnTo>
                  <a:lnTo>
                    <a:pt x="46" y="41"/>
                  </a:lnTo>
                  <a:lnTo>
                    <a:pt x="42" y="58"/>
                  </a:lnTo>
                  <a:lnTo>
                    <a:pt x="35" y="73"/>
                  </a:lnTo>
                  <a:lnTo>
                    <a:pt x="27" y="87"/>
                  </a:lnTo>
                  <a:lnTo>
                    <a:pt x="19" y="96"/>
                  </a:lnTo>
                  <a:lnTo>
                    <a:pt x="16" y="98"/>
                  </a:lnTo>
                  <a:lnTo>
                    <a:pt x="10" y="102"/>
                  </a:lnTo>
                  <a:lnTo>
                    <a:pt x="6" y="102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Freeform 279"/>
            <p:cNvSpPr>
              <a:spLocks/>
            </p:cNvSpPr>
            <p:nvPr/>
          </p:nvSpPr>
          <p:spPr bwMode="auto">
            <a:xfrm>
              <a:off x="2703513" y="3781425"/>
              <a:ext cx="109537" cy="195263"/>
            </a:xfrm>
            <a:custGeom>
              <a:avLst/>
              <a:gdLst>
                <a:gd name="T0" fmla="*/ 0 w 69"/>
                <a:gd name="T1" fmla="*/ 2 h 123"/>
                <a:gd name="T2" fmla="*/ 4 w 69"/>
                <a:gd name="T3" fmla="*/ 27 h 123"/>
                <a:gd name="T4" fmla="*/ 8 w 69"/>
                <a:gd name="T5" fmla="*/ 48 h 123"/>
                <a:gd name="T6" fmla="*/ 14 w 69"/>
                <a:gd name="T7" fmla="*/ 69 h 123"/>
                <a:gd name="T8" fmla="*/ 23 w 69"/>
                <a:gd name="T9" fmla="*/ 86 h 123"/>
                <a:gd name="T10" fmla="*/ 33 w 69"/>
                <a:gd name="T11" fmla="*/ 102 h 123"/>
                <a:gd name="T12" fmla="*/ 42 w 69"/>
                <a:gd name="T13" fmla="*/ 113 h 123"/>
                <a:gd name="T14" fmla="*/ 50 w 69"/>
                <a:gd name="T15" fmla="*/ 117 h 123"/>
                <a:gd name="T16" fmla="*/ 56 w 69"/>
                <a:gd name="T17" fmla="*/ 119 h 123"/>
                <a:gd name="T18" fmla="*/ 63 w 69"/>
                <a:gd name="T19" fmla="*/ 121 h 123"/>
                <a:gd name="T20" fmla="*/ 69 w 69"/>
                <a:gd name="T21" fmla="*/ 123 h 123"/>
                <a:gd name="T22" fmla="*/ 69 w 69"/>
                <a:gd name="T23" fmla="*/ 115 h 123"/>
                <a:gd name="T24" fmla="*/ 63 w 69"/>
                <a:gd name="T25" fmla="*/ 113 h 123"/>
                <a:gd name="T26" fmla="*/ 60 w 69"/>
                <a:gd name="T27" fmla="*/ 113 h 123"/>
                <a:gd name="T28" fmla="*/ 54 w 69"/>
                <a:gd name="T29" fmla="*/ 109 h 123"/>
                <a:gd name="T30" fmla="*/ 48 w 69"/>
                <a:gd name="T31" fmla="*/ 105 h 123"/>
                <a:gd name="T32" fmla="*/ 38 w 69"/>
                <a:gd name="T33" fmla="*/ 96 h 123"/>
                <a:gd name="T34" fmla="*/ 29 w 69"/>
                <a:gd name="T35" fmla="*/ 82 h 123"/>
                <a:gd name="T36" fmla="*/ 21 w 69"/>
                <a:gd name="T37" fmla="*/ 67 h 123"/>
                <a:gd name="T38" fmla="*/ 15 w 69"/>
                <a:gd name="T39" fmla="*/ 46 h 123"/>
                <a:gd name="T40" fmla="*/ 12 w 69"/>
                <a:gd name="T41" fmla="*/ 25 h 123"/>
                <a:gd name="T42" fmla="*/ 8 w 69"/>
                <a:gd name="T43" fmla="*/ 0 h 123"/>
                <a:gd name="T44" fmla="*/ 0 w 69"/>
                <a:gd name="T45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23">
                  <a:moveTo>
                    <a:pt x="0" y="2"/>
                  </a:moveTo>
                  <a:lnTo>
                    <a:pt x="4" y="27"/>
                  </a:lnTo>
                  <a:lnTo>
                    <a:pt x="8" y="48"/>
                  </a:lnTo>
                  <a:lnTo>
                    <a:pt x="14" y="69"/>
                  </a:lnTo>
                  <a:lnTo>
                    <a:pt x="23" y="86"/>
                  </a:lnTo>
                  <a:lnTo>
                    <a:pt x="33" y="102"/>
                  </a:lnTo>
                  <a:lnTo>
                    <a:pt x="42" y="113"/>
                  </a:lnTo>
                  <a:lnTo>
                    <a:pt x="50" y="117"/>
                  </a:lnTo>
                  <a:lnTo>
                    <a:pt x="56" y="119"/>
                  </a:lnTo>
                  <a:lnTo>
                    <a:pt x="63" y="121"/>
                  </a:lnTo>
                  <a:lnTo>
                    <a:pt x="69" y="123"/>
                  </a:lnTo>
                  <a:lnTo>
                    <a:pt x="69" y="115"/>
                  </a:lnTo>
                  <a:lnTo>
                    <a:pt x="63" y="113"/>
                  </a:lnTo>
                  <a:lnTo>
                    <a:pt x="60" y="113"/>
                  </a:lnTo>
                  <a:lnTo>
                    <a:pt x="54" y="109"/>
                  </a:lnTo>
                  <a:lnTo>
                    <a:pt x="48" y="105"/>
                  </a:lnTo>
                  <a:lnTo>
                    <a:pt x="38" y="96"/>
                  </a:lnTo>
                  <a:lnTo>
                    <a:pt x="29" y="82"/>
                  </a:lnTo>
                  <a:lnTo>
                    <a:pt x="21" y="67"/>
                  </a:lnTo>
                  <a:lnTo>
                    <a:pt x="15" y="46"/>
                  </a:lnTo>
                  <a:lnTo>
                    <a:pt x="12" y="25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Freeform 280"/>
            <p:cNvSpPr>
              <a:spLocks/>
            </p:cNvSpPr>
            <p:nvPr/>
          </p:nvSpPr>
          <p:spPr bwMode="auto">
            <a:xfrm>
              <a:off x="2109788" y="4357688"/>
              <a:ext cx="596900" cy="120650"/>
            </a:xfrm>
            <a:custGeom>
              <a:avLst/>
              <a:gdLst>
                <a:gd name="T0" fmla="*/ 188 w 376"/>
                <a:gd name="T1" fmla="*/ 76 h 76"/>
                <a:gd name="T2" fmla="*/ 226 w 376"/>
                <a:gd name="T3" fmla="*/ 74 h 76"/>
                <a:gd name="T4" fmla="*/ 261 w 376"/>
                <a:gd name="T5" fmla="*/ 71 h 76"/>
                <a:gd name="T6" fmla="*/ 294 w 376"/>
                <a:gd name="T7" fmla="*/ 63 h 76"/>
                <a:gd name="T8" fmla="*/ 320 w 376"/>
                <a:gd name="T9" fmla="*/ 53 h 76"/>
                <a:gd name="T10" fmla="*/ 343 w 376"/>
                <a:gd name="T11" fmla="*/ 42 h 76"/>
                <a:gd name="T12" fmla="*/ 363 w 376"/>
                <a:gd name="T13" fmla="*/ 32 h 76"/>
                <a:gd name="T14" fmla="*/ 368 w 376"/>
                <a:gd name="T15" fmla="*/ 26 h 76"/>
                <a:gd name="T16" fmla="*/ 372 w 376"/>
                <a:gd name="T17" fmla="*/ 21 h 76"/>
                <a:gd name="T18" fmla="*/ 376 w 376"/>
                <a:gd name="T19" fmla="*/ 15 h 76"/>
                <a:gd name="T20" fmla="*/ 376 w 376"/>
                <a:gd name="T21" fmla="*/ 9 h 76"/>
                <a:gd name="T22" fmla="*/ 376 w 376"/>
                <a:gd name="T23" fmla="*/ 5 h 76"/>
                <a:gd name="T24" fmla="*/ 372 w 376"/>
                <a:gd name="T25" fmla="*/ 2 h 76"/>
                <a:gd name="T26" fmla="*/ 368 w 376"/>
                <a:gd name="T27" fmla="*/ 0 h 76"/>
                <a:gd name="T28" fmla="*/ 363 w 376"/>
                <a:gd name="T29" fmla="*/ 0 h 76"/>
                <a:gd name="T30" fmla="*/ 343 w 376"/>
                <a:gd name="T31" fmla="*/ 2 h 76"/>
                <a:gd name="T32" fmla="*/ 320 w 376"/>
                <a:gd name="T33" fmla="*/ 5 h 76"/>
                <a:gd name="T34" fmla="*/ 292 w 376"/>
                <a:gd name="T35" fmla="*/ 9 h 76"/>
                <a:gd name="T36" fmla="*/ 261 w 376"/>
                <a:gd name="T37" fmla="*/ 15 h 76"/>
                <a:gd name="T38" fmla="*/ 224 w 376"/>
                <a:gd name="T39" fmla="*/ 19 h 76"/>
                <a:gd name="T40" fmla="*/ 188 w 376"/>
                <a:gd name="T41" fmla="*/ 21 h 76"/>
                <a:gd name="T42" fmla="*/ 150 w 376"/>
                <a:gd name="T43" fmla="*/ 19 h 76"/>
                <a:gd name="T44" fmla="*/ 115 w 376"/>
                <a:gd name="T45" fmla="*/ 15 h 76"/>
                <a:gd name="T46" fmla="*/ 84 w 376"/>
                <a:gd name="T47" fmla="*/ 9 h 76"/>
                <a:gd name="T48" fmla="*/ 56 w 376"/>
                <a:gd name="T49" fmla="*/ 5 h 76"/>
                <a:gd name="T50" fmla="*/ 33 w 376"/>
                <a:gd name="T51" fmla="*/ 2 h 76"/>
                <a:gd name="T52" fmla="*/ 15 w 376"/>
                <a:gd name="T53" fmla="*/ 0 h 76"/>
                <a:gd name="T54" fmla="*/ 9 w 376"/>
                <a:gd name="T55" fmla="*/ 2 h 76"/>
                <a:gd name="T56" fmla="*/ 4 w 376"/>
                <a:gd name="T57" fmla="*/ 3 h 76"/>
                <a:gd name="T58" fmla="*/ 2 w 376"/>
                <a:gd name="T59" fmla="*/ 5 h 76"/>
                <a:gd name="T60" fmla="*/ 0 w 376"/>
                <a:gd name="T61" fmla="*/ 11 h 76"/>
                <a:gd name="T62" fmla="*/ 2 w 376"/>
                <a:gd name="T63" fmla="*/ 15 h 76"/>
                <a:gd name="T64" fmla="*/ 6 w 376"/>
                <a:gd name="T65" fmla="*/ 21 h 76"/>
                <a:gd name="T66" fmla="*/ 9 w 376"/>
                <a:gd name="T67" fmla="*/ 26 h 76"/>
                <a:gd name="T68" fmla="*/ 15 w 376"/>
                <a:gd name="T69" fmla="*/ 32 h 76"/>
                <a:gd name="T70" fmla="*/ 33 w 376"/>
                <a:gd name="T71" fmla="*/ 44 h 76"/>
                <a:gd name="T72" fmla="*/ 56 w 376"/>
                <a:gd name="T73" fmla="*/ 53 h 76"/>
                <a:gd name="T74" fmla="*/ 84 w 376"/>
                <a:gd name="T75" fmla="*/ 63 h 76"/>
                <a:gd name="T76" fmla="*/ 117 w 376"/>
                <a:gd name="T77" fmla="*/ 71 h 76"/>
                <a:gd name="T78" fmla="*/ 151 w 376"/>
                <a:gd name="T79" fmla="*/ 74 h 76"/>
                <a:gd name="T80" fmla="*/ 188 w 376"/>
                <a:gd name="T8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6" h="76">
                  <a:moveTo>
                    <a:pt x="188" y="76"/>
                  </a:moveTo>
                  <a:lnTo>
                    <a:pt x="226" y="74"/>
                  </a:lnTo>
                  <a:lnTo>
                    <a:pt x="261" y="71"/>
                  </a:lnTo>
                  <a:lnTo>
                    <a:pt x="294" y="63"/>
                  </a:lnTo>
                  <a:lnTo>
                    <a:pt x="320" y="53"/>
                  </a:lnTo>
                  <a:lnTo>
                    <a:pt x="343" y="42"/>
                  </a:lnTo>
                  <a:lnTo>
                    <a:pt x="363" y="32"/>
                  </a:lnTo>
                  <a:lnTo>
                    <a:pt x="368" y="26"/>
                  </a:lnTo>
                  <a:lnTo>
                    <a:pt x="372" y="21"/>
                  </a:lnTo>
                  <a:lnTo>
                    <a:pt x="376" y="15"/>
                  </a:lnTo>
                  <a:lnTo>
                    <a:pt x="376" y="9"/>
                  </a:lnTo>
                  <a:lnTo>
                    <a:pt x="376" y="5"/>
                  </a:lnTo>
                  <a:lnTo>
                    <a:pt x="372" y="2"/>
                  </a:lnTo>
                  <a:lnTo>
                    <a:pt x="368" y="0"/>
                  </a:lnTo>
                  <a:lnTo>
                    <a:pt x="363" y="0"/>
                  </a:lnTo>
                  <a:lnTo>
                    <a:pt x="343" y="2"/>
                  </a:lnTo>
                  <a:lnTo>
                    <a:pt x="320" y="5"/>
                  </a:lnTo>
                  <a:lnTo>
                    <a:pt x="292" y="9"/>
                  </a:lnTo>
                  <a:lnTo>
                    <a:pt x="261" y="15"/>
                  </a:lnTo>
                  <a:lnTo>
                    <a:pt x="224" y="19"/>
                  </a:lnTo>
                  <a:lnTo>
                    <a:pt x="188" y="21"/>
                  </a:lnTo>
                  <a:lnTo>
                    <a:pt x="150" y="19"/>
                  </a:lnTo>
                  <a:lnTo>
                    <a:pt x="115" y="15"/>
                  </a:lnTo>
                  <a:lnTo>
                    <a:pt x="84" y="9"/>
                  </a:lnTo>
                  <a:lnTo>
                    <a:pt x="56" y="5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9" y="26"/>
                  </a:lnTo>
                  <a:lnTo>
                    <a:pt x="15" y="32"/>
                  </a:lnTo>
                  <a:lnTo>
                    <a:pt x="33" y="44"/>
                  </a:lnTo>
                  <a:lnTo>
                    <a:pt x="56" y="53"/>
                  </a:lnTo>
                  <a:lnTo>
                    <a:pt x="84" y="63"/>
                  </a:lnTo>
                  <a:lnTo>
                    <a:pt x="117" y="71"/>
                  </a:lnTo>
                  <a:lnTo>
                    <a:pt x="151" y="74"/>
                  </a:lnTo>
                  <a:lnTo>
                    <a:pt x="188" y="76"/>
                  </a:lnTo>
                </a:path>
              </a:pathLst>
            </a:custGeom>
            <a:solidFill>
              <a:srgbClr val="FF99CC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Freeform 281"/>
            <p:cNvSpPr>
              <a:spLocks/>
            </p:cNvSpPr>
            <p:nvPr/>
          </p:nvSpPr>
          <p:spPr bwMode="auto">
            <a:xfrm>
              <a:off x="2116138" y="4368800"/>
              <a:ext cx="587375" cy="69850"/>
            </a:xfrm>
            <a:custGeom>
              <a:avLst/>
              <a:gdLst>
                <a:gd name="T0" fmla="*/ 0 w 370"/>
                <a:gd name="T1" fmla="*/ 6 h 44"/>
                <a:gd name="T2" fmla="*/ 7 w 370"/>
                <a:gd name="T3" fmla="*/ 10 h 44"/>
                <a:gd name="T4" fmla="*/ 29 w 370"/>
                <a:gd name="T5" fmla="*/ 19 h 44"/>
                <a:gd name="T6" fmla="*/ 65 w 370"/>
                <a:gd name="T7" fmla="*/ 29 h 44"/>
                <a:gd name="T8" fmla="*/ 111 w 370"/>
                <a:gd name="T9" fmla="*/ 39 h 44"/>
                <a:gd name="T10" fmla="*/ 138 w 370"/>
                <a:gd name="T11" fmla="*/ 42 h 44"/>
                <a:gd name="T12" fmla="*/ 167 w 370"/>
                <a:gd name="T13" fmla="*/ 44 h 44"/>
                <a:gd name="T14" fmla="*/ 197 w 370"/>
                <a:gd name="T15" fmla="*/ 44 h 44"/>
                <a:gd name="T16" fmla="*/ 230 w 370"/>
                <a:gd name="T17" fmla="*/ 41 h 44"/>
                <a:gd name="T18" fmla="*/ 263 w 370"/>
                <a:gd name="T19" fmla="*/ 37 h 44"/>
                <a:gd name="T20" fmla="*/ 299 w 370"/>
                <a:gd name="T21" fmla="*/ 27 h 44"/>
                <a:gd name="T22" fmla="*/ 334 w 370"/>
                <a:gd name="T23" fmla="*/ 16 h 44"/>
                <a:gd name="T24" fmla="*/ 370 w 370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44">
                  <a:moveTo>
                    <a:pt x="0" y="6"/>
                  </a:moveTo>
                  <a:lnTo>
                    <a:pt x="7" y="10"/>
                  </a:lnTo>
                  <a:lnTo>
                    <a:pt x="29" y="19"/>
                  </a:lnTo>
                  <a:lnTo>
                    <a:pt x="65" y="29"/>
                  </a:lnTo>
                  <a:lnTo>
                    <a:pt x="111" y="39"/>
                  </a:lnTo>
                  <a:lnTo>
                    <a:pt x="138" y="42"/>
                  </a:lnTo>
                  <a:lnTo>
                    <a:pt x="167" y="44"/>
                  </a:lnTo>
                  <a:lnTo>
                    <a:pt x="197" y="44"/>
                  </a:lnTo>
                  <a:lnTo>
                    <a:pt x="230" y="41"/>
                  </a:lnTo>
                  <a:lnTo>
                    <a:pt x="263" y="37"/>
                  </a:lnTo>
                  <a:lnTo>
                    <a:pt x="299" y="27"/>
                  </a:lnTo>
                  <a:lnTo>
                    <a:pt x="334" y="16"/>
                  </a:lnTo>
                  <a:lnTo>
                    <a:pt x="37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Rectangle 282"/>
            <p:cNvSpPr>
              <a:spLocks noChangeArrowheads="1"/>
            </p:cNvSpPr>
            <p:nvPr/>
          </p:nvSpPr>
          <p:spPr bwMode="auto">
            <a:xfrm>
              <a:off x="1457325" y="3781425"/>
              <a:ext cx="244475" cy="1270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" name="Freeform 283"/>
            <p:cNvSpPr>
              <a:spLocks/>
            </p:cNvSpPr>
            <p:nvPr/>
          </p:nvSpPr>
          <p:spPr bwMode="auto">
            <a:xfrm>
              <a:off x="1658938" y="3748088"/>
              <a:ext cx="88900" cy="76200"/>
            </a:xfrm>
            <a:custGeom>
              <a:avLst/>
              <a:gdLst>
                <a:gd name="T0" fmla="*/ 56 w 56"/>
                <a:gd name="T1" fmla="*/ 25 h 48"/>
                <a:gd name="T2" fmla="*/ 0 w 56"/>
                <a:gd name="T3" fmla="*/ 0 h 48"/>
                <a:gd name="T4" fmla="*/ 0 w 56"/>
                <a:gd name="T5" fmla="*/ 0 h 48"/>
                <a:gd name="T6" fmla="*/ 0 w 56"/>
                <a:gd name="T7" fmla="*/ 2 h 48"/>
                <a:gd name="T8" fmla="*/ 0 w 56"/>
                <a:gd name="T9" fmla="*/ 4 h 48"/>
                <a:gd name="T10" fmla="*/ 2 w 56"/>
                <a:gd name="T11" fmla="*/ 4 h 48"/>
                <a:gd name="T12" fmla="*/ 2 w 56"/>
                <a:gd name="T13" fmla="*/ 6 h 48"/>
                <a:gd name="T14" fmla="*/ 2 w 56"/>
                <a:gd name="T15" fmla="*/ 8 h 48"/>
                <a:gd name="T16" fmla="*/ 2 w 56"/>
                <a:gd name="T17" fmla="*/ 9 h 48"/>
                <a:gd name="T18" fmla="*/ 4 w 56"/>
                <a:gd name="T19" fmla="*/ 11 h 48"/>
                <a:gd name="T20" fmla="*/ 4 w 56"/>
                <a:gd name="T21" fmla="*/ 11 h 48"/>
                <a:gd name="T22" fmla="*/ 4 w 56"/>
                <a:gd name="T23" fmla="*/ 13 h 48"/>
                <a:gd name="T24" fmla="*/ 4 w 56"/>
                <a:gd name="T25" fmla="*/ 15 h 48"/>
                <a:gd name="T26" fmla="*/ 4 w 56"/>
                <a:gd name="T27" fmla="*/ 17 h 48"/>
                <a:gd name="T28" fmla="*/ 4 w 56"/>
                <a:gd name="T29" fmla="*/ 19 h 48"/>
                <a:gd name="T30" fmla="*/ 6 w 56"/>
                <a:gd name="T31" fmla="*/ 19 h 48"/>
                <a:gd name="T32" fmla="*/ 6 w 56"/>
                <a:gd name="T33" fmla="*/ 21 h 48"/>
                <a:gd name="T34" fmla="*/ 6 w 56"/>
                <a:gd name="T35" fmla="*/ 23 h 48"/>
                <a:gd name="T36" fmla="*/ 6 w 56"/>
                <a:gd name="T37" fmla="*/ 25 h 48"/>
                <a:gd name="T38" fmla="*/ 6 w 56"/>
                <a:gd name="T39" fmla="*/ 25 h 48"/>
                <a:gd name="T40" fmla="*/ 6 w 56"/>
                <a:gd name="T41" fmla="*/ 27 h 48"/>
                <a:gd name="T42" fmla="*/ 6 w 56"/>
                <a:gd name="T43" fmla="*/ 29 h 48"/>
                <a:gd name="T44" fmla="*/ 4 w 56"/>
                <a:gd name="T45" fmla="*/ 31 h 48"/>
                <a:gd name="T46" fmla="*/ 4 w 56"/>
                <a:gd name="T47" fmla="*/ 32 h 48"/>
                <a:gd name="T48" fmla="*/ 4 w 56"/>
                <a:gd name="T49" fmla="*/ 32 h 48"/>
                <a:gd name="T50" fmla="*/ 4 w 56"/>
                <a:gd name="T51" fmla="*/ 34 h 48"/>
                <a:gd name="T52" fmla="*/ 4 w 56"/>
                <a:gd name="T53" fmla="*/ 36 h 48"/>
                <a:gd name="T54" fmla="*/ 4 w 56"/>
                <a:gd name="T55" fmla="*/ 38 h 48"/>
                <a:gd name="T56" fmla="*/ 2 w 56"/>
                <a:gd name="T57" fmla="*/ 40 h 48"/>
                <a:gd name="T58" fmla="*/ 2 w 56"/>
                <a:gd name="T59" fmla="*/ 40 h 48"/>
                <a:gd name="T60" fmla="*/ 2 w 56"/>
                <a:gd name="T61" fmla="*/ 42 h 48"/>
                <a:gd name="T62" fmla="*/ 2 w 56"/>
                <a:gd name="T63" fmla="*/ 44 h 48"/>
                <a:gd name="T64" fmla="*/ 0 w 56"/>
                <a:gd name="T65" fmla="*/ 46 h 48"/>
                <a:gd name="T66" fmla="*/ 0 w 56"/>
                <a:gd name="T67" fmla="*/ 48 h 48"/>
                <a:gd name="T68" fmla="*/ 0 w 56"/>
                <a:gd name="T69" fmla="*/ 48 h 48"/>
                <a:gd name="T70" fmla="*/ 56 w 56"/>
                <a:gd name="T71" fmla="*/ 25 h 48"/>
                <a:gd name="T72" fmla="*/ 56 w 56"/>
                <a:gd name="T7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48">
                  <a:moveTo>
                    <a:pt x="56" y="2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56" y="25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Freeform 284"/>
            <p:cNvSpPr>
              <a:spLocks/>
            </p:cNvSpPr>
            <p:nvPr/>
          </p:nvSpPr>
          <p:spPr bwMode="auto">
            <a:xfrm>
              <a:off x="1784350" y="3394075"/>
              <a:ext cx="163513" cy="298450"/>
            </a:xfrm>
            <a:custGeom>
              <a:avLst/>
              <a:gdLst>
                <a:gd name="T0" fmla="*/ 21 w 103"/>
                <a:gd name="T1" fmla="*/ 0 h 188"/>
                <a:gd name="T2" fmla="*/ 17 w 103"/>
                <a:gd name="T3" fmla="*/ 10 h 188"/>
                <a:gd name="T4" fmla="*/ 9 w 103"/>
                <a:gd name="T5" fmla="*/ 33 h 188"/>
                <a:gd name="T6" fmla="*/ 5 w 103"/>
                <a:gd name="T7" fmla="*/ 48 h 188"/>
                <a:gd name="T8" fmla="*/ 3 w 103"/>
                <a:gd name="T9" fmla="*/ 66 h 188"/>
                <a:gd name="T10" fmla="*/ 0 w 103"/>
                <a:gd name="T11" fmla="*/ 85 h 188"/>
                <a:gd name="T12" fmla="*/ 0 w 103"/>
                <a:gd name="T13" fmla="*/ 104 h 188"/>
                <a:gd name="T14" fmla="*/ 0 w 103"/>
                <a:gd name="T15" fmla="*/ 121 h 188"/>
                <a:gd name="T16" fmla="*/ 3 w 103"/>
                <a:gd name="T17" fmla="*/ 138 h 188"/>
                <a:gd name="T18" fmla="*/ 7 w 103"/>
                <a:gd name="T19" fmla="*/ 146 h 188"/>
                <a:gd name="T20" fmla="*/ 11 w 103"/>
                <a:gd name="T21" fmla="*/ 154 h 188"/>
                <a:gd name="T22" fmla="*/ 15 w 103"/>
                <a:gd name="T23" fmla="*/ 161 h 188"/>
                <a:gd name="T24" fmla="*/ 21 w 103"/>
                <a:gd name="T25" fmla="*/ 167 h 188"/>
                <a:gd name="T26" fmla="*/ 26 w 103"/>
                <a:gd name="T27" fmla="*/ 173 h 188"/>
                <a:gd name="T28" fmla="*/ 34 w 103"/>
                <a:gd name="T29" fmla="*/ 179 h 188"/>
                <a:gd name="T30" fmla="*/ 42 w 103"/>
                <a:gd name="T31" fmla="*/ 183 h 188"/>
                <a:gd name="T32" fmla="*/ 51 w 103"/>
                <a:gd name="T33" fmla="*/ 186 h 188"/>
                <a:gd name="T34" fmla="*/ 63 w 103"/>
                <a:gd name="T35" fmla="*/ 188 h 188"/>
                <a:gd name="T36" fmla="*/ 74 w 103"/>
                <a:gd name="T37" fmla="*/ 188 h 188"/>
                <a:gd name="T38" fmla="*/ 88 w 103"/>
                <a:gd name="T39" fmla="*/ 188 h 188"/>
                <a:gd name="T40" fmla="*/ 103 w 103"/>
                <a:gd name="T41" fmla="*/ 18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88">
                  <a:moveTo>
                    <a:pt x="21" y="0"/>
                  </a:moveTo>
                  <a:lnTo>
                    <a:pt x="17" y="10"/>
                  </a:lnTo>
                  <a:lnTo>
                    <a:pt x="9" y="33"/>
                  </a:lnTo>
                  <a:lnTo>
                    <a:pt x="5" y="48"/>
                  </a:lnTo>
                  <a:lnTo>
                    <a:pt x="3" y="66"/>
                  </a:lnTo>
                  <a:lnTo>
                    <a:pt x="0" y="85"/>
                  </a:lnTo>
                  <a:lnTo>
                    <a:pt x="0" y="104"/>
                  </a:lnTo>
                  <a:lnTo>
                    <a:pt x="0" y="121"/>
                  </a:lnTo>
                  <a:lnTo>
                    <a:pt x="3" y="138"/>
                  </a:lnTo>
                  <a:lnTo>
                    <a:pt x="7" y="146"/>
                  </a:lnTo>
                  <a:lnTo>
                    <a:pt x="11" y="154"/>
                  </a:lnTo>
                  <a:lnTo>
                    <a:pt x="15" y="161"/>
                  </a:lnTo>
                  <a:lnTo>
                    <a:pt x="21" y="167"/>
                  </a:lnTo>
                  <a:lnTo>
                    <a:pt x="26" y="173"/>
                  </a:lnTo>
                  <a:lnTo>
                    <a:pt x="34" y="179"/>
                  </a:lnTo>
                  <a:lnTo>
                    <a:pt x="42" y="183"/>
                  </a:lnTo>
                  <a:lnTo>
                    <a:pt x="51" y="186"/>
                  </a:lnTo>
                  <a:lnTo>
                    <a:pt x="63" y="188"/>
                  </a:lnTo>
                  <a:lnTo>
                    <a:pt x="74" y="188"/>
                  </a:lnTo>
                  <a:lnTo>
                    <a:pt x="88" y="188"/>
                  </a:lnTo>
                  <a:lnTo>
                    <a:pt x="103" y="18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Freeform 285"/>
            <p:cNvSpPr>
              <a:spLocks/>
            </p:cNvSpPr>
            <p:nvPr/>
          </p:nvSpPr>
          <p:spPr bwMode="auto">
            <a:xfrm>
              <a:off x="2871788" y="3403600"/>
              <a:ext cx="152400" cy="288925"/>
            </a:xfrm>
            <a:custGeom>
              <a:avLst/>
              <a:gdLst>
                <a:gd name="T0" fmla="*/ 67 w 96"/>
                <a:gd name="T1" fmla="*/ 0 h 182"/>
                <a:gd name="T2" fmla="*/ 71 w 96"/>
                <a:gd name="T3" fmla="*/ 10 h 182"/>
                <a:gd name="T4" fmla="*/ 80 w 96"/>
                <a:gd name="T5" fmla="*/ 31 h 182"/>
                <a:gd name="T6" fmla="*/ 84 w 96"/>
                <a:gd name="T7" fmla="*/ 46 h 182"/>
                <a:gd name="T8" fmla="*/ 90 w 96"/>
                <a:gd name="T9" fmla="*/ 63 h 182"/>
                <a:gd name="T10" fmla="*/ 94 w 96"/>
                <a:gd name="T11" fmla="*/ 81 h 182"/>
                <a:gd name="T12" fmla="*/ 96 w 96"/>
                <a:gd name="T13" fmla="*/ 100 h 182"/>
                <a:gd name="T14" fmla="*/ 96 w 96"/>
                <a:gd name="T15" fmla="*/ 117 h 182"/>
                <a:gd name="T16" fmla="*/ 94 w 96"/>
                <a:gd name="T17" fmla="*/ 134 h 182"/>
                <a:gd name="T18" fmla="*/ 92 w 96"/>
                <a:gd name="T19" fmla="*/ 142 h 182"/>
                <a:gd name="T20" fmla="*/ 90 w 96"/>
                <a:gd name="T21" fmla="*/ 150 h 182"/>
                <a:gd name="T22" fmla="*/ 86 w 96"/>
                <a:gd name="T23" fmla="*/ 155 h 182"/>
                <a:gd name="T24" fmla="*/ 80 w 96"/>
                <a:gd name="T25" fmla="*/ 161 h 182"/>
                <a:gd name="T26" fmla="*/ 75 w 96"/>
                <a:gd name="T27" fmla="*/ 167 h 182"/>
                <a:gd name="T28" fmla="*/ 67 w 96"/>
                <a:gd name="T29" fmla="*/ 173 h 182"/>
                <a:gd name="T30" fmla="*/ 59 w 96"/>
                <a:gd name="T31" fmla="*/ 177 h 182"/>
                <a:gd name="T32" fmla="*/ 50 w 96"/>
                <a:gd name="T33" fmla="*/ 178 h 182"/>
                <a:gd name="T34" fmla="*/ 40 w 96"/>
                <a:gd name="T35" fmla="*/ 180 h 182"/>
                <a:gd name="T36" fmla="*/ 28 w 96"/>
                <a:gd name="T37" fmla="*/ 182 h 182"/>
                <a:gd name="T38" fmla="*/ 15 w 96"/>
                <a:gd name="T39" fmla="*/ 182 h 182"/>
                <a:gd name="T40" fmla="*/ 0 w 96"/>
                <a:gd name="T41" fmla="*/ 1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2">
                  <a:moveTo>
                    <a:pt x="67" y="0"/>
                  </a:moveTo>
                  <a:lnTo>
                    <a:pt x="71" y="10"/>
                  </a:lnTo>
                  <a:lnTo>
                    <a:pt x="80" y="31"/>
                  </a:lnTo>
                  <a:lnTo>
                    <a:pt x="84" y="46"/>
                  </a:lnTo>
                  <a:lnTo>
                    <a:pt x="90" y="63"/>
                  </a:lnTo>
                  <a:lnTo>
                    <a:pt x="94" y="81"/>
                  </a:lnTo>
                  <a:lnTo>
                    <a:pt x="96" y="100"/>
                  </a:lnTo>
                  <a:lnTo>
                    <a:pt x="96" y="117"/>
                  </a:lnTo>
                  <a:lnTo>
                    <a:pt x="94" y="134"/>
                  </a:lnTo>
                  <a:lnTo>
                    <a:pt x="92" y="142"/>
                  </a:lnTo>
                  <a:lnTo>
                    <a:pt x="90" y="150"/>
                  </a:lnTo>
                  <a:lnTo>
                    <a:pt x="86" y="155"/>
                  </a:lnTo>
                  <a:lnTo>
                    <a:pt x="80" y="161"/>
                  </a:lnTo>
                  <a:lnTo>
                    <a:pt x="75" y="167"/>
                  </a:lnTo>
                  <a:lnTo>
                    <a:pt x="67" y="173"/>
                  </a:lnTo>
                  <a:lnTo>
                    <a:pt x="59" y="177"/>
                  </a:lnTo>
                  <a:lnTo>
                    <a:pt x="50" y="178"/>
                  </a:lnTo>
                  <a:lnTo>
                    <a:pt x="40" y="180"/>
                  </a:lnTo>
                  <a:lnTo>
                    <a:pt x="28" y="182"/>
                  </a:lnTo>
                  <a:lnTo>
                    <a:pt x="15" y="182"/>
                  </a:lnTo>
                  <a:lnTo>
                    <a:pt x="0" y="18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Freeform 286"/>
            <p:cNvSpPr>
              <a:spLocks/>
            </p:cNvSpPr>
            <p:nvPr/>
          </p:nvSpPr>
          <p:spPr bwMode="auto">
            <a:xfrm>
              <a:off x="1798638" y="3830638"/>
              <a:ext cx="119062" cy="176212"/>
            </a:xfrm>
            <a:custGeom>
              <a:avLst/>
              <a:gdLst>
                <a:gd name="T0" fmla="*/ 75 w 75"/>
                <a:gd name="T1" fmla="*/ 13 h 111"/>
                <a:gd name="T2" fmla="*/ 71 w 75"/>
                <a:gd name="T3" fmla="*/ 11 h 111"/>
                <a:gd name="T4" fmla="*/ 62 w 75"/>
                <a:gd name="T5" fmla="*/ 5 h 111"/>
                <a:gd name="T6" fmla="*/ 56 w 75"/>
                <a:gd name="T7" fmla="*/ 3 h 111"/>
                <a:gd name="T8" fmla="*/ 48 w 75"/>
                <a:gd name="T9" fmla="*/ 2 h 111"/>
                <a:gd name="T10" fmla="*/ 40 w 75"/>
                <a:gd name="T11" fmla="*/ 0 h 111"/>
                <a:gd name="T12" fmla="*/ 35 w 75"/>
                <a:gd name="T13" fmla="*/ 0 h 111"/>
                <a:gd name="T14" fmla="*/ 27 w 75"/>
                <a:gd name="T15" fmla="*/ 3 h 111"/>
                <a:gd name="T16" fmla="*/ 19 w 75"/>
                <a:gd name="T17" fmla="*/ 7 h 111"/>
                <a:gd name="T18" fmla="*/ 14 w 75"/>
                <a:gd name="T19" fmla="*/ 15 h 111"/>
                <a:gd name="T20" fmla="*/ 8 w 75"/>
                <a:gd name="T21" fmla="*/ 27 h 111"/>
                <a:gd name="T22" fmla="*/ 4 w 75"/>
                <a:gd name="T23" fmla="*/ 40 h 111"/>
                <a:gd name="T24" fmla="*/ 2 w 75"/>
                <a:gd name="T25" fmla="*/ 59 h 111"/>
                <a:gd name="T26" fmla="*/ 0 w 75"/>
                <a:gd name="T27" fmla="*/ 82 h 111"/>
                <a:gd name="T28" fmla="*/ 2 w 75"/>
                <a:gd name="T2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11">
                  <a:moveTo>
                    <a:pt x="75" y="13"/>
                  </a:moveTo>
                  <a:lnTo>
                    <a:pt x="71" y="11"/>
                  </a:lnTo>
                  <a:lnTo>
                    <a:pt x="62" y="5"/>
                  </a:lnTo>
                  <a:lnTo>
                    <a:pt x="56" y="3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4" y="15"/>
                  </a:lnTo>
                  <a:lnTo>
                    <a:pt x="8" y="27"/>
                  </a:lnTo>
                  <a:lnTo>
                    <a:pt x="4" y="40"/>
                  </a:lnTo>
                  <a:lnTo>
                    <a:pt x="2" y="59"/>
                  </a:lnTo>
                  <a:lnTo>
                    <a:pt x="0" y="82"/>
                  </a:lnTo>
                  <a:lnTo>
                    <a:pt x="2" y="11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Freeform 287"/>
            <p:cNvSpPr>
              <a:spLocks/>
            </p:cNvSpPr>
            <p:nvPr/>
          </p:nvSpPr>
          <p:spPr bwMode="auto">
            <a:xfrm>
              <a:off x="2895600" y="3821113"/>
              <a:ext cx="119063" cy="173037"/>
            </a:xfrm>
            <a:custGeom>
              <a:avLst/>
              <a:gdLst>
                <a:gd name="T0" fmla="*/ 0 w 75"/>
                <a:gd name="T1" fmla="*/ 13 h 109"/>
                <a:gd name="T2" fmla="*/ 4 w 75"/>
                <a:gd name="T3" fmla="*/ 11 h 109"/>
                <a:gd name="T4" fmla="*/ 13 w 75"/>
                <a:gd name="T5" fmla="*/ 6 h 109"/>
                <a:gd name="T6" fmla="*/ 19 w 75"/>
                <a:gd name="T7" fmla="*/ 2 h 109"/>
                <a:gd name="T8" fmla="*/ 27 w 75"/>
                <a:gd name="T9" fmla="*/ 0 h 109"/>
                <a:gd name="T10" fmla="*/ 35 w 75"/>
                <a:gd name="T11" fmla="*/ 0 h 109"/>
                <a:gd name="T12" fmla="*/ 40 w 75"/>
                <a:gd name="T13" fmla="*/ 0 h 109"/>
                <a:gd name="T14" fmla="*/ 48 w 75"/>
                <a:gd name="T15" fmla="*/ 2 h 109"/>
                <a:gd name="T16" fmla="*/ 56 w 75"/>
                <a:gd name="T17" fmla="*/ 8 h 109"/>
                <a:gd name="T18" fmla="*/ 61 w 75"/>
                <a:gd name="T19" fmla="*/ 15 h 109"/>
                <a:gd name="T20" fmla="*/ 67 w 75"/>
                <a:gd name="T21" fmla="*/ 25 h 109"/>
                <a:gd name="T22" fmla="*/ 71 w 75"/>
                <a:gd name="T23" fmla="*/ 40 h 109"/>
                <a:gd name="T24" fmla="*/ 73 w 75"/>
                <a:gd name="T25" fmla="*/ 59 h 109"/>
                <a:gd name="T26" fmla="*/ 75 w 75"/>
                <a:gd name="T27" fmla="*/ 82 h 109"/>
                <a:gd name="T28" fmla="*/ 73 w 75"/>
                <a:gd name="T2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09">
                  <a:moveTo>
                    <a:pt x="0" y="13"/>
                  </a:moveTo>
                  <a:lnTo>
                    <a:pt x="4" y="11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6" y="8"/>
                  </a:lnTo>
                  <a:lnTo>
                    <a:pt x="61" y="15"/>
                  </a:lnTo>
                  <a:lnTo>
                    <a:pt x="67" y="25"/>
                  </a:lnTo>
                  <a:lnTo>
                    <a:pt x="71" y="40"/>
                  </a:lnTo>
                  <a:lnTo>
                    <a:pt x="73" y="59"/>
                  </a:lnTo>
                  <a:lnTo>
                    <a:pt x="75" y="82"/>
                  </a:lnTo>
                  <a:lnTo>
                    <a:pt x="73" y="10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" name="Freeform 288"/>
            <p:cNvSpPr>
              <a:spLocks/>
            </p:cNvSpPr>
            <p:nvPr/>
          </p:nvSpPr>
          <p:spPr bwMode="auto">
            <a:xfrm>
              <a:off x="1819275" y="5233988"/>
              <a:ext cx="841375" cy="26987"/>
            </a:xfrm>
            <a:custGeom>
              <a:avLst/>
              <a:gdLst>
                <a:gd name="T0" fmla="*/ 530 w 530"/>
                <a:gd name="T1" fmla="*/ 10 h 17"/>
                <a:gd name="T2" fmla="*/ 528 w 530"/>
                <a:gd name="T3" fmla="*/ 0 h 17"/>
                <a:gd name="T4" fmla="*/ 520 w 530"/>
                <a:gd name="T5" fmla="*/ 0 h 17"/>
                <a:gd name="T6" fmla="*/ 501 w 530"/>
                <a:gd name="T7" fmla="*/ 0 h 17"/>
                <a:gd name="T8" fmla="*/ 463 w 530"/>
                <a:gd name="T9" fmla="*/ 0 h 17"/>
                <a:gd name="T10" fmla="*/ 399 w 530"/>
                <a:gd name="T11" fmla="*/ 0 h 17"/>
                <a:gd name="T12" fmla="*/ 305 w 530"/>
                <a:gd name="T13" fmla="*/ 0 h 17"/>
                <a:gd name="T14" fmla="*/ 175 w 530"/>
                <a:gd name="T15" fmla="*/ 0 h 17"/>
                <a:gd name="T16" fmla="*/ 0 w 530"/>
                <a:gd name="T17" fmla="*/ 0 h 17"/>
                <a:gd name="T18" fmla="*/ 0 w 530"/>
                <a:gd name="T19" fmla="*/ 17 h 17"/>
                <a:gd name="T20" fmla="*/ 175 w 530"/>
                <a:gd name="T21" fmla="*/ 17 h 17"/>
                <a:gd name="T22" fmla="*/ 305 w 530"/>
                <a:gd name="T23" fmla="*/ 17 h 17"/>
                <a:gd name="T24" fmla="*/ 399 w 530"/>
                <a:gd name="T25" fmla="*/ 17 h 17"/>
                <a:gd name="T26" fmla="*/ 463 w 530"/>
                <a:gd name="T27" fmla="*/ 17 h 17"/>
                <a:gd name="T28" fmla="*/ 501 w 530"/>
                <a:gd name="T29" fmla="*/ 17 h 17"/>
                <a:gd name="T30" fmla="*/ 520 w 530"/>
                <a:gd name="T31" fmla="*/ 17 h 17"/>
                <a:gd name="T32" fmla="*/ 528 w 530"/>
                <a:gd name="T33" fmla="*/ 17 h 17"/>
                <a:gd name="T34" fmla="*/ 530 w 530"/>
                <a:gd name="T3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17">
                  <a:moveTo>
                    <a:pt x="530" y="10"/>
                  </a:moveTo>
                  <a:lnTo>
                    <a:pt x="528" y="0"/>
                  </a:lnTo>
                  <a:lnTo>
                    <a:pt x="520" y="0"/>
                  </a:lnTo>
                  <a:lnTo>
                    <a:pt x="501" y="0"/>
                  </a:lnTo>
                  <a:lnTo>
                    <a:pt x="463" y="0"/>
                  </a:lnTo>
                  <a:lnTo>
                    <a:pt x="399" y="0"/>
                  </a:lnTo>
                  <a:lnTo>
                    <a:pt x="305" y="0"/>
                  </a:lnTo>
                  <a:lnTo>
                    <a:pt x="17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75" y="17"/>
                  </a:lnTo>
                  <a:lnTo>
                    <a:pt x="305" y="17"/>
                  </a:lnTo>
                  <a:lnTo>
                    <a:pt x="399" y="17"/>
                  </a:lnTo>
                  <a:lnTo>
                    <a:pt x="463" y="17"/>
                  </a:lnTo>
                  <a:lnTo>
                    <a:pt x="501" y="17"/>
                  </a:lnTo>
                  <a:lnTo>
                    <a:pt x="520" y="17"/>
                  </a:lnTo>
                  <a:lnTo>
                    <a:pt x="528" y="17"/>
                  </a:lnTo>
                  <a:lnTo>
                    <a:pt x="53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" name="Freeform 289"/>
            <p:cNvSpPr>
              <a:spLocks/>
            </p:cNvSpPr>
            <p:nvPr/>
          </p:nvSpPr>
          <p:spPr bwMode="auto">
            <a:xfrm>
              <a:off x="1895475" y="4881563"/>
              <a:ext cx="765175" cy="233362"/>
            </a:xfrm>
            <a:custGeom>
              <a:avLst/>
              <a:gdLst>
                <a:gd name="T0" fmla="*/ 0 w 482"/>
                <a:gd name="T1" fmla="*/ 0 h 147"/>
                <a:gd name="T2" fmla="*/ 36 w 482"/>
                <a:gd name="T3" fmla="*/ 30 h 147"/>
                <a:gd name="T4" fmla="*/ 73 w 482"/>
                <a:gd name="T5" fmla="*/ 57 h 147"/>
                <a:gd name="T6" fmla="*/ 107 w 482"/>
                <a:gd name="T7" fmla="*/ 78 h 147"/>
                <a:gd name="T8" fmla="*/ 144 w 482"/>
                <a:gd name="T9" fmla="*/ 97 h 147"/>
                <a:gd name="T10" fmla="*/ 178 w 482"/>
                <a:gd name="T11" fmla="*/ 111 h 147"/>
                <a:gd name="T12" fmla="*/ 213 w 482"/>
                <a:gd name="T13" fmla="*/ 122 h 147"/>
                <a:gd name="T14" fmla="*/ 246 w 482"/>
                <a:gd name="T15" fmla="*/ 132 h 147"/>
                <a:gd name="T16" fmla="*/ 278 w 482"/>
                <a:gd name="T17" fmla="*/ 138 h 147"/>
                <a:gd name="T18" fmla="*/ 309 w 482"/>
                <a:gd name="T19" fmla="*/ 144 h 147"/>
                <a:gd name="T20" fmla="*/ 340 w 482"/>
                <a:gd name="T21" fmla="*/ 145 h 147"/>
                <a:gd name="T22" fmla="*/ 368 w 482"/>
                <a:gd name="T23" fmla="*/ 147 h 147"/>
                <a:gd name="T24" fmla="*/ 395 w 482"/>
                <a:gd name="T25" fmla="*/ 147 h 147"/>
                <a:gd name="T26" fmla="*/ 441 w 482"/>
                <a:gd name="T27" fmla="*/ 147 h 147"/>
                <a:gd name="T28" fmla="*/ 482 w 482"/>
                <a:gd name="T2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2" h="147">
                  <a:moveTo>
                    <a:pt x="0" y="0"/>
                  </a:moveTo>
                  <a:lnTo>
                    <a:pt x="36" y="30"/>
                  </a:lnTo>
                  <a:lnTo>
                    <a:pt x="73" y="57"/>
                  </a:lnTo>
                  <a:lnTo>
                    <a:pt x="107" y="78"/>
                  </a:lnTo>
                  <a:lnTo>
                    <a:pt x="144" y="97"/>
                  </a:lnTo>
                  <a:lnTo>
                    <a:pt x="178" y="111"/>
                  </a:lnTo>
                  <a:lnTo>
                    <a:pt x="213" y="122"/>
                  </a:lnTo>
                  <a:lnTo>
                    <a:pt x="246" y="132"/>
                  </a:lnTo>
                  <a:lnTo>
                    <a:pt x="278" y="138"/>
                  </a:lnTo>
                  <a:lnTo>
                    <a:pt x="309" y="144"/>
                  </a:lnTo>
                  <a:lnTo>
                    <a:pt x="340" y="145"/>
                  </a:lnTo>
                  <a:lnTo>
                    <a:pt x="368" y="147"/>
                  </a:lnTo>
                  <a:lnTo>
                    <a:pt x="395" y="147"/>
                  </a:lnTo>
                  <a:lnTo>
                    <a:pt x="441" y="147"/>
                  </a:lnTo>
                  <a:lnTo>
                    <a:pt x="482" y="14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" name="Freeform 290"/>
            <p:cNvSpPr>
              <a:spLocks/>
            </p:cNvSpPr>
            <p:nvPr/>
          </p:nvSpPr>
          <p:spPr bwMode="auto">
            <a:xfrm>
              <a:off x="6840538" y="5441950"/>
              <a:ext cx="73025" cy="93663"/>
            </a:xfrm>
            <a:custGeom>
              <a:avLst/>
              <a:gdLst>
                <a:gd name="T0" fmla="*/ 46 w 46"/>
                <a:gd name="T1" fmla="*/ 0 h 59"/>
                <a:gd name="T2" fmla="*/ 46 w 46"/>
                <a:gd name="T3" fmla="*/ 13 h 59"/>
                <a:gd name="T4" fmla="*/ 44 w 46"/>
                <a:gd name="T5" fmla="*/ 13 h 59"/>
                <a:gd name="T6" fmla="*/ 44 w 46"/>
                <a:gd name="T7" fmla="*/ 9 h 59"/>
                <a:gd name="T8" fmla="*/ 43 w 46"/>
                <a:gd name="T9" fmla="*/ 7 h 59"/>
                <a:gd name="T10" fmla="*/ 41 w 46"/>
                <a:gd name="T11" fmla="*/ 5 h 59"/>
                <a:gd name="T12" fmla="*/ 39 w 46"/>
                <a:gd name="T13" fmla="*/ 3 h 59"/>
                <a:gd name="T14" fmla="*/ 37 w 46"/>
                <a:gd name="T15" fmla="*/ 3 h 59"/>
                <a:gd name="T16" fmla="*/ 33 w 46"/>
                <a:gd name="T17" fmla="*/ 3 h 59"/>
                <a:gd name="T18" fmla="*/ 16 w 46"/>
                <a:gd name="T19" fmla="*/ 3 h 59"/>
                <a:gd name="T20" fmla="*/ 16 w 46"/>
                <a:gd name="T21" fmla="*/ 48 h 59"/>
                <a:gd name="T22" fmla="*/ 18 w 46"/>
                <a:gd name="T23" fmla="*/ 53 h 59"/>
                <a:gd name="T24" fmla="*/ 18 w 46"/>
                <a:gd name="T25" fmla="*/ 55 h 59"/>
                <a:gd name="T26" fmla="*/ 20 w 46"/>
                <a:gd name="T27" fmla="*/ 57 h 59"/>
                <a:gd name="T28" fmla="*/ 25 w 46"/>
                <a:gd name="T29" fmla="*/ 57 h 59"/>
                <a:gd name="T30" fmla="*/ 25 w 46"/>
                <a:gd name="T31" fmla="*/ 59 h 59"/>
                <a:gd name="T32" fmla="*/ 0 w 46"/>
                <a:gd name="T33" fmla="*/ 59 h 59"/>
                <a:gd name="T34" fmla="*/ 0 w 46"/>
                <a:gd name="T35" fmla="*/ 57 h 59"/>
                <a:gd name="T36" fmla="*/ 4 w 46"/>
                <a:gd name="T37" fmla="*/ 57 h 59"/>
                <a:gd name="T38" fmla="*/ 6 w 46"/>
                <a:gd name="T39" fmla="*/ 55 h 59"/>
                <a:gd name="T40" fmla="*/ 8 w 46"/>
                <a:gd name="T41" fmla="*/ 53 h 59"/>
                <a:gd name="T42" fmla="*/ 8 w 46"/>
                <a:gd name="T43" fmla="*/ 48 h 59"/>
                <a:gd name="T44" fmla="*/ 8 w 46"/>
                <a:gd name="T45" fmla="*/ 11 h 59"/>
                <a:gd name="T46" fmla="*/ 8 w 46"/>
                <a:gd name="T47" fmla="*/ 5 h 59"/>
                <a:gd name="T48" fmla="*/ 6 w 46"/>
                <a:gd name="T49" fmla="*/ 3 h 59"/>
                <a:gd name="T50" fmla="*/ 4 w 46"/>
                <a:gd name="T51" fmla="*/ 2 h 59"/>
                <a:gd name="T52" fmla="*/ 0 w 46"/>
                <a:gd name="T53" fmla="*/ 2 h 59"/>
                <a:gd name="T54" fmla="*/ 0 w 46"/>
                <a:gd name="T55" fmla="*/ 0 h 59"/>
                <a:gd name="T56" fmla="*/ 46 w 46"/>
                <a:gd name="T5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59">
                  <a:moveTo>
                    <a:pt x="46" y="0"/>
                  </a:moveTo>
                  <a:lnTo>
                    <a:pt x="46" y="13"/>
                  </a:lnTo>
                  <a:lnTo>
                    <a:pt x="44" y="13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3" y="3"/>
                  </a:lnTo>
                  <a:lnTo>
                    <a:pt x="16" y="3"/>
                  </a:lnTo>
                  <a:lnTo>
                    <a:pt x="16" y="48"/>
                  </a:lnTo>
                  <a:lnTo>
                    <a:pt x="18" y="53"/>
                  </a:lnTo>
                  <a:lnTo>
                    <a:pt x="18" y="55"/>
                  </a:lnTo>
                  <a:lnTo>
                    <a:pt x="20" y="57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8" y="53"/>
                  </a:lnTo>
                  <a:lnTo>
                    <a:pt x="8" y="48"/>
                  </a:lnTo>
                  <a:lnTo>
                    <a:pt x="8" y="11"/>
                  </a:lnTo>
                  <a:lnTo>
                    <a:pt x="8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Freeform 291"/>
            <p:cNvSpPr>
              <a:spLocks/>
            </p:cNvSpPr>
            <p:nvPr/>
          </p:nvSpPr>
          <p:spPr bwMode="auto">
            <a:xfrm>
              <a:off x="6910388" y="5521325"/>
              <a:ext cx="15875" cy="14288"/>
            </a:xfrm>
            <a:custGeom>
              <a:avLst/>
              <a:gdLst>
                <a:gd name="T0" fmla="*/ 6 w 10"/>
                <a:gd name="T1" fmla="*/ 0 h 9"/>
                <a:gd name="T2" fmla="*/ 8 w 10"/>
                <a:gd name="T3" fmla="*/ 1 h 9"/>
                <a:gd name="T4" fmla="*/ 8 w 10"/>
                <a:gd name="T5" fmla="*/ 1 h 9"/>
                <a:gd name="T6" fmla="*/ 10 w 10"/>
                <a:gd name="T7" fmla="*/ 3 h 9"/>
                <a:gd name="T8" fmla="*/ 10 w 10"/>
                <a:gd name="T9" fmla="*/ 5 h 9"/>
                <a:gd name="T10" fmla="*/ 10 w 10"/>
                <a:gd name="T11" fmla="*/ 7 h 9"/>
                <a:gd name="T12" fmla="*/ 8 w 10"/>
                <a:gd name="T13" fmla="*/ 9 h 9"/>
                <a:gd name="T14" fmla="*/ 8 w 10"/>
                <a:gd name="T15" fmla="*/ 9 h 9"/>
                <a:gd name="T16" fmla="*/ 6 w 10"/>
                <a:gd name="T17" fmla="*/ 9 h 9"/>
                <a:gd name="T18" fmla="*/ 4 w 10"/>
                <a:gd name="T19" fmla="*/ 9 h 9"/>
                <a:gd name="T20" fmla="*/ 2 w 10"/>
                <a:gd name="T21" fmla="*/ 9 h 9"/>
                <a:gd name="T22" fmla="*/ 0 w 10"/>
                <a:gd name="T23" fmla="*/ 7 h 9"/>
                <a:gd name="T24" fmla="*/ 0 w 10"/>
                <a:gd name="T25" fmla="*/ 5 h 9"/>
                <a:gd name="T26" fmla="*/ 0 w 10"/>
                <a:gd name="T27" fmla="*/ 3 h 9"/>
                <a:gd name="T28" fmla="*/ 2 w 10"/>
                <a:gd name="T29" fmla="*/ 1 h 9"/>
                <a:gd name="T30" fmla="*/ 4 w 10"/>
                <a:gd name="T31" fmla="*/ 1 h 9"/>
                <a:gd name="T32" fmla="*/ 6 w 10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" name="Freeform 292"/>
            <p:cNvSpPr>
              <a:spLocks noEditPoints="1"/>
            </p:cNvSpPr>
            <p:nvPr/>
          </p:nvSpPr>
          <p:spPr bwMode="auto">
            <a:xfrm>
              <a:off x="6975475" y="5441950"/>
              <a:ext cx="90488" cy="93663"/>
            </a:xfrm>
            <a:custGeom>
              <a:avLst/>
              <a:gdLst>
                <a:gd name="T0" fmla="*/ 34 w 57"/>
                <a:gd name="T1" fmla="*/ 0 h 59"/>
                <a:gd name="T2" fmla="*/ 44 w 57"/>
                <a:gd name="T3" fmla="*/ 3 h 59"/>
                <a:gd name="T4" fmla="*/ 53 w 57"/>
                <a:gd name="T5" fmla="*/ 11 h 59"/>
                <a:gd name="T6" fmla="*/ 57 w 57"/>
                <a:gd name="T7" fmla="*/ 23 h 59"/>
                <a:gd name="T8" fmla="*/ 57 w 57"/>
                <a:gd name="T9" fmla="*/ 36 h 59"/>
                <a:gd name="T10" fmla="*/ 53 w 57"/>
                <a:gd name="T11" fmla="*/ 46 h 59"/>
                <a:gd name="T12" fmla="*/ 44 w 57"/>
                <a:gd name="T13" fmla="*/ 55 h 59"/>
                <a:gd name="T14" fmla="*/ 34 w 57"/>
                <a:gd name="T15" fmla="*/ 59 h 59"/>
                <a:gd name="T16" fmla="*/ 23 w 57"/>
                <a:gd name="T17" fmla="*/ 59 h 59"/>
                <a:gd name="T18" fmla="*/ 13 w 57"/>
                <a:gd name="T19" fmla="*/ 55 h 59"/>
                <a:gd name="T20" fmla="*/ 6 w 57"/>
                <a:gd name="T21" fmla="*/ 46 h 59"/>
                <a:gd name="T22" fmla="*/ 2 w 57"/>
                <a:gd name="T23" fmla="*/ 36 h 59"/>
                <a:gd name="T24" fmla="*/ 2 w 57"/>
                <a:gd name="T25" fmla="*/ 23 h 59"/>
                <a:gd name="T26" fmla="*/ 6 w 57"/>
                <a:gd name="T27" fmla="*/ 11 h 59"/>
                <a:gd name="T28" fmla="*/ 13 w 57"/>
                <a:gd name="T29" fmla="*/ 3 h 59"/>
                <a:gd name="T30" fmla="*/ 25 w 57"/>
                <a:gd name="T31" fmla="*/ 0 h 59"/>
                <a:gd name="T32" fmla="*/ 29 w 57"/>
                <a:gd name="T33" fmla="*/ 2 h 59"/>
                <a:gd name="T34" fmla="*/ 15 w 57"/>
                <a:gd name="T35" fmla="*/ 9 h 59"/>
                <a:gd name="T36" fmla="*/ 11 w 57"/>
                <a:gd name="T37" fmla="*/ 28 h 59"/>
                <a:gd name="T38" fmla="*/ 15 w 57"/>
                <a:gd name="T39" fmla="*/ 50 h 59"/>
                <a:gd name="T40" fmla="*/ 21 w 57"/>
                <a:gd name="T41" fmla="*/ 55 h 59"/>
                <a:gd name="T42" fmla="*/ 29 w 57"/>
                <a:gd name="T43" fmla="*/ 57 h 59"/>
                <a:gd name="T44" fmla="*/ 36 w 57"/>
                <a:gd name="T45" fmla="*/ 55 h 59"/>
                <a:gd name="T46" fmla="*/ 42 w 57"/>
                <a:gd name="T47" fmla="*/ 50 h 59"/>
                <a:gd name="T48" fmla="*/ 48 w 57"/>
                <a:gd name="T49" fmla="*/ 30 h 59"/>
                <a:gd name="T50" fmla="*/ 44 w 57"/>
                <a:gd name="T51" fmla="*/ 9 h 59"/>
                <a:gd name="T52" fmla="*/ 38 w 57"/>
                <a:gd name="T53" fmla="*/ 3 h 59"/>
                <a:gd name="T54" fmla="*/ 29 w 57"/>
                <a:gd name="T55" fmla="*/ 2 h 59"/>
                <a:gd name="T56" fmla="*/ 21 w 57"/>
                <a:gd name="T57" fmla="*/ 19 h 59"/>
                <a:gd name="T58" fmla="*/ 23 w 57"/>
                <a:gd name="T59" fmla="*/ 25 h 59"/>
                <a:gd name="T60" fmla="*/ 27 w 57"/>
                <a:gd name="T61" fmla="*/ 27 h 59"/>
                <a:gd name="T62" fmla="*/ 34 w 57"/>
                <a:gd name="T63" fmla="*/ 25 h 59"/>
                <a:gd name="T64" fmla="*/ 38 w 57"/>
                <a:gd name="T65" fmla="*/ 23 h 59"/>
                <a:gd name="T66" fmla="*/ 40 w 57"/>
                <a:gd name="T67" fmla="*/ 19 h 59"/>
                <a:gd name="T68" fmla="*/ 38 w 57"/>
                <a:gd name="T69" fmla="*/ 40 h 59"/>
                <a:gd name="T70" fmla="*/ 36 w 57"/>
                <a:gd name="T71" fmla="*/ 34 h 59"/>
                <a:gd name="T72" fmla="*/ 30 w 57"/>
                <a:gd name="T73" fmla="*/ 32 h 59"/>
                <a:gd name="T74" fmla="*/ 25 w 57"/>
                <a:gd name="T75" fmla="*/ 34 h 59"/>
                <a:gd name="T76" fmla="*/ 21 w 57"/>
                <a:gd name="T77" fmla="*/ 36 h 59"/>
                <a:gd name="T78" fmla="*/ 19 w 57"/>
                <a:gd name="T7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59">
                  <a:moveTo>
                    <a:pt x="30" y="0"/>
                  </a:moveTo>
                  <a:lnTo>
                    <a:pt x="34" y="0"/>
                  </a:lnTo>
                  <a:lnTo>
                    <a:pt x="40" y="2"/>
                  </a:lnTo>
                  <a:lnTo>
                    <a:pt x="44" y="3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5" y="17"/>
                  </a:lnTo>
                  <a:lnTo>
                    <a:pt x="57" y="23"/>
                  </a:lnTo>
                  <a:lnTo>
                    <a:pt x="57" y="28"/>
                  </a:lnTo>
                  <a:lnTo>
                    <a:pt x="57" y="36"/>
                  </a:lnTo>
                  <a:lnTo>
                    <a:pt x="55" y="42"/>
                  </a:lnTo>
                  <a:lnTo>
                    <a:pt x="53" y="46"/>
                  </a:lnTo>
                  <a:lnTo>
                    <a:pt x="50" y="51"/>
                  </a:lnTo>
                  <a:lnTo>
                    <a:pt x="44" y="55"/>
                  </a:lnTo>
                  <a:lnTo>
                    <a:pt x="40" y="57"/>
                  </a:lnTo>
                  <a:lnTo>
                    <a:pt x="34" y="59"/>
                  </a:lnTo>
                  <a:lnTo>
                    <a:pt x="29" y="59"/>
                  </a:lnTo>
                  <a:lnTo>
                    <a:pt x="23" y="59"/>
                  </a:lnTo>
                  <a:lnTo>
                    <a:pt x="17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3" y="3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0" y="0"/>
                  </a:lnTo>
                  <a:close/>
                  <a:moveTo>
                    <a:pt x="29" y="2"/>
                  </a:moveTo>
                  <a:lnTo>
                    <a:pt x="21" y="3"/>
                  </a:lnTo>
                  <a:lnTo>
                    <a:pt x="15" y="9"/>
                  </a:lnTo>
                  <a:lnTo>
                    <a:pt x="11" y="17"/>
                  </a:lnTo>
                  <a:lnTo>
                    <a:pt x="11" y="28"/>
                  </a:lnTo>
                  <a:lnTo>
                    <a:pt x="11" y="40"/>
                  </a:lnTo>
                  <a:lnTo>
                    <a:pt x="15" y="50"/>
                  </a:lnTo>
                  <a:lnTo>
                    <a:pt x="17" y="53"/>
                  </a:lnTo>
                  <a:lnTo>
                    <a:pt x="21" y="55"/>
                  </a:lnTo>
                  <a:lnTo>
                    <a:pt x="25" y="57"/>
                  </a:lnTo>
                  <a:lnTo>
                    <a:pt x="29" y="57"/>
                  </a:lnTo>
                  <a:lnTo>
                    <a:pt x="32" y="57"/>
                  </a:lnTo>
                  <a:lnTo>
                    <a:pt x="36" y="55"/>
                  </a:lnTo>
                  <a:lnTo>
                    <a:pt x="40" y="53"/>
                  </a:lnTo>
                  <a:lnTo>
                    <a:pt x="42" y="50"/>
                  </a:lnTo>
                  <a:lnTo>
                    <a:pt x="46" y="42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44" y="9"/>
                  </a:lnTo>
                  <a:lnTo>
                    <a:pt x="40" y="5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29" y="2"/>
                  </a:lnTo>
                  <a:close/>
                  <a:moveTo>
                    <a:pt x="19" y="19"/>
                  </a:moveTo>
                  <a:lnTo>
                    <a:pt x="21" y="19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25" y="34"/>
                  </a:lnTo>
                  <a:lnTo>
                    <a:pt x="23" y="34"/>
                  </a:lnTo>
                  <a:lnTo>
                    <a:pt x="21" y="36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" name="Freeform 293"/>
            <p:cNvSpPr>
              <a:spLocks/>
            </p:cNvSpPr>
            <p:nvPr/>
          </p:nvSpPr>
          <p:spPr bwMode="auto">
            <a:xfrm>
              <a:off x="7075488" y="5472113"/>
              <a:ext cx="52387" cy="63500"/>
            </a:xfrm>
            <a:custGeom>
              <a:avLst/>
              <a:gdLst>
                <a:gd name="T0" fmla="*/ 8 w 33"/>
                <a:gd name="T1" fmla="*/ 17 h 40"/>
                <a:gd name="T2" fmla="*/ 4 w 33"/>
                <a:gd name="T3" fmla="*/ 13 h 40"/>
                <a:gd name="T4" fmla="*/ 4 w 33"/>
                <a:gd name="T5" fmla="*/ 6 h 40"/>
                <a:gd name="T6" fmla="*/ 14 w 33"/>
                <a:gd name="T7" fmla="*/ 0 h 40"/>
                <a:gd name="T8" fmla="*/ 25 w 33"/>
                <a:gd name="T9" fmla="*/ 0 h 40"/>
                <a:gd name="T10" fmla="*/ 31 w 33"/>
                <a:gd name="T11" fmla="*/ 4 h 40"/>
                <a:gd name="T12" fmla="*/ 31 w 33"/>
                <a:gd name="T13" fmla="*/ 8 h 40"/>
                <a:gd name="T14" fmla="*/ 29 w 33"/>
                <a:gd name="T15" fmla="*/ 9 h 40"/>
                <a:gd name="T16" fmla="*/ 27 w 33"/>
                <a:gd name="T17" fmla="*/ 9 h 40"/>
                <a:gd name="T18" fmla="*/ 21 w 33"/>
                <a:gd name="T19" fmla="*/ 2 h 40"/>
                <a:gd name="T20" fmla="*/ 15 w 33"/>
                <a:gd name="T21" fmla="*/ 2 h 40"/>
                <a:gd name="T22" fmla="*/ 10 w 33"/>
                <a:gd name="T23" fmla="*/ 6 h 40"/>
                <a:gd name="T24" fmla="*/ 10 w 33"/>
                <a:gd name="T25" fmla="*/ 13 h 40"/>
                <a:gd name="T26" fmla="*/ 15 w 33"/>
                <a:gd name="T27" fmla="*/ 17 h 40"/>
                <a:gd name="T28" fmla="*/ 19 w 33"/>
                <a:gd name="T29" fmla="*/ 17 h 40"/>
                <a:gd name="T30" fmla="*/ 21 w 33"/>
                <a:gd name="T31" fmla="*/ 17 h 40"/>
                <a:gd name="T32" fmla="*/ 25 w 33"/>
                <a:gd name="T33" fmla="*/ 17 h 40"/>
                <a:gd name="T34" fmla="*/ 25 w 33"/>
                <a:gd name="T35" fmla="*/ 21 h 40"/>
                <a:gd name="T36" fmla="*/ 21 w 33"/>
                <a:gd name="T37" fmla="*/ 21 h 40"/>
                <a:gd name="T38" fmla="*/ 19 w 33"/>
                <a:gd name="T39" fmla="*/ 21 h 40"/>
                <a:gd name="T40" fmla="*/ 14 w 33"/>
                <a:gd name="T41" fmla="*/ 21 h 40"/>
                <a:gd name="T42" fmla="*/ 10 w 33"/>
                <a:gd name="T43" fmla="*/ 25 h 40"/>
                <a:gd name="T44" fmla="*/ 10 w 33"/>
                <a:gd name="T45" fmla="*/ 32 h 40"/>
                <a:gd name="T46" fmla="*/ 15 w 33"/>
                <a:gd name="T47" fmla="*/ 38 h 40"/>
                <a:gd name="T48" fmla="*/ 23 w 33"/>
                <a:gd name="T49" fmla="*/ 36 h 40"/>
                <a:gd name="T50" fmla="*/ 25 w 33"/>
                <a:gd name="T51" fmla="*/ 31 h 40"/>
                <a:gd name="T52" fmla="*/ 29 w 33"/>
                <a:gd name="T53" fmla="*/ 29 h 40"/>
                <a:gd name="T54" fmla="*/ 31 w 33"/>
                <a:gd name="T55" fmla="*/ 29 h 40"/>
                <a:gd name="T56" fmla="*/ 33 w 33"/>
                <a:gd name="T57" fmla="*/ 31 h 40"/>
                <a:gd name="T58" fmla="*/ 33 w 33"/>
                <a:gd name="T59" fmla="*/ 34 h 40"/>
                <a:gd name="T60" fmla="*/ 25 w 33"/>
                <a:gd name="T61" fmla="*/ 40 h 40"/>
                <a:gd name="T62" fmla="*/ 12 w 33"/>
                <a:gd name="T63" fmla="*/ 40 h 40"/>
                <a:gd name="T64" fmla="*/ 2 w 33"/>
                <a:gd name="T65" fmla="*/ 34 h 40"/>
                <a:gd name="T66" fmla="*/ 2 w 33"/>
                <a:gd name="T67" fmla="*/ 25 h 40"/>
                <a:gd name="T68" fmla="*/ 8 w 33"/>
                <a:gd name="T6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40">
                  <a:moveTo>
                    <a:pt x="12" y="19"/>
                  </a:moveTo>
                  <a:lnTo>
                    <a:pt x="8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9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3" y="36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19" y="4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8" y="2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" name="Freeform 294"/>
            <p:cNvSpPr>
              <a:spLocks/>
            </p:cNvSpPr>
            <p:nvPr/>
          </p:nvSpPr>
          <p:spPr bwMode="auto">
            <a:xfrm>
              <a:off x="7131050" y="5472113"/>
              <a:ext cx="53975" cy="63500"/>
            </a:xfrm>
            <a:custGeom>
              <a:avLst/>
              <a:gdLst>
                <a:gd name="T0" fmla="*/ 21 w 34"/>
                <a:gd name="T1" fmla="*/ 6 h 40"/>
                <a:gd name="T2" fmla="*/ 21 w 34"/>
                <a:gd name="T3" fmla="*/ 19 h 40"/>
                <a:gd name="T4" fmla="*/ 19 w 34"/>
                <a:gd name="T5" fmla="*/ 23 h 40"/>
                <a:gd name="T6" fmla="*/ 19 w 34"/>
                <a:gd name="T7" fmla="*/ 25 h 40"/>
                <a:gd name="T8" fmla="*/ 21 w 34"/>
                <a:gd name="T9" fmla="*/ 31 h 40"/>
                <a:gd name="T10" fmla="*/ 21 w 34"/>
                <a:gd name="T11" fmla="*/ 32 h 40"/>
                <a:gd name="T12" fmla="*/ 23 w 34"/>
                <a:gd name="T13" fmla="*/ 34 h 40"/>
                <a:gd name="T14" fmla="*/ 25 w 34"/>
                <a:gd name="T15" fmla="*/ 34 h 40"/>
                <a:gd name="T16" fmla="*/ 28 w 34"/>
                <a:gd name="T17" fmla="*/ 32 h 40"/>
                <a:gd name="T18" fmla="*/ 28 w 34"/>
                <a:gd name="T19" fmla="*/ 29 h 40"/>
                <a:gd name="T20" fmla="*/ 30 w 34"/>
                <a:gd name="T21" fmla="*/ 29 h 40"/>
                <a:gd name="T22" fmla="*/ 30 w 34"/>
                <a:gd name="T23" fmla="*/ 34 h 40"/>
                <a:gd name="T24" fmla="*/ 28 w 34"/>
                <a:gd name="T25" fmla="*/ 38 h 40"/>
                <a:gd name="T26" fmla="*/ 25 w 34"/>
                <a:gd name="T27" fmla="*/ 40 h 40"/>
                <a:gd name="T28" fmla="*/ 21 w 34"/>
                <a:gd name="T29" fmla="*/ 40 h 40"/>
                <a:gd name="T30" fmla="*/ 17 w 34"/>
                <a:gd name="T31" fmla="*/ 40 h 40"/>
                <a:gd name="T32" fmla="*/ 15 w 34"/>
                <a:gd name="T33" fmla="*/ 38 h 40"/>
                <a:gd name="T34" fmla="*/ 13 w 34"/>
                <a:gd name="T35" fmla="*/ 34 h 40"/>
                <a:gd name="T36" fmla="*/ 13 w 34"/>
                <a:gd name="T37" fmla="*/ 31 h 40"/>
                <a:gd name="T38" fmla="*/ 13 w 34"/>
                <a:gd name="T39" fmla="*/ 25 h 40"/>
                <a:gd name="T40" fmla="*/ 13 w 34"/>
                <a:gd name="T41" fmla="*/ 19 h 40"/>
                <a:gd name="T42" fmla="*/ 15 w 34"/>
                <a:gd name="T43" fmla="*/ 6 h 40"/>
                <a:gd name="T44" fmla="*/ 11 w 34"/>
                <a:gd name="T45" fmla="*/ 6 h 40"/>
                <a:gd name="T46" fmla="*/ 7 w 34"/>
                <a:gd name="T47" fmla="*/ 8 h 40"/>
                <a:gd name="T48" fmla="*/ 5 w 34"/>
                <a:gd name="T49" fmla="*/ 8 h 40"/>
                <a:gd name="T50" fmla="*/ 3 w 34"/>
                <a:gd name="T51" fmla="*/ 9 h 40"/>
                <a:gd name="T52" fmla="*/ 2 w 34"/>
                <a:gd name="T53" fmla="*/ 13 h 40"/>
                <a:gd name="T54" fmla="*/ 0 w 34"/>
                <a:gd name="T55" fmla="*/ 13 h 40"/>
                <a:gd name="T56" fmla="*/ 2 w 34"/>
                <a:gd name="T57" fmla="*/ 8 h 40"/>
                <a:gd name="T58" fmla="*/ 3 w 34"/>
                <a:gd name="T59" fmla="*/ 6 h 40"/>
                <a:gd name="T60" fmla="*/ 5 w 34"/>
                <a:gd name="T61" fmla="*/ 2 h 40"/>
                <a:gd name="T62" fmla="*/ 7 w 34"/>
                <a:gd name="T63" fmla="*/ 2 h 40"/>
                <a:gd name="T64" fmla="*/ 9 w 34"/>
                <a:gd name="T65" fmla="*/ 0 h 40"/>
                <a:gd name="T66" fmla="*/ 13 w 34"/>
                <a:gd name="T67" fmla="*/ 0 h 40"/>
                <a:gd name="T68" fmla="*/ 34 w 34"/>
                <a:gd name="T69" fmla="*/ 0 h 40"/>
                <a:gd name="T70" fmla="*/ 34 w 34"/>
                <a:gd name="T71" fmla="*/ 6 h 40"/>
                <a:gd name="T72" fmla="*/ 21 w 34"/>
                <a:gd name="T7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40">
                  <a:moveTo>
                    <a:pt x="21" y="6"/>
                  </a:move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5" y="38"/>
                  </a:lnTo>
                  <a:lnTo>
                    <a:pt x="13" y="34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34" y="0"/>
                  </a:lnTo>
                  <a:lnTo>
                    <a:pt x="34" y="6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" name="Freeform 295"/>
            <p:cNvSpPr>
              <a:spLocks/>
            </p:cNvSpPr>
            <p:nvPr/>
          </p:nvSpPr>
          <p:spPr bwMode="auto">
            <a:xfrm>
              <a:off x="7188200" y="5472113"/>
              <a:ext cx="36513" cy="63500"/>
            </a:xfrm>
            <a:custGeom>
              <a:avLst/>
              <a:gdLst>
                <a:gd name="T0" fmla="*/ 21 w 23"/>
                <a:gd name="T1" fmla="*/ 31 h 40"/>
                <a:gd name="T2" fmla="*/ 23 w 23"/>
                <a:gd name="T3" fmla="*/ 31 h 40"/>
                <a:gd name="T4" fmla="*/ 23 w 23"/>
                <a:gd name="T5" fmla="*/ 34 h 40"/>
                <a:gd name="T6" fmla="*/ 21 w 23"/>
                <a:gd name="T7" fmla="*/ 38 h 40"/>
                <a:gd name="T8" fmla="*/ 19 w 23"/>
                <a:gd name="T9" fmla="*/ 40 h 40"/>
                <a:gd name="T10" fmla="*/ 15 w 23"/>
                <a:gd name="T11" fmla="*/ 40 h 40"/>
                <a:gd name="T12" fmla="*/ 14 w 23"/>
                <a:gd name="T13" fmla="*/ 40 h 40"/>
                <a:gd name="T14" fmla="*/ 10 w 23"/>
                <a:gd name="T15" fmla="*/ 40 h 40"/>
                <a:gd name="T16" fmla="*/ 10 w 23"/>
                <a:gd name="T17" fmla="*/ 38 h 40"/>
                <a:gd name="T18" fmla="*/ 8 w 23"/>
                <a:gd name="T19" fmla="*/ 36 h 40"/>
                <a:gd name="T20" fmla="*/ 8 w 23"/>
                <a:gd name="T21" fmla="*/ 34 h 40"/>
                <a:gd name="T22" fmla="*/ 8 w 23"/>
                <a:gd name="T23" fmla="*/ 31 h 40"/>
                <a:gd name="T24" fmla="*/ 8 w 23"/>
                <a:gd name="T25" fmla="*/ 15 h 40"/>
                <a:gd name="T26" fmla="*/ 8 w 23"/>
                <a:gd name="T27" fmla="*/ 9 h 40"/>
                <a:gd name="T28" fmla="*/ 8 w 23"/>
                <a:gd name="T29" fmla="*/ 8 h 40"/>
                <a:gd name="T30" fmla="*/ 6 w 23"/>
                <a:gd name="T31" fmla="*/ 6 h 40"/>
                <a:gd name="T32" fmla="*/ 4 w 23"/>
                <a:gd name="T33" fmla="*/ 6 h 40"/>
                <a:gd name="T34" fmla="*/ 4 w 23"/>
                <a:gd name="T35" fmla="*/ 6 h 40"/>
                <a:gd name="T36" fmla="*/ 2 w 23"/>
                <a:gd name="T37" fmla="*/ 6 h 40"/>
                <a:gd name="T38" fmla="*/ 0 w 23"/>
                <a:gd name="T39" fmla="*/ 4 h 40"/>
                <a:gd name="T40" fmla="*/ 14 w 23"/>
                <a:gd name="T41" fmla="*/ 0 h 40"/>
                <a:gd name="T42" fmla="*/ 15 w 23"/>
                <a:gd name="T43" fmla="*/ 0 h 40"/>
                <a:gd name="T44" fmla="*/ 15 w 23"/>
                <a:gd name="T45" fmla="*/ 31 h 40"/>
                <a:gd name="T46" fmla="*/ 15 w 23"/>
                <a:gd name="T47" fmla="*/ 32 h 40"/>
                <a:gd name="T48" fmla="*/ 15 w 23"/>
                <a:gd name="T49" fmla="*/ 34 h 40"/>
                <a:gd name="T50" fmla="*/ 17 w 23"/>
                <a:gd name="T51" fmla="*/ 36 h 40"/>
                <a:gd name="T52" fmla="*/ 17 w 23"/>
                <a:gd name="T53" fmla="*/ 36 h 40"/>
                <a:gd name="T54" fmla="*/ 21 w 23"/>
                <a:gd name="T55" fmla="*/ 34 h 40"/>
                <a:gd name="T56" fmla="*/ 21 w 23"/>
                <a:gd name="T5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40">
                  <a:moveTo>
                    <a:pt x="21" y="31"/>
                  </a:moveTo>
                  <a:lnTo>
                    <a:pt x="23" y="31"/>
                  </a:lnTo>
                  <a:lnTo>
                    <a:pt x="23" y="34"/>
                  </a:lnTo>
                  <a:lnTo>
                    <a:pt x="21" y="38"/>
                  </a:lnTo>
                  <a:lnTo>
                    <a:pt x="19" y="40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1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1" y="34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Freeform 296"/>
            <p:cNvSpPr>
              <a:spLocks/>
            </p:cNvSpPr>
            <p:nvPr/>
          </p:nvSpPr>
          <p:spPr bwMode="auto">
            <a:xfrm>
              <a:off x="7224713" y="5472113"/>
              <a:ext cx="69850" cy="63500"/>
            </a:xfrm>
            <a:custGeom>
              <a:avLst/>
              <a:gdLst>
                <a:gd name="T0" fmla="*/ 15 w 44"/>
                <a:gd name="T1" fmla="*/ 0 h 40"/>
                <a:gd name="T2" fmla="*/ 15 w 44"/>
                <a:gd name="T3" fmla="*/ 17 h 40"/>
                <a:gd name="T4" fmla="*/ 25 w 44"/>
                <a:gd name="T5" fmla="*/ 6 h 40"/>
                <a:gd name="T6" fmla="*/ 33 w 44"/>
                <a:gd name="T7" fmla="*/ 0 h 40"/>
                <a:gd name="T8" fmla="*/ 38 w 44"/>
                <a:gd name="T9" fmla="*/ 0 h 40"/>
                <a:gd name="T10" fmla="*/ 40 w 44"/>
                <a:gd name="T11" fmla="*/ 0 h 40"/>
                <a:gd name="T12" fmla="*/ 42 w 44"/>
                <a:gd name="T13" fmla="*/ 0 h 40"/>
                <a:gd name="T14" fmla="*/ 42 w 44"/>
                <a:gd name="T15" fmla="*/ 2 h 40"/>
                <a:gd name="T16" fmla="*/ 44 w 44"/>
                <a:gd name="T17" fmla="*/ 4 h 40"/>
                <a:gd name="T18" fmla="*/ 42 w 44"/>
                <a:gd name="T19" fmla="*/ 4 h 40"/>
                <a:gd name="T20" fmla="*/ 42 w 44"/>
                <a:gd name="T21" fmla="*/ 6 h 40"/>
                <a:gd name="T22" fmla="*/ 40 w 44"/>
                <a:gd name="T23" fmla="*/ 6 h 40"/>
                <a:gd name="T24" fmla="*/ 40 w 44"/>
                <a:gd name="T25" fmla="*/ 6 h 40"/>
                <a:gd name="T26" fmla="*/ 38 w 44"/>
                <a:gd name="T27" fmla="*/ 6 h 40"/>
                <a:gd name="T28" fmla="*/ 37 w 44"/>
                <a:gd name="T29" fmla="*/ 6 h 40"/>
                <a:gd name="T30" fmla="*/ 35 w 44"/>
                <a:gd name="T31" fmla="*/ 4 h 40"/>
                <a:gd name="T32" fmla="*/ 33 w 44"/>
                <a:gd name="T33" fmla="*/ 4 h 40"/>
                <a:gd name="T34" fmla="*/ 31 w 44"/>
                <a:gd name="T35" fmla="*/ 6 h 40"/>
                <a:gd name="T36" fmla="*/ 29 w 44"/>
                <a:gd name="T37" fmla="*/ 8 h 40"/>
                <a:gd name="T38" fmla="*/ 21 w 44"/>
                <a:gd name="T39" fmla="*/ 15 h 40"/>
                <a:gd name="T40" fmla="*/ 35 w 44"/>
                <a:gd name="T41" fmla="*/ 32 h 40"/>
                <a:gd name="T42" fmla="*/ 38 w 44"/>
                <a:gd name="T43" fmla="*/ 36 h 40"/>
                <a:gd name="T44" fmla="*/ 44 w 44"/>
                <a:gd name="T45" fmla="*/ 38 h 40"/>
                <a:gd name="T46" fmla="*/ 44 w 44"/>
                <a:gd name="T47" fmla="*/ 40 h 40"/>
                <a:gd name="T48" fmla="*/ 31 w 44"/>
                <a:gd name="T49" fmla="*/ 40 h 40"/>
                <a:gd name="T50" fmla="*/ 15 w 44"/>
                <a:gd name="T51" fmla="*/ 19 h 40"/>
                <a:gd name="T52" fmla="*/ 15 w 44"/>
                <a:gd name="T53" fmla="*/ 40 h 40"/>
                <a:gd name="T54" fmla="*/ 8 w 44"/>
                <a:gd name="T55" fmla="*/ 40 h 40"/>
                <a:gd name="T56" fmla="*/ 8 w 44"/>
                <a:gd name="T57" fmla="*/ 15 h 40"/>
                <a:gd name="T58" fmla="*/ 8 w 44"/>
                <a:gd name="T59" fmla="*/ 9 h 40"/>
                <a:gd name="T60" fmla="*/ 8 w 44"/>
                <a:gd name="T61" fmla="*/ 6 h 40"/>
                <a:gd name="T62" fmla="*/ 6 w 44"/>
                <a:gd name="T63" fmla="*/ 6 h 40"/>
                <a:gd name="T64" fmla="*/ 4 w 44"/>
                <a:gd name="T65" fmla="*/ 6 h 40"/>
                <a:gd name="T66" fmla="*/ 4 w 44"/>
                <a:gd name="T67" fmla="*/ 6 h 40"/>
                <a:gd name="T68" fmla="*/ 2 w 44"/>
                <a:gd name="T69" fmla="*/ 6 h 40"/>
                <a:gd name="T70" fmla="*/ 0 w 44"/>
                <a:gd name="T71" fmla="*/ 4 h 40"/>
                <a:gd name="T72" fmla="*/ 14 w 44"/>
                <a:gd name="T73" fmla="*/ 0 h 40"/>
                <a:gd name="T74" fmla="*/ 15 w 44"/>
                <a:gd name="T7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0">
                  <a:moveTo>
                    <a:pt x="15" y="0"/>
                  </a:moveTo>
                  <a:lnTo>
                    <a:pt x="15" y="17"/>
                  </a:lnTo>
                  <a:lnTo>
                    <a:pt x="25" y="6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1" y="15"/>
                  </a:lnTo>
                  <a:lnTo>
                    <a:pt x="35" y="32"/>
                  </a:lnTo>
                  <a:lnTo>
                    <a:pt x="38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31" y="40"/>
                  </a:lnTo>
                  <a:lnTo>
                    <a:pt x="15" y="19"/>
                  </a:lnTo>
                  <a:lnTo>
                    <a:pt x="15" y="40"/>
                  </a:lnTo>
                  <a:lnTo>
                    <a:pt x="8" y="40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Freeform 297"/>
            <p:cNvSpPr>
              <a:spLocks noEditPoints="1"/>
            </p:cNvSpPr>
            <p:nvPr/>
          </p:nvSpPr>
          <p:spPr bwMode="auto">
            <a:xfrm>
              <a:off x="7294563" y="5441950"/>
              <a:ext cx="66675" cy="120650"/>
            </a:xfrm>
            <a:custGeom>
              <a:avLst/>
              <a:gdLst>
                <a:gd name="T0" fmla="*/ 18 w 42"/>
                <a:gd name="T1" fmla="*/ 27 h 76"/>
                <a:gd name="T2" fmla="*/ 23 w 42"/>
                <a:gd name="T3" fmla="*/ 21 h 76"/>
                <a:gd name="T4" fmla="*/ 29 w 42"/>
                <a:gd name="T5" fmla="*/ 19 h 76"/>
                <a:gd name="T6" fmla="*/ 35 w 42"/>
                <a:gd name="T7" fmla="*/ 19 h 76"/>
                <a:gd name="T8" fmla="*/ 37 w 42"/>
                <a:gd name="T9" fmla="*/ 23 h 76"/>
                <a:gd name="T10" fmla="*/ 39 w 42"/>
                <a:gd name="T11" fmla="*/ 27 h 76"/>
                <a:gd name="T12" fmla="*/ 41 w 42"/>
                <a:gd name="T13" fmla="*/ 32 h 76"/>
                <a:gd name="T14" fmla="*/ 41 w 42"/>
                <a:gd name="T15" fmla="*/ 65 h 76"/>
                <a:gd name="T16" fmla="*/ 41 w 42"/>
                <a:gd name="T17" fmla="*/ 73 h 76"/>
                <a:gd name="T18" fmla="*/ 42 w 42"/>
                <a:gd name="T19" fmla="*/ 76 h 76"/>
                <a:gd name="T20" fmla="*/ 35 w 42"/>
                <a:gd name="T21" fmla="*/ 76 h 76"/>
                <a:gd name="T22" fmla="*/ 33 w 42"/>
                <a:gd name="T23" fmla="*/ 73 h 76"/>
                <a:gd name="T24" fmla="*/ 33 w 42"/>
                <a:gd name="T25" fmla="*/ 63 h 76"/>
                <a:gd name="T26" fmla="*/ 33 w 42"/>
                <a:gd name="T27" fmla="*/ 32 h 76"/>
                <a:gd name="T28" fmla="*/ 33 w 42"/>
                <a:gd name="T29" fmla="*/ 28 h 76"/>
                <a:gd name="T30" fmla="*/ 31 w 42"/>
                <a:gd name="T31" fmla="*/ 25 h 76"/>
                <a:gd name="T32" fmla="*/ 29 w 42"/>
                <a:gd name="T33" fmla="*/ 25 h 76"/>
                <a:gd name="T34" fmla="*/ 27 w 42"/>
                <a:gd name="T35" fmla="*/ 23 h 76"/>
                <a:gd name="T36" fmla="*/ 21 w 42"/>
                <a:gd name="T37" fmla="*/ 25 h 76"/>
                <a:gd name="T38" fmla="*/ 18 w 42"/>
                <a:gd name="T39" fmla="*/ 28 h 76"/>
                <a:gd name="T40" fmla="*/ 18 w 42"/>
                <a:gd name="T41" fmla="*/ 59 h 76"/>
                <a:gd name="T42" fmla="*/ 10 w 42"/>
                <a:gd name="T43" fmla="*/ 59 h 76"/>
                <a:gd name="T44" fmla="*/ 10 w 42"/>
                <a:gd name="T45" fmla="*/ 28 h 76"/>
                <a:gd name="T46" fmla="*/ 10 w 42"/>
                <a:gd name="T47" fmla="*/ 27 h 76"/>
                <a:gd name="T48" fmla="*/ 8 w 42"/>
                <a:gd name="T49" fmla="*/ 23 h 76"/>
                <a:gd name="T50" fmla="*/ 8 w 42"/>
                <a:gd name="T51" fmla="*/ 23 h 76"/>
                <a:gd name="T52" fmla="*/ 6 w 42"/>
                <a:gd name="T53" fmla="*/ 23 h 76"/>
                <a:gd name="T54" fmla="*/ 4 w 42"/>
                <a:gd name="T55" fmla="*/ 23 h 76"/>
                <a:gd name="T56" fmla="*/ 2 w 42"/>
                <a:gd name="T57" fmla="*/ 28 h 76"/>
                <a:gd name="T58" fmla="*/ 0 w 42"/>
                <a:gd name="T59" fmla="*/ 28 h 76"/>
                <a:gd name="T60" fmla="*/ 2 w 42"/>
                <a:gd name="T61" fmla="*/ 25 h 76"/>
                <a:gd name="T62" fmla="*/ 4 w 42"/>
                <a:gd name="T63" fmla="*/ 21 h 76"/>
                <a:gd name="T64" fmla="*/ 6 w 42"/>
                <a:gd name="T65" fmla="*/ 19 h 76"/>
                <a:gd name="T66" fmla="*/ 10 w 42"/>
                <a:gd name="T67" fmla="*/ 19 h 76"/>
                <a:gd name="T68" fmla="*/ 12 w 42"/>
                <a:gd name="T69" fmla="*/ 19 h 76"/>
                <a:gd name="T70" fmla="*/ 14 w 42"/>
                <a:gd name="T71" fmla="*/ 21 h 76"/>
                <a:gd name="T72" fmla="*/ 16 w 42"/>
                <a:gd name="T73" fmla="*/ 23 h 76"/>
                <a:gd name="T74" fmla="*/ 18 w 42"/>
                <a:gd name="T75" fmla="*/ 27 h 76"/>
                <a:gd name="T76" fmla="*/ 33 w 42"/>
                <a:gd name="T77" fmla="*/ 0 h 76"/>
                <a:gd name="T78" fmla="*/ 19 w 42"/>
                <a:gd name="T79" fmla="*/ 13 h 76"/>
                <a:gd name="T80" fmla="*/ 19 w 42"/>
                <a:gd name="T81" fmla="*/ 13 h 76"/>
                <a:gd name="T82" fmla="*/ 23 w 42"/>
                <a:gd name="T83" fmla="*/ 0 h 76"/>
                <a:gd name="T84" fmla="*/ 33 w 42"/>
                <a:gd name="T8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" h="76">
                  <a:moveTo>
                    <a:pt x="18" y="27"/>
                  </a:moveTo>
                  <a:lnTo>
                    <a:pt x="23" y="21"/>
                  </a:lnTo>
                  <a:lnTo>
                    <a:pt x="29" y="19"/>
                  </a:lnTo>
                  <a:lnTo>
                    <a:pt x="35" y="19"/>
                  </a:lnTo>
                  <a:lnTo>
                    <a:pt x="37" y="23"/>
                  </a:lnTo>
                  <a:lnTo>
                    <a:pt x="39" y="27"/>
                  </a:lnTo>
                  <a:lnTo>
                    <a:pt x="41" y="32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42" y="76"/>
                  </a:lnTo>
                  <a:lnTo>
                    <a:pt x="35" y="76"/>
                  </a:lnTo>
                  <a:lnTo>
                    <a:pt x="33" y="73"/>
                  </a:lnTo>
                  <a:lnTo>
                    <a:pt x="33" y="63"/>
                  </a:lnTo>
                  <a:lnTo>
                    <a:pt x="33" y="32"/>
                  </a:lnTo>
                  <a:lnTo>
                    <a:pt x="33" y="28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7" y="23"/>
                  </a:lnTo>
                  <a:lnTo>
                    <a:pt x="21" y="25"/>
                  </a:lnTo>
                  <a:lnTo>
                    <a:pt x="18" y="28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8" y="27"/>
                  </a:lnTo>
                  <a:close/>
                  <a:moveTo>
                    <a:pt x="33" y="0"/>
                  </a:moveTo>
                  <a:lnTo>
                    <a:pt x="19" y="13"/>
                  </a:lnTo>
                  <a:lnTo>
                    <a:pt x="19" y="13"/>
                  </a:lnTo>
                  <a:lnTo>
                    <a:pt x="2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Freeform 298"/>
            <p:cNvSpPr>
              <a:spLocks/>
            </p:cNvSpPr>
            <p:nvPr/>
          </p:nvSpPr>
          <p:spPr bwMode="auto">
            <a:xfrm>
              <a:off x="6840538" y="5441950"/>
              <a:ext cx="73025" cy="93663"/>
            </a:xfrm>
            <a:custGeom>
              <a:avLst/>
              <a:gdLst>
                <a:gd name="T0" fmla="*/ 46 w 46"/>
                <a:gd name="T1" fmla="*/ 0 h 59"/>
                <a:gd name="T2" fmla="*/ 46 w 46"/>
                <a:gd name="T3" fmla="*/ 13 h 59"/>
                <a:gd name="T4" fmla="*/ 44 w 46"/>
                <a:gd name="T5" fmla="*/ 13 h 59"/>
                <a:gd name="T6" fmla="*/ 44 w 46"/>
                <a:gd name="T7" fmla="*/ 9 h 59"/>
                <a:gd name="T8" fmla="*/ 43 w 46"/>
                <a:gd name="T9" fmla="*/ 7 h 59"/>
                <a:gd name="T10" fmla="*/ 41 w 46"/>
                <a:gd name="T11" fmla="*/ 5 h 59"/>
                <a:gd name="T12" fmla="*/ 39 w 46"/>
                <a:gd name="T13" fmla="*/ 3 h 59"/>
                <a:gd name="T14" fmla="*/ 37 w 46"/>
                <a:gd name="T15" fmla="*/ 3 h 59"/>
                <a:gd name="T16" fmla="*/ 33 w 46"/>
                <a:gd name="T17" fmla="*/ 3 h 59"/>
                <a:gd name="T18" fmla="*/ 16 w 46"/>
                <a:gd name="T19" fmla="*/ 3 h 59"/>
                <a:gd name="T20" fmla="*/ 16 w 46"/>
                <a:gd name="T21" fmla="*/ 48 h 59"/>
                <a:gd name="T22" fmla="*/ 18 w 46"/>
                <a:gd name="T23" fmla="*/ 53 h 59"/>
                <a:gd name="T24" fmla="*/ 18 w 46"/>
                <a:gd name="T25" fmla="*/ 55 h 59"/>
                <a:gd name="T26" fmla="*/ 20 w 46"/>
                <a:gd name="T27" fmla="*/ 57 h 59"/>
                <a:gd name="T28" fmla="*/ 25 w 46"/>
                <a:gd name="T29" fmla="*/ 57 h 59"/>
                <a:gd name="T30" fmla="*/ 25 w 46"/>
                <a:gd name="T31" fmla="*/ 59 h 59"/>
                <a:gd name="T32" fmla="*/ 0 w 46"/>
                <a:gd name="T33" fmla="*/ 59 h 59"/>
                <a:gd name="T34" fmla="*/ 0 w 46"/>
                <a:gd name="T35" fmla="*/ 57 h 59"/>
                <a:gd name="T36" fmla="*/ 4 w 46"/>
                <a:gd name="T37" fmla="*/ 57 h 59"/>
                <a:gd name="T38" fmla="*/ 6 w 46"/>
                <a:gd name="T39" fmla="*/ 55 h 59"/>
                <a:gd name="T40" fmla="*/ 8 w 46"/>
                <a:gd name="T41" fmla="*/ 53 h 59"/>
                <a:gd name="T42" fmla="*/ 8 w 46"/>
                <a:gd name="T43" fmla="*/ 48 h 59"/>
                <a:gd name="T44" fmla="*/ 8 w 46"/>
                <a:gd name="T45" fmla="*/ 11 h 59"/>
                <a:gd name="T46" fmla="*/ 8 w 46"/>
                <a:gd name="T47" fmla="*/ 5 h 59"/>
                <a:gd name="T48" fmla="*/ 6 w 46"/>
                <a:gd name="T49" fmla="*/ 3 h 59"/>
                <a:gd name="T50" fmla="*/ 4 w 46"/>
                <a:gd name="T51" fmla="*/ 2 h 59"/>
                <a:gd name="T52" fmla="*/ 0 w 46"/>
                <a:gd name="T53" fmla="*/ 2 h 59"/>
                <a:gd name="T54" fmla="*/ 0 w 46"/>
                <a:gd name="T55" fmla="*/ 0 h 59"/>
                <a:gd name="T56" fmla="*/ 46 w 46"/>
                <a:gd name="T5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59">
                  <a:moveTo>
                    <a:pt x="46" y="0"/>
                  </a:moveTo>
                  <a:lnTo>
                    <a:pt x="46" y="13"/>
                  </a:lnTo>
                  <a:lnTo>
                    <a:pt x="44" y="13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3" y="3"/>
                  </a:lnTo>
                  <a:lnTo>
                    <a:pt x="16" y="3"/>
                  </a:lnTo>
                  <a:lnTo>
                    <a:pt x="16" y="48"/>
                  </a:lnTo>
                  <a:lnTo>
                    <a:pt x="18" y="53"/>
                  </a:lnTo>
                  <a:lnTo>
                    <a:pt x="18" y="55"/>
                  </a:lnTo>
                  <a:lnTo>
                    <a:pt x="20" y="57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8" y="53"/>
                  </a:lnTo>
                  <a:lnTo>
                    <a:pt x="8" y="48"/>
                  </a:lnTo>
                  <a:lnTo>
                    <a:pt x="8" y="11"/>
                  </a:lnTo>
                  <a:lnTo>
                    <a:pt x="8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" name="Freeform 299"/>
            <p:cNvSpPr>
              <a:spLocks/>
            </p:cNvSpPr>
            <p:nvPr/>
          </p:nvSpPr>
          <p:spPr bwMode="auto">
            <a:xfrm>
              <a:off x="6910388" y="5521325"/>
              <a:ext cx="15875" cy="14288"/>
            </a:xfrm>
            <a:custGeom>
              <a:avLst/>
              <a:gdLst>
                <a:gd name="T0" fmla="*/ 6 w 10"/>
                <a:gd name="T1" fmla="*/ 0 h 9"/>
                <a:gd name="T2" fmla="*/ 8 w 10"/>
                <a:gd name="T3" fmla="*/ 1 h 9"/>
                <a:gd name="T4" fmla="*/ 8 w 10"/>
                <a:gd name="T5" fmla="*/ 1 h 9"/>
                <a:gd name="T6" fmla="*/ 10 w 10"/>
                <a:gd name="T7" fmla="*/ 3 h 9"/>
                <a:gd name="T8" fmla="*/ 10 w 10"/>
                <a:gd name="T9" fmla="*/ 5 h 9"/>
                <a:gd name="T10" fmla="*/ 10 w 10"/>
                <a:gd name="T11" fmla="*/ 7 h 9"/>
                <a:gd name="T12" fmla="*/ 8 w 10"/>
                <a:gd name="T13" fmla="*/ 9 h 9"/>
                <a:gd name="T14" fmla="*/ 8 w 10"/>
                <a:gd name="T15" fmla="*/ 9 h 9"/>
                <a:gd name="T16" fmla="*/ 6 w 10"/>
                <a:gd name="T17" fmla="*/ 9 h 9"/>
                <a:gd name="T18" fmla="*/ 4 w 10"/>
                <a:gd name="T19" fmla="*/ 9 h 9"/>
                <a:gd name="T20" fmla="*/ 2 w 10"/>
                <a:gd name="T21" fmla="*/ 9 h 9"/>
                <a:gd name="T22" fmla="*/ 0 w 10"/>
                <a:gd name="T23" fmla="*/ 7 h 9"/>
                <a:gd name="T24" fmla="*/ 0 w 10"/>
                <a:gd name="T25" fmla="*/ 5 h 9"/>
                <a:gd name="T26" fmla="*/ 0 w 10"/>
                <a:gd name="T27" fmla="*/ 3 h 9"/>
                <a:gd name="T28" fmla="*/ 2 w 10"/>
                <a:gd name="T29" fmla="*/ 1 h 9"/>
                <a:gd name="T30" fmla="*/ 4 w 10"/>
                <a:gd name="T31" fmla="*/ 1 h 9"/>
                <a:gd name="T32" fmla="*/ 6 w 10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" name="Freeform 300"/>
            <p:cNvSpPr>
              <a:spLocks/>
            </p:cNvSpPr>
            <p:nvPr/>
          </p:nvSpPr>
          <p:spPr bwMode="auto">
            <a:xfrm>
              <a:off x="6975475" y="5441950"/>
              <a:ext cx="90488" cy="93663"/>
            </a:xfrm>
            <a:custGeom>
              <a:avLst/>
              <a:gdLst>
                <a:gd name="T0" fmla="*/ 30 w 57"/>
                <a:gd name="T1" fmla="*/ 0 h 59"/>
                <a:gd name="T2" fmla="*/ 34 w 57"/>
                <a:gd name="T3" fmla="*/ 0 h 59"/>
                <a:gd name="T4" fmla="*/ 40 w 57"/>
                <a:gd name="T5" fmla="*/ 2 h 59"/>
                <a:gd name="T6" fmla="*/ 44 w 57"/>
                <a:gd name="T7" fmla="*/ 3 h 59"/>
                <a:gd name="T8" fmla="*/ 50 w 57"/>
                <a:gd name="T9" fmla="*/ 7 h 59"/>
                <a:gd name="T10" fmla="*/ 53 w 57"/>
                <a:gd name="T11" fmla="*/ 11 h 59"/>
                <a:gd name="T12" fmla="*/ 55 w 57"/>
                <a:gd name="T13" fmla="*/ 17 h 59"/>
                <a:gd name="T14" fmla="*/ 57 w 57"/>
                <a:gd name="T15" fmla="*/ 23 h 59"/>
                <a:gd name="T16" fmla="*/ 57 w 57"/>
                <a:gd name="T17" fmla="*/ 28 h 59"/>
                <a:gd name="T18" fmla="*/ 57 w 57"/>
                <a:gd name="T19" fmla="*/ 36 h 59"/>
                <a:gd name="T20" fmla="*/ 55 w 57"/>
                <a:gd name="T21" fmla="*/ 42 h 59"/>
                <a:gd name="T22" fmla="*/ 53 w 57"/>
                <a:gd name="T23" fmla="*/ 46 h 59"/>
                <a:gd name="T24" fmla="*/ 50 w 57"/>
                <a:gd name="T25" fmla="*/ 51 h 59"/>
                <a:gd name="T26" fmla="*/ 44 w 57"/>
                <a:gd name="T27" fmla="*/ 55 h 59"/>
                <a:gd name="T28" fmla="*/ 40 w 57"/>
                <a:gd name="T29" fmla="*/ 57 h 59"/>
                <a:gd name="T30" fmla="*/ 34 w 57"/>
                <a:gd name="T31" fmla="*/ 59 h 59"/>
                <a:gd name="T32" fmla="*/ 29 w 57"/>
                <a:gd name="T33" fmla="*/ 59 h 59"/>
                <a:gd name="T34" fmla="*/ 23 w 57"/>
                <a:gd name="T35" fmla="*/ 59 h 59"/>
                <a:gd name="T36" fmla="*/ 17 w 57"/>
                <a:gd name="T37" fmla="*/ 57 h 59"/>
                <a:gd name="T38" fmla="*/ 13 w 57"/>
                <a:gd name="T39" fmla="*/ 55 h 59"/>
                <a:gd name="T40" fmla="*/ 9 w 57"/>
                <a:gd name="T41" fmla="*/ 51 h 59"/>
                <a:gd name="T42" fmla="*/ 6 w 57"/>
                <a:gd name="T43" fmla="*/ 46 h 59"/>
                <a:gd name="T44" fmla="*/ 2 w 57"/>
                <a:gd name="T45" fmla="*/ 40 h 59"/>
                <a:gd name="T46" fmla="*/ 2 w 57"/>
                <a:gd name="T47" fmla="*/ 36 h 59"/>
                <a:gd name="T48" fmla="*/ 0 w 57"/>
                <a:gd name="T49" fmla="*/ 28 h 59"/>
                <a:gd name="T50" fmla="*/ 2 w 57"/>
                <a:gd name="T51" fmla="*/ 23 h 59"/>
                <a:gd name="T52" fmla="*/ 4 w 57"/>
                <a:gd name="T53" fmla="*/ 17 h 59"/>
                <a:gd name="T54" fmla="*/ 6 w 57"/>
                <a:gd name="T55" fmla="*/ 11 h 59"/>
                <a:gd name="T56" fmla="*/ 9 w 57"/>
                <a:gd name="T57" fmla="*/ 7 h 59"/>
                <a:gd name="T58" fmla="*/ 13 w 57"/>
                <a:gd name="T59" fmla="*/ 3 h 59"/>
                <a:gd name="T60" fmla="*/ 19 w 57"/>
                <a:gd name="T61" fmla="*/ 2 h 59"/>
                <a:gd name="T62" fmla="*/ 25 w 57"/>
                <a:gd name="T63" fmla="*/ 0 h 59"/>
                <a:gd name="T64" fmla="*/ 30 w 57"/>
                <a:gd name="T6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9">
                  <a:moveTo>
                    <a:pt x="30" y="0"/>
                  </a:moveTo>
                  <a:lnTo>
                    <a:pt x="34" y="0"/>
                  </a:lnTo>
                  <a:lnTo>
                    <a:pt x="40" y="2"/>
                  </a:lnTo>
                  <a:lnTo>
                    <a:pt x="44" y="3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5" y="17"/>
                  </a:lnTo>
                  <a:lnTo>
                    <a:pt x="57" y="23"/>
                  </a:lnTo>
                  <a:lnTo>
                    <a:pt x="57" y="28"/>
                  </a:lnTo>
                  <a:lnTo>
                    <a:pt x="57" y="36"/>
                  </a:lnTo>
                  <a:lnTo>
                    <a:pt x="55" y="42"/>
                  </a:lnTo>
                  <a:lnTo>
                    <a:pt x="53" y="46"/>
                  </a:lnTo>
                  <a:lnTo>
                    <a:pt x="50" y="51"/>
                  </a:lnTo>
                  <a:lnTo>
                    <a:pt x="44" y="55"/>
                  </a:lnTo>
                  <a:lnTo>
                    <a:pt x="40" y="57"/>
                  </a:lnTo>
                  <a:lnTo>
                    <a:pt x="34" y="59"/>
                  </a:lnTo>
                  <a:lnTo>
                    <a:pt x="29" y="59"/>
                  </a:lnTo>
                  <a:lnTo>
                    <a:pt x="23" y="59"/>
                  </a:lnTo>
                  <a:lnTo>
                    <a:pt x="17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3" y="3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" name="Freeform 301"/>
            <p:cNvSpPr>
              <a:spLocks/>
            </p:cNvSpPr>
            <p:nvPr/>
          </p:nvSpPr>
          <p:spPr bwMode="auto">
            <a:xfrm>
              <a:off x="6992938" y="5445125"/>
              <a:ext cx="58737" cy="87313"/>
            </a:xfrm>
            <a:custGeom>
              <a:avLst/>
              <a:gdLst>
                <a:gd name="T0" fmla="*/ 18 w 37"/>
                <a:gd name="T1" fmla="*/ 0 h 55"/>
                <a:gd name="T2" fmla="*/ 10 w 37"/>
                <a:gd name="T3" fmla="*/ 1 h 55"/>
                <a:gd name="T4" fmla="*/ 4 w 37"/>
                <a:gd name="T5" fmla="*/ 7 h 55"/>
                <a:gd name="T6" fmla="*/ 0 w 37"/>
                <a:gd name="T7" fmla="*/ 15 h 55"/>
                <a:gd name="T8" fmla="*/ 0 w 37"/>
                <a:gd name="T9" fmla="*/ 26 h 55"/>
                <a:gd name="T10" fmla="*/ 0 w 37"/>
                <a:gd name="T11" fmla="*/ 38 h 55"/>
                <a:gd name="T12" fmla="*/ 4 w 37"/>
                <a:gd name="T13" fmla="*/ 48 h 55"/>
                <a:gd name="T14" fmla="*/ 6 w 37"/>
                <a:gd name="T15" fmla="*/ 51 h 55"/>
                <a:gd name="T16" fmla="*/ 10 w 37"/>
                <a:gd name="T17" fmla="*/ 53 h 55"/>
                <a:gd name="T18" fmla="*/ 14 w 37"/>
                <a:gd name="T19" fmla="*/ 55 h 55"/>
                <a:gd name="T20" fmla="*/ 18 w 37"/>
                <a:gd name="T21" fmla="*/ 55 h 55"/>
                <a:gd name="T22" fmla="*/ 21 w 37"/>
                <a:gd name="T23" fmla="*/ 55 h 55"/>
                <a:gd name="T24" fmla="*/ 25 w 37"/>
                <a:gd name="T25" fmla="*/ 53 h 55"/>
                <a:gd name="T26" fmla="*/ 29 w 37"/>
                <a:gd name="T27" fmla="*/ 51 h 55"/>
                <a:gd name="T28" fmla="*/ 31 w 37"/>
                <a:gd name="T29" fmla="*/ 48 h 55"/>
                <a:gd name="T30" fmla="*/ 35 w 37"/>
                <a:gd name="T31" fmla="*/ 40 h 55"/>
                <a:gd name="T32" fmla="*/ 37 w 37"/>
                <a:gd name="T33" fmla="*/ 28 h 55"/>
                <a:gd name="T34" fmla="*/ 35 w 37"/>
                <a:gd name="T35" fmla="*/ 17 h 55"/>
                <a:gd name="T36" fmla="*/ 33 w 37"/>
                <a:gd name="T37" fmla="*/ 7 h 55"/>
                <a:gd name="T38" fmla="*/ 29 w 37"/>
                <a:gd name="T39" fmla="*/ 3 h 55"/>
                <a:gd name="T40" fmla="*/ 27 w 37"/>
                <a:gd name="T41" fmla="*/ 1 h 55"/>
                <a:gd name="T42" fmla="*/ 23 w 37"/>
                <a:gd name="T43" fmla="*/ 1 h 55"/>
                <a:gd name="T44" fmla="*/ 18 w 37"/>
                <a:gd name="T4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55">
                  <a:moveTo>
                    <a:pt x="18" y="0"/>
                  </a:moveTo>
                  <a:lnTo>
                    <a:pt x="10" y="1"/>
                  </a:lnTo>
                  <a:lnTo>
                    <a:pt x="4" y="7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4" y="48"/>
                  </a:lnTo>
                  <a:lnTo>
                    <a:pt x="6" y="51"/>
                  </a:lnTo>
                  <a:lnTo>
                    <a:pt x="10" y="53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21" y="55"/>
                  </a:lnTo>
                  <a:lnTo>
                    <a:pt x="25" y="53"/>
                  </a:lnTo>
                  <a:lnTo>
                    <a:pt x="29" y="51"/>
                  </a:lnTo>
                  <a:lnTo>
                    <a:pt x="31" y="48"/>
                  </a:lnTo>
                  <a:lnTo>
                    <a:pt x="35" y="40"/>
                  </a:lnTo>
                  <a:lnTo>
                    <a:pt x="37" y="28"/>
                  </a:lnTo>
                  <a:lnTo>
                    <a:pt x="35" y="17"/>
                  </a:lnTo>
                  <a:lnTo>
                    <a:pt x="33" y="7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" name="Freeform 302"/>
            <p:cNvSpPr>
              <a:spLocks/>
            </p:cNvSpPr>
            <p:nvPr/>
          </p:nvSpPr>
          <p:spPr bwMode="auto">
            <a:xfrm>
              <a:off x="7005638" y="5472113"/>
              <a:ext cx="33337" cy="33337"/>
            </a:xfrm>
            <a:custGeom>
              <a:avLst/>
              <a:gdLst>
                <a:gd name="T0" fmla="*/ 0 w 21"/>
                <a:gd name="T1" fmla="*/ 0 h 21"/>
                <a:gd name="T2" fmla="*/ 2 w 21"/>
                <a:gd name="T3" fmla="*/ 0 h 21"/>
                <a:gd name="T4" fmla="*/ 2 w 21"/>
                <a:gd name="T5" fmla="*/ 4 h 21"/>
                <a:gd name="T6" fmla="*/ 4 w 21"/>
                <a:gd name="T7" fmla="*/ 6 h 21"/>
                <a:gd name="T8" fmla="*/ 6 w 21"/>
                <a:gd name="T9" fmla="*/ 6 h 21"/>
                <a:gd name="T10" fmla="*/ 8 w 21"/>
                <a:gd name="T11" fmla="*/ 8 h 21"/>
                <a:gd name="T12" fmla="*/ 11 w 21"/>
                <a:gd name="T13" fmla="*/ 8 h 21"/>
                <a:gd name="T14" fmla="*/ 15 w 21"/>
                <a:gd name="T15" fmla="*/ 6 h 21"/>
                <a:gd name="T16" fmla="*/ 17 w 21"/>
                <a:gd name="T17" fmla="*/ 6 h 21"/>
                <a:gd name="T18" fmla="*/ 19 w 21"/>
                <a:gd name="T19" fmla="*/ 4 h 21"/>
                <a:gd name="T20" fmla="*/ 19 w 21"/>
                <a:gd name="T21" fmla="*/ 0 h 21"/>
                <a:gd name="T22" fmla="*/ 21 w 21"/>
                <a:gd name="T23" fmla="*/ 0 h 21"/>
                <a:gd name="T24" fmla="*/ 21 w 21"/>
                <a:gd name="T25" fmla="*/ 21 h 21"/>
                <a:gd name="T26" fmla="*/ 19 w 21"/>
                <a:gd name="T27" fmla="*/ 21 h 21"/>
                <a:gd name="T28" fmla="*/ 19 w 21"/>
                <a:gd name="T29" fmla="*/ 17 h 21"/>
                <a:gd name="T30" fmla="*/ 17 w 21"/>
                <a:gd name="T31" fmla="*/ 15 h 21"/>
                <a:gd name="T32" fmla="*/ 15 w 21"/>
                <a:gd name="T33" fmla="*/ 15 h 21"/>
                <a:gd name="T34" fmla="*/ 11 w 21"/>
                <a:gd name="T35" fmla="*/ 13 h 21"/>
                <a:gd name="T36" fmla="*/ 8 w 21"/>
                <a:gd name="T37" fmla="*/ 13 h 21"/>
                <a:gd name="T38" fmla="*/ 6 w 21"/>
                <a:gd name="T39" fmla="*/ 15 h 21"/>
                <a:gd name="T40" fmla="*/ 4 w 21"/>
                <a:gd name="T41" fmla="*/ 15 h 21"/>
                <a:gd name="T42" fmla="*/ 2 w 21"/>
                <a:gd name="T43" fmla="*/ 17 h 21"/>
                <a:gd name="T44" fmla="*/ 2 w 21"/>
                <a:gd name="T45" fmla="*/ 21 h 21"/>
                <a:gd name="T46" fmla="*/ 0 w 21"/>
                <a:gd name="T47" fmla="*/ 21 h 21"/>
                <a:gd name="T48" fmla="*/ 0 w 21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9" y="17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" name="Freeform 303"/>
            <p:cNvSpPr>
              <a:spLocks/>
            </p:cNvSpPr>
            <p:nvPr/>
          </p:nvSpPr>
          <p:spPr bwMode="auto">
            <a:xfrm>
              <a:off x="7075488" y="5472113"/>
              <a:ext cx="52387" cy="63500"/>
            </a:xfrm>
            <a:custGeom>
              <a:avLst/>
              <a:gdLst>
                <a:gd name="T0" fmla="*/ 8 w 33"/>
                <a:gd name="T1" fmla="*/ 17 h 40"/>
                <a:gd name="T2" fmla="*/ 4 w 33"/>
                <a:gd name="T3" fmla="*/ 13 h 40"/>
                <a:gd name="T4" fmla="*/ 4 w 33"/>
                <a:gd name="T5" fmla="*/ 6 h 40"/>
                <a:gd name="T6" fmla="*/ 14 w 33"/>
                <a:gd name="T7" fmla="*/ 0 h 40"/>
                <a:gd name="T8" fmla="*/ 25 w 33"/>
                <a:gd name="T9" fmla="*/ 0 h 40"/>
                <a:gd name="T10" fmla="*/ 31 w 33"/>
                <a:gd name="T11" fmla="*/ 4 h 40"/>
                <a:gd name="T12" fmla="*/ 31 w 33"/>
                <a:gd name="T13" fmla="*/ 8 h 40"/>
                <a:gd name="T14" fmla="*/ 29 w 33"/>
                <a:gd name="T15" fmla="*/ 9 h 40"/>
                <a:gd name="T16" fmla="*/ 27 w 33"/>
                <a:gd name="T17" fmla="*/ 9 h 40"/>
                <a:gd name="T18" fmla="*/ 21 w 33"/>
                <a:gd name="T19" fmla="*/ 2 h 40"/>
                <a:gd name="T20" fmla="*/ 15 w 33"/>
                <a:gd name="T21" fmla="*/ 2 h 40"/>
                <a:gd name="T22" fmla="*/ 10 w 33"/>
                <a:gd name="T23" fmla="*/ 6 h 40"/>
                <a:gd name="T24" fmla="*/ 10 w 33"/>
                <a:gd name="T25" fmla="*/ 13 h 40"/>
                <a:gd name="T26" fmla="*/ 15 w 33"/>
                <a:gd name="T27" fmla="*/ 17 h 40"/>
                <a:gd name="T28" fmla="*/ 19 w 33"/>
                <a:gd name="T29" fmla="*/ 17 h 40"/>
                <a:gd name="T30" fmla="*/ 21 w 33"/>
                <a:gd name="T31" fmla="*/ 17 h 40"/>
                <a:gd name="T32" fmla="*/ 25 w 33"/>
                <a:gd name="T33" fmla="*/ 17 h 40"/>
                <a:gd name="T34" fmla="*/ 25 w 33"/>
                <a:gd name="T35" fmla="*/ 21 h 40"/>
                <a:gd name="T36" fmla="*/ 21 w 33"/>
                <a:gd name="T37" fmla="*/ 21 h 40"/>
                <a:gd name="T38" fmla="*/ 19 w 33"/>
                <a:gd name="T39" fmla="*/ 21 h 40"/>
                <a:gd name="T40" fmla="*/ 14 w 33"/>
                <a:gd name="T41" fmla="*/ 21 h 40"/>
                <a:gd name="T42" fmla="*/ 10 w 33"/>
                <a:gd name="T43" fmla="*/ 25 h 40"/>
                <a:gd name="T44" fmla="*/ 10 w 33"/>
                <a:gd name="T45" fmla="*/ 32 h 40"/>
                <a:gd name="T46" fmla="*/ 15 w 33"/>
                <a:gd name="T47" fmla="*/ 38 h 40"/>
                <a:gd name="T48" fmla="*/ 23 w 33"/>
                <a:gd name="T49" fmla="*/ 36 h 40"/>
                <a:gd name="T50" fmla="*/ 25 w 33"/>
                <a:gd name="T51" fmla="*/ 31 h 40"/>
                <a:gd name="T52" fmla="*/ 29 w 33"/>
                <a:gd name="T53" fmla="*/ 29 h 40"/>
                <a:gd name="T54" fmla="*/ 31 w 33"/>
                <a:gd name="T55" fmla="*/ 29 h 40"/>
                <a:gd name="T56" fmla="*/ 33 w 33"/>
                <a:gd name="T57" fmla="*/ 31 h 40"/>
                <a:gd name="T58" fmla="*/ 33 w 33"/>
                <a:gd name="T59" fmla="*/ 34 h 40"/>
                <a:gd name="T60" fmla="*/ 25 w 33"/>
                <a:gd name="T61" fmla="*/ 40 h 40"/>
                <a:gd name="T62" fmla="*/ 12 w 33"/>
                <a:gd name="T63" fmla="*/ 40 h 40"/>
                <a:gd name="T64" fmla="*/ 2 w 33"/>
                <a:gd name="T65" fmla="*/ 34 h 40"/>
                <a:gd name="T66" fmla="*/ 2 w 33"/>
                <a:gd name="T67" fmla="*/ 25 h 40"/>
                <a:gd name="T68" fmla="*/ 8 w 33"/>
                <a:gd name="T6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40">
                  <a:moveTo>
                    <a:pt x="12" y="19"/>
                  </a:moveTo>
                  <a:lnTo>
                    <a:pt x="8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9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5" y="6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3" y="36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19" y="4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8" y="21"/>
                  </a:lnTo>
                  <a:lnTo>
                    <a:pt x="12" y="1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" name="Freeform 304"/>
            <p:cNvSpPr>
              <a:spLocks/>
            </p:cNvSpPr>
            <p:nvPr/>
          </p:nvSpPr>
          <p:spPr bwMode="auto">
            <a:xfrm>
              <a:off x="7131050" y="5472113"/>
              <a:ext cx="53975" cy="63500"/>
            </a:xfrm>
            <a:custGeom>
              <a:avLst/>
              <a:gdLst>
                <a:gd name="T0" fmla="*/ 21 w 34"/>
                <a:gd name="T1" fmla="*/ 6 h 40"/>
                <a:gd name="T2" fmla="*/ 21 w 34"/>
                <a:gd name="T3" fmla="*/ 19 h 40"/>
                <a:gd name="T4" fmla="*/ 19 w 34"/>
                <a:gd name="T5" fmla="*/ 23 h 40"/>
                <a:gd name="T6" fmla="*/ 19 w 34"/>
                <a:gd name="T7" fmla="*/ 25 h 40"/>
                <a:gd name="T8" fmla="*/ 21 w 34"/>
                <a:gd name="T9" fmla="*/ 31 h 40"/>
                <a:gd name="T10" fmla="*/ 21 w 34"/>
                <a:gd name="T11" fmla="*/ 32 h 40"/>
                <a:gd name="T12" fmla="*/ 23 w 34"/>
                <a:gd name="T13" fmla="*/ 34 h 40"/>
                <a:gd name="T14" fmla="*/ 25 w 34"/>
                <a:gd name="T15" fmla="*/ 34 h 40"/>
                <a:gd name="T16" fmla="*/ 28 w 34"/>
                <a:gd name="T17" fmla="*/ 32 h 40"/>
                <a:gd name="T18" fmla="*/ 28 w 34"/>
                <a:gd name="T19" fmla="*/ 29 h 40"/>
                <a:gd name="T20" fmla="*/ 30 w 34"/>
                <a:gd name="T21" fmla="*/ 29 h 40"/>
                <a:gd name="T22" fmla="*/ 30 w 34"/>
                <a:gd name="T23" fmla="*/ 34 h 40"/>
                <a:gd name="T24" fmla="*/ 28 w 34"/>
                <a:gd name="T25" fmla="*/ 38 h 40"/>
                <a:gd name="T26" fmla="*/ 25 w 34"/>
                <a:gd name="T27" fmla="*/ 40 h 40"/>
                <a:gd name="T28" fmla="*/ 21 w 34"/>
                <a:gd name="T29" fmla="*/ 40 h 40"/>
                <a:gd name="T30" fmla="*/ 17 w 34"/>
                <a:gd name="T31" fmla="*/ 40 h 40"/>
                <a:gd name="T32" fmla="*/ 15 w 34"/>
                <a:gd name="T33" fmla="*/ 38 h 40"/>
                <a:gd name="T34" fmla="*/ 13 w 34"/>
                <a:gd name="T35" fmla="*/ 34 h 40"/>
                <a:gd name="T36" fmla="*/ 13 w 34"/>
                <a:gd name="T37" fmla="*/ 31 h 40"/>
                <a:gd name="T38" fmla="*/ 13 w 34"/>
                <a:gd name="T39" fmla="*/ 25 h 40"/>
                <a:gd name="T40" fmla="*/ 13 w 34"/>
                <a:gd name="T41" fmla="*/ 19 h 40"/>
                <a:gd name="T42" fmla="*/ 15 w 34"/>
                <a:gd name="T43" fmla="*/ 6 h 40"/>
                <a:gd name="T44" fmla="*/ 11 w 34"/>
                <a:gd name="T45" fmla="*/ 6 h 40"/>
                <a:gd name="T46" fmla="*/ 7 w 34"/>
                <a:gd name="T47" fmla="*/ 8 h 40"/>
                <a:gd name="T48" fmla="*/ 5 w 34"/>
                <a:gd name="T49" fmla="*/ 8 h 40"/>
                <a:gd name="T50" fmla="*/ 3 w 34"/>
                <a:gd name="T51" fmla="*/ 9 h 40"/>
                <a:gd name="T52" fmla="*/ 2 w 34"/>
                <a:gd name="T53" fmla="*/ 13 h 40"/>
                <a:gd name="T54" fmla="*/ 0 w 34"/>
                <a:gd name="T55" fmla="*/ 13 h 40"/>
                <a:gd name="T56" fmla="*/ 2 w 34"/>
                <a:gd name="T57" fmla="*/ 8 h 40"/>
                <a:gd name="T58" fmla="*/ 3 w 34"/>
                <a:gd name="T59" fmla="*/ 6 h 40"/>
                <a:gd name="T60" fmla="*/ 5 w 34"/>
                <a:gd name="T61" fmla="*/ 2 h 40"/>
                <a:gd name="T62" fmla="*/ 7 w 34"/>
                <a:gd name="T63" fmla="*/ 2 h 40"/>
                <a:gd name="T64" fmla="*/ 9 w 34"/>
                <a:gd name="T65" fmla="*/ 0 h 40"/>
                <a:gd name="T66" fmla="*/ 13 w 34"/>
                <a:gd name="T67" fmla="*/ 0 h 40"/>
                <a:gd name="T68" fmla="*/ 34 w 34"/>
                <a:gd name="T69" fmla="*/ 0 h 40"/>
                <a:gd name="T70" fmla="*/ 34 w 34"/>
                <a:gd name="T71" fmla="*/ 6 h 40"/>
                <a:gd name="T72" fmla="*/ 21 w 34"/>
                <a:gd name="T7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40">
                  <a:moveTo>
                    <a:pt x="21" y="6"/>
                  </a:moveTo>
                  <a:lnTo>
                    <a:pt x="21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5" y="38"/>
                  </a:lnTo>
                  <a:lnTo>
                    <a:pt x="13" y="34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34" y="0"/>
                  </a:lnTo>
                  <a:lnTo>
                    <a:pt x="34" y="6"/>
                  </a:lnTo>
                  <a:lnTo>
                    <a:pt x="21" y="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" name="Freeform 305"/>
            <p:cNvSpPr>
              <a:spLocks/>
            </p:cNvSpPr>
            <p:nvPr/>
          </p:nvSpPr>
          <p:spPr bwMode="auto">
            <a:xfrm>
              <a:off x="7188200" y="5472113"/>
              <a:ext cx="36513" cy="63500"/>
            </a:xfrm>
            <a:custGeom>
              <a:avLst/>
              <a:gdLst>
                <a:gd name="T0" fmla="*/ 21 w 23"/>
                <a:gd name="T1" fmla="*/ 31 h 40"/>
                <a:gd name="T2" fmla="*/ 23 w 23"/>
                <a:gd name="T3" fmla="*/ 31 h 40"/>
                <a:gd name="T4" fmla="*/ 23 w 23"/>
                <a:gd name="T5" fmla="*/ 34 h 40"/>
                <a:gd name="T6" fmla="*/ 21 w 23"/>
                <a:gd name="T7" fmla="*/ 38 h 40"/>
                <a:gd name="T8" fmla="*/ 19 w 23"/>
                <a:gd name="T9" fmla="*/ 40 h 40"/>
                <a:gd name="T10" fmla="*/ 15 w 23"/>
                <a:gd name="T11" fmla="*/ 40 h 40"/>
                <a:gd name="T12" fmla="*/ 14 w 23"/>
                <a:gd name="T13" fmla="*/ 40 h 40"/>
                <a:gd name="T14" fmla="*/ 10 w 23"/>
                <a:gd name="T15" fmla="*/ 40 h 40"/>
                <a:gd name="T16" fmla="*/ 10 w 23"/>
                <a:gd name="T17" fmla="*/ 38 h 40"/>
                <a:gd name="T18" fmla="*/ 8 w 23"/>
                <a:gd name="T19" fmla="*/ 36 h 40"/>
                <a:gd name="T20" fmla="*/ 8 w 23"/>
                <a:gd name="T21" fmla="*/ 34 h 40"/>
                <a:gd name="T22" fmla="*/ 8 w 23"/>
                <a:gd name="T23" fmla="*/ 31 h 40"/>
                <a:gd name="T24" fmla="*/ 8 w 23"/>
                <a:gd name="T25" fmla="*/ 15 h 40"/>
                <a:gd name="T26" fmla="*/ 8 w 23"/>
                <a:gd name="T27" fmla="*/ 9 h 40"/>
                <a:gd name="T28" fmla="*/ 8 w 23"/>
                <a:gd name="T29" fmla="*/ 8 h 40"/>
                <a:gd name="T30" fmla="*/ 6 w 23"/>
                <a:gd name="T31" fmla="*/ 6 h 40"/>
                <a:gd name="T32" fmla="*/ 4 w 23"/>
                <a:gd name="T33" fmla="*/ 6 h 40"/>
                <a:gd name="T34" fmla="*/ 4 w 23"/>
                <a:gd name="T35" fmla="*/ 6 h 40"/>
                <a:gd name="T36" fmla="*/ 2 w 23"/>
                <a:gd name="T37" fmla="*/ 6 h 40"/>
                <a:gd name="T38" fmla="*/ 0 w 23"/>
                <a:gd name="T39" fmla="*/ 4 h 40"/>
                <a:gd name="T40" fmla="*/ 14 w 23"/>
                <a:gd name="T41" fmla="*/ 0 h 40"/>
                <a:gd name="T42" fmla="*/ 15 w 23"/>
                <a:gd name="T43" fmla="*/ 0 h 40"/>
                <a:gd name="T44" fmla="*/ 15 w 23"/>
                <a:gd name="T45" fmla="*/ 31 h 40"/>
                <a:gd name="T46" fmla="*/ 15 w 23"/>
                <a:gd name="T47" fmla="*/ 32 h 40"/>
                <a:gd name="T48" fmla="*/ 15 w 23"/>
                <a:gd name="T49" fmla="*/ 34 h 40"/>
                <a:gd name="T50" fmla="*/ 17 w 23"/>
                <a:gd name="T51" fmla="*/ 36 h 40"/>
                <a:gd name="T52" fmla="*/ 17 w 23"/>
                <a:gd name="T53" fmla="*/ 36 h 40"/>
                <a:gd name="T54" fmla="*/ 21 w 23"/>
                <a:gd name="T55" fmla="*/ 34 h 40"/>
                <a:gd name="T56" fmla="*/ 21 w 23"/>
                <a:gd name="T5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40">
                  <a:moveTo>
                    <a:pt x="21" y="31"/>
                  </a:moveTo>
                  <a:lnTo>
                    <a:pt x="23" y="31"/>
                  </a:lnTo>
                  <a:lnTo>
                    <a:pt x="23" y="34"/>
                  </a:lnTo>
                  <a:lnTo>
                    <a:pt x="21" y="38"/>
                  </a:lnTo>
                  <a:lnTo>
                    <a:pt x="19" y="40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1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1" y="34"/>
                  </a:lnTo>
                  <a:lnTo>
                    <a:pt x="21" y="3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" name="Freeform 306"/>
            <p:cNvSpPr>
              <a:spLocks/>
            </p:cNvSpPr>
            <p:nvPr/>
          </p:nvSpPr>
          <p:spPr bwMode="auto">
            <a:xfrm>
              <a:off x="7224713" y="5472113"/>
              <a:ext cx="69850" cy="63500"/>
            </a:xfrm>
            <a:custGeom>
              <a:avLst/>
              <a:gdLst>
                <a:gd name="T0" fmla="*/ 15 w 44"/>
                <a:gd name="T1" fmla="*/ 0 h 40"/>
                <a:gd name="T2" fmla="*/ 15 w 44"/>
                <a:gd name="T3" fmla="*/ 17 h 40"/>
                <a:gd name="T4" fmla="*/ 25 w 44"/>
                <a:gd name="T5" fmla="*/ 6 h 40"/>
                <a:gd name="T6" fmla="*/ 33 w 44"/>
                <a:gd name="T7" fmla="*/ 0 h 40"/>
                <a:gd name="T8" fmla="*/ 38 w 44"/>
                <a:gd name="T9" fmla="*/ 0 h 40"/>
                <a:gd name="T10" fmla="*/ 40 w 44"/>
                <a:gd name="T11" fmla="*/ 0 h 40"/>
                <a:gd name="T12" fmla="*/ 42 w 44"/>
                <a:gd name="T13" fmla="*/ 0 h 40"/>
                <a:gd name="T14" fmla="*/ 42 w 44"/>
                <a:gd name="T15" fmla="*/ 2 h 40"/>
                <a:gd name="T16" fmla="*/ 44 w 44"/>
                <a:gd name="T17" fmla="*/ 4 h 40"/>
                <a:gd name="T18" fmla="*/ 42 w 44"/>
                <a:gd name="T19" fmla="*/ 4 h 40"/>
                <a:gd name="T20" fmla="*/ 42 w 44"/>
                <a:gd name="T21" fmla="*/ 6 h 40"/>
                <a:gd name="T22" fmla="*/ 40 w 44"/>
                <a:gd name="T23" fmla="*/ 6 h 40"/>
                <a:gd name="T24" fmla="*/ 40 w 44"/>
                <a:gd name="T25" fmla="*/ 6 h 40"/>
                <a:gd name="T26" fmla="*/ 38 w 44"/>
                <a:gd name="T27" fmla="*/ 6 h 40"/>
                <a:gd name="T28" fmla="*/ 37 w 44"/>
                <a:gd name="T29" fmla="*/ 6 h 40"/>
                <a:gd name="T30" fmla="*/ 35 w 44"/>
                <a:gd name="T31" fmla="*/ 4 h 40"/>
                <a:gd name="T32" fmla="*/ 33 w 44"/>
                <a:gd name="T33" fmla="*/ 4 h 40"/>
                <a:gd name="T34" fmla="*/ 31 w 44"/>
                <a:gd name="T35" fmla="*/ 6 h 40"/>
                <a:gd name="T36" fmla="*/ 29 w 44"/>
                <a:gd name="T37" fmla="*/ 8 h 40"/>
                <a:gd name="T38" fmla="*/ 21 w 44"/>
                <a:gd name="T39" fmla="*/ 15 h 40"/>
                <a:gd name="T40" fmla="*/ 35 w 44"/>
                <a:gd name="T41" fmla="*/ 32 h 40"/>
                <a:gd name="T42" fmla="*/ 38 w 44"/>
                <a:gd name="T43" fmla="*/ 36 h 40"/>
                <a:gd name="T44" fmla="*/ 44 w 44"/>
                <a:gd name="T45" fmla="*/ 38 h 40"/>
                <a:gd name="T46" fmla="*/ 44 w 44"/>
                <a:gd name="T47" fmla="*/ 40 h 40"/>
                <a:gd name="T48" fmla="*/ 31 w 44"/>
                <a:gd name="T49" fmla="*/ 40 h 40"/>
                <a:gd name="T50" fmla="*/ 15 w 44"/>
                <a:gd name="T51" fmla="*/ 19 h 40"/>
                <a:gd name="T52" fmla="*/ 15 w 44"/>
                <a:gd name="T53" fmla="*/ 40 h 40"/>
                <a:gd name="T54" fmla="*/ 8 w 44"/>
                <a:gd name="T55" fmla="*/ 40 h 40"/>
                <a:gd name="T56" fmla="*/ 8 w 44"/>
                <a:gd name="T57" fmla="*/ 15 h 40"/>
                <a:gd name="T58" fmla="*/ 8 w 44"/>
                <a:gd name="T59" fmla="*/ 9 h 40"/>
                <a:gd name="T60" fmla="*/ 8 w 44"/>
                <a:gd name="T61" fmla="*/ 6 h 40"/>
                <a:gd name="T62" fmla="*/ 6 w 44"/>
                <a:gd name="T63" fmla="*/ 6 h 40"/>
                <a:gd name="T64" fmla="*/ 4 w 44"/>
                <a:gd name="T65" fmla="*/ 6 h 40"/>
                <a:gd name="T66" fmla="*/ 4 w 44"/>
                <a:gd name="T67" fmla="*/ 6 h 40"/>
                <a:gd name="T68" fmla="*/ 2 w 44"/>
                <a:gd name="T69" fmla="*/ 6 h 40"/>
                <a:gd name="T70" fmla="*/ 0 w 44"/>
                <a:gd name="T71" fmla="*/ 4 h 40"/>
                <a:gd name="T72" fmla="*/ 14 w 44"/>
                <a:gd name="T73" fmla="*/ 0 h 40"/>
                <a:gd name="T74" fmla="*/ 15 w 44"/>
                <a:gd name="T7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0">
                  <a:moveTo>
                    <a:pt x="15" y="0"/>
                  </a:moveTo>
                  <a:lnTo>
                    <a:pt x="15" y="17"/>
                  </a:lnTo>
                  <a:lnTo>
                    <a:pt x="25" y="6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1" y="15"/>
                  </a:lnTo>
                  <a:lnTo>
                    <a:pt x="35" y="32"/>
                  </a:lnTo>
                  <a:lnTo>
                    <a:pt x="38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31" y="40"/>
                  </a:lnTo>
                  <a:lnTo>
                    <a:pt x="15" y="19"/>
                  </a:lnTo>
                  <a:lnTo>
                    <a:pt x="15" y="40"/>
                  </a:lnTo>
                  <a:lnTo>
                    <a:pt x="8" y="40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5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" name="Freeform 307"/>
            <p:cNvSpPr>
              <a:spLocks/>
            </p:cNvSpPr>
            <p:nvPr/>
          </p:nvSpPr>
          <p:spPr bwMode="auto">
            <a:xfrm>
              <a:off x="7294563" y="5472113"/>
              <a:ext cx="66675" cy="90487"/>
            </a:xfrm>
            <a:custGeom>
              <a:avLst/>
              <a:gdLst>
                <a:gd name="T0" fmla="*/ 18 w 42"/>
                <a:gd name="T1" fmla="*/ 8 h 57"/>
                <a:gd name="T2" fmla="*/ 23 w 42"/>
                <a:gd name="T3" fmla="*/ 2 h 57"/>
                <a:gd name="T4" fmla="*/ 29 w 42"/>
                <a:gd name="T5" fmla="*/ 0 h 57"/>
                <a:gd name="T6" fmla="*/ 35 w 42"/>
                <a:gd name="T7" fmla="*/ 0 h 57"/>
                <a:gd name="T8" fmla="*/ 37 w 42"/>
                <a:gd name="T9" fmla="*/ 4 h 57"/>
                <a:gd name="T10" fmla="*/ 39 w 42"/>
                <a:gd name="T11" fmla="*/ 8 h 57"/>
                <a:gd name="T12" fmla="*/ 41 w 42"/>
                <a:gd name="T13" fmla="*/ 13 h 57"/>
                <a:gd name="T14" fmla="*/ 41 w 42"/>
                <a:gd name="T15" fmla="*/ 46 h 57"/>
                <a:gd name="T16" fmla="*/ 41 w 42"/>
                <a:gd name="T17" fmla="*/ 54 h 57"/>
                <a:gd name="T18" fmla="*/ 42 w 42"/>
                <a:gd name="T19" fmla="*/ 57 h 57"/>
                <a:gd name="T20" fmla="*/ 35 w 42"/>
                <a:gd name="T21" fmla="*/ 57 h 57"/>
                <a:gd name="T22" fmla="*/ 33 w 42"/>
                <a:gd name="T23" fmla="*/ 54 h 57"/>
                <a:gd name="T24" fmla="*/ 33 w 42"/>
                <a:gd name="T25" fmla="*/ 44 h 57"/>
                <a:gd name="T26" fmla="*/ 33 w 42"/>
                <a:gd name="T27" fmla="*/ 13 h 57"/>
                <a:gd name="T28" fmla="*/ 33 w 42"/>
                <a:gd name="T29" fmla="*/ 9 h 57"/>
                <a:gd name="T30" fmla="*/ 31 w 42"/>
                <a:gd name="T31" fmla="*/ 6 h 57"/>
                <a:gd name="T32" fmla="*/ 29 w 42"/>
                <a:gd name="T33" fmla="*/ 6 h 57"/>
                <a:gd name="T34" fmla="*/ 27 w 42"/>
                <a:gd name="T35" fmla="*/ 4 h 57"/>
                <a:gd name="T36" fmla="*/ 21 w 42"/>
                <a:gd name="T37" fmla="*/ 6 h 57"/>
                <a:gd name="T38" fmla="*/ 18 w 42"/>
                <a:gd name="T39" fmla="*/ 9 h 57"/>
                <a:gd name="T40" fmla="*/ 18 w 42"/>
                <a:gd name="T41" fmla="*/ 40 h 57"/>
                <a:gd name="T42" fmla="*/ 10 w 42"/>
                <a:gd name="T43" fmla="*/ 40 h 57"/>
                <a:gd name="T44" fmla="*/ 10 w 42"/>
                <a:gd name="T45" fmla="*/ 9 h 57"/>
                <a:gd name="T46" fmla="*/ 10 w 42"/>
                <a:gd name="T47" fmla="*/ 8 h 57"/>
                <a:gd name="T48" fmla="*/ 8 w 42"/>
                <a:gd name="T49" fmla="*/ 4 h 57"/>
                <a:gd name="T50" fmla="*/ 8 w 42"/>
                <a:gd name="T51" fmla="*/ 4 h 57"/>
                <a:gd name="T52" fmla="*/ 6 w 42"/>
                <a:gd name="T53" fmla="*/ 4 h 57"/>
                <a:gd name="T54" fmla="*/ 4 w 42"/>
                <a:gd name="T55" fmla="*/ 4 h 57"/>
                <a:gd name="T56" fmla="*/ 2 w 42"/>
                <a:gd name="T57" fmla="*/ 9 h 57"/>
                <a:gd name="T58" fmla="*/ 0 w 42"/>
                <a:gd name="T59" fmla="*/ 9 h 57"/>
                <a:gd name="T60" fmla="*/ 2 w 42"/>
                <a:gd name="T61" fmla="*/ 6 h 57"/>
                <a:gd name="T62" fmla="*/ 4 w 42"/>
                <a:gd name="T63" fmla="*/ 2 h 57"/>
                <a:gd name="T64" fmla="*/ 6 w 42"/>
                <a:gd name="T65" fmla="*/ 0 h 57"/>
                <a:gd name="T66" fmla="*/ 10 w 42"/>
                <a:gd name="T67" fmla="*/ 0 h 57"/>
                <a:gd name="T68" fmla="*/ 12 w 42"/>
                <a:gd name="T69" fmla="*/ 0 h 57"/>
                <a:gd name="T70" fmla="*/ 14 w 42"/>
                <a:gd name="T71" fmla="*/ 2 h 57"/>
                <a:gd name="T72" fmla="*/ 16 w 42"/>
                <a:gd name="T73" fmla="*/ 4 h 57"/>
                <a:gd name="T74" fmla="*/ 18 w 42"/>
                <a:gd name="T7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57">
                  <a:moveTo>
                    <a:pt x="18" y="8"/>
                  </a:moveTo>
                  <a:lnTo>
                    <a:pt x="23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7" y="4"/>
                  </a:lnTo>
                  <a:lnTo>
                    <a:pt x="39" y="8"/>
                  </a:lnTo>
                  <a:lnTo>
                    <a:pt x="41" y="13"/>
                  </a:lnTo>
                  <a:lnTo>
                    <a:pt x="41" y="46"/>
                  </a:lnTo>
                  <a:lnTo>
                    <a:pt x="41" y="54"/>
                  </a:lnTo>
                  <a:lnTo>
                    <a:pt x="42" y="57"/>
                  </a:lnTo>
                  <a:lnTo>
                    <a:pt x="35" y="57"/>
                  </a:lnTo>
                  <a:lnTo>
                    <a:pt x="33" y="54"/>
                  </a:lnTo>
                  <a:lnTo>
                    <a:pt x="33" y="44"/>
                  </a:lnTo>
                  <a:lnTo>
                    <a:pt x="33" y="13"/>
                  </a:lnTo>
                  <a:lnTo>
                    <a:pt x="33" y="9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8" y="9"/>
                  </a:lnTo>
                  <a:lnTo>
                    <a:pt x="18" y="40"/>
                  </a:lnTo>
                  <a:lnTo>
                    <a:pt x="10" y="40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" name="Freeform 308"/>
            <p:cNvSpPr>
              <a:spLocks/>
            </p:cNvSpPr>
            <p:nvPr/>
          </p:nvSpPr>
          <p:spPr bwMode="auto">
            <a:xfrm>
              <a:off x="7324725" y="5441950"/>
              <a:ext cx="22225" cy="20638"/>
            </a:xfrm>
            <a:custGeom>
              <a:avLst/>
              <a:gdLst>
                <a:gd name="T0" fmla="*/ 14 w 14"/>
                <a:gd name="T1" fmla="*/ 0 h 13"/>
                <a:gd name="T2" fmla="*/ 0 w 14"/>
                <a:gd name="T3" fmla="*/ 13 h 13"/>
                <a:gd name="T4" fmla="*/ 0 w 14"/>
                <a:gd name="T5" fmla="*/ 13 h 13"/>
                <a:gd name="T6" fmla="*/ 4 w 14"/>
                <a:gd name="T7" fmla="*/ 0 h 13"/>
                <a:gd name="T8" fmla="*/ 1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4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Freeform 309"/>
            <p:cNvSpPr>
              <a:spLocks/>
            </p:cNvSpPr>
            <p:nvPr/>
          </p:nvSpPr>
          <p:spPr bwMode="auto">
            <a:xfrm>
              <a:off x="6643688" y="5280025"/>
              <a:ext cx="836612" cy="1588"/>
            </a:xfrm>
            <a:custGeom>
              <a:avLst/>
              <a:gdLst>
                <a:gd name="T0" fmla="*/ 0 w 527"/>
                <a:gd name="T1" fmla="*/ 174 w 527"/>
                <a:gd name="T2" fmla="*/ 305 w 527"/>
                <a:gd name="T3" fmla="*/ 399 w 527"/>
                <a:gd name="T4" fmla="*/ 462 w 527"/>
                <a:gd name="T5" fmla="*/ 500 w 527"/>
                <a:gd name="T6" fmla="*/ 520 w 527"/>
                <a:gd name="T7" fmla="*/ 527 w 527"/>
                <a:gd name="T8" fmla="*/ 527 w 5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527">
                  <a:moveTo>
                    <a:pt x="0" y="0"/>
                  </a:moveTo>
                  <a:lnTo>
                    <a:pt x="174" y="0"/>
                  </a:lnTo>
                  <a:lnTo>
                    <a:pt x="305" y="0"/>
                  </a:lnTo>
                  <a:lnTo>
                    <a:pt x="399" y="0"/>
                  </a:lnTo>
                  <a:lnTo>
                    <a:pt x="462" y="0"/>
                  </a:lnTo>
                  <a:lnTo>
                    <a:pt x="500" y="0"/>
                  </a:lnTo>
                  <a:lnTo>
                    <a:pt x="520" y="0"/>
                  </a:lnTo>
                  <a:lnTo>
                    <a:pt x="527" y="0"/>
                  </a:lnTo>
                  <a:lnTo>
                    <a:pt x="527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" name="Freeform 310"/>
            <p:cNvSpPr>
              <a:spLocks/>
            </p:cNvSpPr>
            <p:nvPr/>
          </p:nvSpPr>
          <p:spPr bwMode="auto">
            <a:xfrm>
              <a:off x="6716713" y="4905375"/>
              <a:ext cx="57150" cy="52388"/>
            </a:xfrm>
            <a:custGeom>
              <a:avLst/>
              <a:gdLst>
                <a:gd name="T0" fmla="*/ 36 w 36"/>
                <a:gd name="T1" fmla="*/ 19 h 33"/>
                <a:gd name="T2" fmla="*/ 25 w 36"/>
                <a:gd name="T3" fmla="*/ 33 h 33"/>
                <a:gd name="T4" fmla="*/ 0 w 36"/>
                <a:gd name="T5" fmla="*/ 11 h 33"/>
                <a:gd name="T6" fmla="*/ 11 w 36"/>
                <a:gd name="T7" fmla="*/ 0 h 33"/>
                <a:gd name="T8" fmla="*/ 36 w 36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36" y="19"/>
                  </a:moveTo>
                  <a:lnTo>
                    <a:pt x="25" y="3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" name="Freeform 311"/>
            <p:cNvSpPr>
              <a:spLocks/>
            </p:cNvSpPr>
            <p:nvPr/>
          </p:nvSpPr>
          <p:spPr bwMode="auto">
            <a:xfrm>
              <a:off x="6777038" y="4954588"/>
              <a:ext cx="55562" cy="47625"/>
            </a:xfrm>
            <a:custGeom>
              <a:avLst/>
              <a:gdLst>
                <a:gd name="T0" fmla="*/ 35 w 35"/>
                <a:gd name="T1" fmla="*/ 17 h 30"/>
                <a:gd name="T2" fmla="*/ 25 w 35"/>
                <a:gd name="T3" fmla="*/ 30 h 30"/>
                <a:gd name="T4" fmla="*/ 0 w 35"/>
                <a:gd name="T5" fmla="*/ 11 h 30"/>
                <a:gd name="T6" fmla="*/ 10 w 35"/>
                <a:gd name="T7" fmla="*/ 0 h 30"/>
                <a:gd name="T8" fmla="*/ 35 w 35"/>
                <a:gd name="T9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7"/>
                  </a:moveTo>
                  <a:lnTo>
                    <a:pt x="25" y="30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Freeform 312"/>
            <p:cNvSpPr>
              <a:spLocks/>
            </p:cNvSpPr>
            <p:nvPr/>
          </p:nvSpPr>
          <p:spPr bwMode="auto">
            <a:xfrm>
              <a:off x="6837363" y="4997450"/>
              <a:ext cx="58737" cy="44450"/>
            </a:xfrm>
            <a:custGeom>
              <a:avLst/>
              <a:gdLst>
                <a:gd name="T0" fmla="*/ 37 w 37"/>
                <a:gd name="T1" fmla="*/ 17 h 28"/>
                <a:gd name="T2" fmla="*/ 29 w 37"/>
                <a:gd name="T3" fmla="*/ 28 h 28"/>
                <a:gd name="T4" fmla="*/ 0 w 37"/>
                <a:gd name="T5" fmla="*/ 13 h 28"/>
                <a:gd name="T6" fmla="*/ 10 w 37"/>
                <a:gd name="T7" fmla="*/ 0 h 28"/>
                <a:gd name="T8" fmla="*/ 37 w 37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7" y="17"/>
                  </a:moveTo>
                  <a:lnTo>
                    <a:pt x="29" y="28"/>
                  </a:lnTo>
                  <a:lnTo>
                    <a:pt x="0" y="13"/>
                  </a:lnTo>
                  <a:lnTo>
                    <a:pt x="10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" name="Freeform 313"/>
            <p:cNvSpPr>
              <a:spLocks/>
            </p:cNvSpPr>
            <p:nvPr/>
          </p:nvSpPr>
          <p:spPr bwMode="auto">
            <a:xfrm>
              <a:off x="6905625" y="5033963"/>
              <a:ext cx="57150" cy="44450"/>
            </a:xfrm>
            <a:custGeom>
              <a:avLst/>
              <a:gdLst>
                <a:gd name="T0" fmla="*/ 36 w 36"/>
                <a:gd name="T1" fmla="*/ 15 h 28"/>
                <a:gd name="T2" fmla="*/ 34 w 36"/>
                <a:gd name="T3" fmla="*/ 13 h 28"/>
                <a:gd name="T4" fmla="*/ 7 w 36"/>
                <a:gd name="T5" fmla="*/ 0 h 28"/>
                <a:gd name="T6" fmla="*/ 0 w 36"/>
                <a:gd name="T7" fmla="*/ 15 h 28"/>
                <a:gd name="T8" fmla="*/ 28 w 36"/>
                <a:gd name="T9" fmla="*/ 28 h 28"/>
                <a:gd name="T10" fmla="*/ 28 w 36"/>
                <a:gd name="T11" fmla="*/ 28 h 28"/>
                <a:gd name="T12" fmla="*/ 36 w 36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">
                  <a:moveTo>
                    <a:pt x="36" y="15"/>
                  </a:moveTo>
                  <a:lnTo>
                    <a:pt x="34" y="13"/>
                  </a:lnTo>
                  <a:lnTo>
                    <a:pt x="7" y="0"/>
                  </a:lnTo>
                  <a:lnTo>
                    <a:pt x="0" y="15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" name="Freeform 314"/>
            <p:cNvSpPr>
              <a:spLocks/>
            </p:cNvSpPr>
            <p:nvPr/>
          </p:nvSpPr>
          <p:spPr bwMode="auto">
            <a:xfrm>
              <a:off x="6975475" y="5067300"/>
              <a:ext cx="57150" cy="42863"/>
            </a:xfrm>
            <a:custGeom>
              <a:avLst/>
              <a:gdLst>
                <a:gd name="T0" fmla="*/ 36 w 36"/>
                <a:gd name="T1" fmla="*/ 11 h 27"/>
                <a:gd name="T2" fmla="*/ 25 w 36"/>
                <a:gd name="T3" fmla="*/ 7 h 27"/>
                <a:gd name="T4" fmla="*/ 7 w 36"/>
                <a:gd name="T5" fmla="*/ 0 h 27"/>
                <a:gd name="T6" fmla="*/ 0 w 36"/>
                <a:gd name="T7" fmla="*/ 15 h 27"/>
                <a:gd name="T8" fmla="*/ 19 w 36"/>
                <a:gd name="T9" fmla="*/ 23 h 27"/>
                <a:gd name="T10" fmla="*/ 30 w 36"/>
                <a:gd name="T11" fmla="*/ 27 h 27"/>
                <a:gd name="T12" fmla="*/ 36 w 36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7">
                  <a:moveTo>
                    <a:pt x="36" y="11"/>
                  </a:moveTo>
                  <a:lnTo>
                    <a:pt x="25" y="7"/>
                  </a:lnTo>
                  <a:lnTo>
                    <a:pt x="7" y="0"/>
                  </a:lnTo>
                  <a:lnTo>
                    <a:pt x="0" y="15"/>
                  </a:lnTo>
                  <a:lnTo>
                    <a:pt x="19" y="23"/>
                  </a:lnTo>
                  <a:lnTo>
                    <a:pt x="30" y="27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Freeform 315"/>
            <p:cNvSpPr>
              <a:spLocks/>
            </p:cNvSpPr>
            <p:nvPr/>
          </p:nvSpPr>
          <p:spPr bwMode="auto">
            <a:xfrm>
              <a:off x="7048500" y="5094288"/>
              <a:ext cx="57150" cy="36512"/>
            </a:xfrm>
            <a:custGeom>
              <a:avLst/>
              <a:gdLst>
                <a:gd name="T0" fmla="*/ 36 w 36"/>
                <a:gd name="T1" fmla="*/ 8 h 23"/>
                <a:gd name="T2" fmla="*/ 13 w 36"/>
                <a:gd name="T3" fmla="*/ 2 h 23"/>
                <a:gd name="T4" fmla="*/ 6 w 36"/>
                <a:gd name="T5" fmla="*/ 0 h 23"/>
                <a:gd name="T6" fmla="*/ 0 w 36"/>
                <a:gd name="T7" fmla="*/ 13 h 23"/>
                <a:gd name="T8" fmla="*/ 7 w 36"/>
                <a:gd name="T9" fmla="*/ 17 h 23"/>
                <a:gd name="T10" fmla="*/ 31 w 36"/>
                <a:gd name="T11" fmla="*/ 23 h 23"/>
                <a:gd name="T12" fmla="*/ 36 w 36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3">
                  <a:moveTo>
                    <a:pt x="36" y="8"/>
                  </a:moveTo>
                  <a:lnTo>
                    <a:pt x="13" y="2"/>
                  </a:lnTo>
                  <a:lnTo>
                    <a:pt x="6" y="0"/>
                  </a:lnTo>
                  <a:lnTo>
                    <a:pt x="0" y="13"/>
                  </a:lnTo>
                  <a:lnTo>
                    <a:pt x="7" y="17"/>
                  </a:lnTo>
                  <a:lnTo>
                    <a:pt x="31" y="23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" name="Freeform 316"/>
            <p:cNvSpPr>
              <a:spLocks/>
            </p:cNvSpPr>
            <p:nvPr/>
          </p:nvSpPr>
          <p:spPr bwMode="auto">
            <a:xfrm>
              <a:off x="7121525" y="5111750"/>
              <a:ext cx="53975" cy="34925"/>
            </a:xfrm>
            <a:custGeom>
              <a:avLst/>
              <a:gdLst>
                <a:gd name="T0" fmla="*/ 34 w 34"/>
                <a:gd name="T1" fmla="*/ 6 h 22"/>
                <a:gd name="T2" fmla="*/ 31 w 34"/>
                <a:gd name="T3" fmla="*/ 6 h 22"/>
                <a:gd name="T4" fmla="*/ 4 w 34"/>
                <a:gd name="T5" fmla="*/ 0 h 22"/>
                <a:gd name="T6" fmla="*/ 0 w 34"/>
                <a:gd name="T7" fmla="*/ 16 h 22"/>
                <a:gd name="T8" fmla="*/ 29 w 34"/>
                <a:gd name="T9" fmla="*/ 22 h 22"/>
                <a:gd name="T10" fmla="*/ 32 w 34"/>
                <a:gd name="T11" fmla="*/ 22 h 22"/>
                <a:gd name="T12" fmla="*/ 34 w 34"/>
                <a:gd name="T1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2">
                  <a:moveTo>
                    <a:pt x="34" y="6"/>
                  </a:moveTo>
                  <a:lnTo>
                    <a:pt x="31" y="6"/>
                  </a:lnTo>
                  <a:lnTo>
                    <a:pt x="4" y="0"/>
                  </a:lnTo>
                  <a:lnTo>
                    <a:pt x="0" y="16"/>
                  </a:lnTo>
                  <a:lnTo>
                    <a:pt x="29" y="22"/>
                  </a:lnTo>
                  <a:lnTo>
                    <a:pt x="32" y="22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" name="Freeform 317"/>
            <p:cNvSpPr>
              <a:spLocks/>
            </p:cNvSpPr>
            <p:nvPr/>
          </p:nvSpPr>
          <p:spPr bwMode="auto">
            <a:xfrm>
              <a:off x="7197725" y="5124450"/>
              <a:ext cx="53975" cy="30163"/>
            </a:xfrm>
            <a:custGeom>
              <a:avLst/>
              <a:gdLst>
                <a:gd name="T0" fmla="*/ 34 w 34"/>
                <a:gd name="T1" fmla="*/ 4 h 19"/>
                <a:gd name="T2" fmla="*/ 13 w 34"/>
                <a:gd name="T3" fmla="*/ 2 h 19"/>
                <a:gd name="T4" fmla="*/ 4 w 34"/>
                <a:gd name="T5" fmla="*/ 0 h 19"/>
                <a:gd name="T6" fmla="*/ 0 w 34"/>
                <a:gd name="T7" fmla="*/ 15 h 19"/>
                <a:gd name="T8" fmla="*/ 11 w 34"/>
                <a:gd name="T9" fmla="*/ 17 h 19"/>
                <a:gd name="T10" fmla="*/ 32 w 34"/>
                <a:gd name="T11" fmla="*/ 19 h 19"/>
                <a:gd name="T12" fmla="*/ 34 w 34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9">
                  <a:moveTo>
                    <a:pt x="34" y="4"/>
                  </a:moveTo>
                  <a:lnTo>
                    <a:pt x="13" y="2"/>
                  </a:lnTo>
                  <a:lnTo>
                    <a:pt x="4" y="0"/>
                  </a:lnTo>
                  <a:lnTo>
                    <a:pt x="0" y="15"/>
                  </a:lnTo>
                  <a:lnTo>
                    <a:pt x="11" y="17"/>
                  </a:lnTo>
                  <a:lnTo>
                    <a:pt x="32" y="19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Freeform 318"/>
            <p:cNvSpPr>
              <a:spLocks/>
            </p:cNvSpPr>
            <p:nvPr/>
          </p:nvSpPr>
          <p:spPr bwMode="auto">
            <a:xfrm>
              <a:off x="7277100" y="5133975"/>
              <a:ext cx="50800" cy="26988"/>
            </a:xfrm>
            <a:custGeom>
              <a:avLst/>
              <a:gdLst>
                <a:gd name="T0" fmla="*/ 32 w 32"/>
                <a:gd name="T1" fmla="*/ 0 h 17"/>
                <a:gd name="T2" fmla="*/ 21 w 32"/>
                <a:gd name="T3" fmla="*/ 0 h 17"/>
                <a:gd name="T4" fmla="*/ 0 w 32"/>
                <a:gd name="T5" fmla="*/ 0 h 17"/>
                <a:gd name="T6" fmla="*/ 0 w 32"/>
                <a:gd name="T7" fmla="*/ 15 h 17"/>
                <a:gd name="T8" fmla="*/ 21 w 32"/>
                <a:gd name="T9" fmla="*/ 15 h 17"/>
                <a:gd name="T10" fmla="*/ 30 w 32"/>
                <a:gd name="T11" fmla="*/ 17 h 17"/>
                <a:gd name="T12" fmla="*/ 32 w 3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7">
                  <a:moveTo>
                    <a:pt x="32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21" y="15"/>
                  </a:lnTo>
                  <a:lnTo>
                    <a:pt x="30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" name="Rectangle 319"/>
            <p:cNvSpPr>
              <a:spLocks noChangeArrowheads="1"/>
            </p:cNvSpPr>
            <p:nvPr/>
          </p:nvSpPr>
          <p:spPr bwMode="auto">
            <a:xfrm>
              <a:off x="7353300" y="5133975"/>
              <a:ext cx="50800" cy="2698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" name="Rectangle 320"/>
            <p:cNvSpPr>
              <a:spLocks noChangeArrowheads="1"/>
            </p:cNvSpPr>
            <p:nvPr/>
          </p:nvSpPr>
          <p:spPr bwMode="auto">
            <a:xfrm>
              <a:off x="7429500" y="5133975"/>
              <a:ext cx="50800" cy="2381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" name="Freeform 321"/>
            <p:cNvSpPr>
              <a:spLocks/>
            </p:cNvSpPr>
            <p:nvPr/>
          </p:nvSpPr>
          <p:spPr bwMode="auto">
            <a:xfrm>
              <a:off x="7145338" y="2636838"/>
              <a:ext cx="261937" cy="263525"/>
            </a:xfrm>
            <a:custGeom>
              <a:avLst/>
              <a:gdLst>
                <a:gd name="T0" fmla="*/ 165 w 165"/>
                <a:gd name="T1" fmla="*/ 166 h 166"/>
                <a:gd name="T2" fmla="*/ 165 w 165"/>
                <a:gd name="T3" fmla="*/ 159 h 166"/>
                <a:gd name="T4" fmla="*/ 161 w 165"/>
                <a:gd name="T5" fmla="*/ 141 h 166"/>
                <a:gd name="T6" fmla="*/ 159 w 165"/>
                <a:gd name="T7" fmla="*/ 128 h 166"/>
                <a:gd name="T8" fmla="*/ 154 w 165"/>
                <a:gd name="T9" fmla="*/ 113 h 166"/>
                <a:gd name="T10" fmla="*/ 150 w 165"/>
                <a:gd name="T11" fmla="*/ 99 h 166"/>
                <a:gd name="T12" fmla="*/ 142 w 165"/>
                <a:gd name="T13" fmla="*/ 82 h 166"/>
                <a:gd name="T14" fmla="*/ 133 w 165"/>
                <a:gd name="T15" fmla="*/ 67 h 166"/>
                <a:gd name="T16" fmla="*/ 121 w 165"/>
                <a:gd name="T17" fmla="*/ 51 h 166"/>
                <a:gd name="T18" fmla="*/ 108 w 165"/>
                <a:gd name="T19" fmla="*/ 38 h 166"/>
                <a:gd name="T20" fmla="*/ 92 w 165"/>
                <a:gd name="T21" fmla="*/ 24 h 166"/>
                <a:gd name="T22" fmla="*/ 75 w 165"/>
                <a:gd name="T23" fmla="*/ 15 h 166"/>
                <a:gd name="T24" fmla="*/ 52 w 165"/>
                <a:gd name="T25" fmla="*/ 5 h 166"/>
                <a:gd name="T26" fmla="*/ 40 w 165"/>
                <a:gd name="T27" fmla="*/ 3 h 166"/>
                <a:gd name="T28" fmla="*/ 29 w 165"/>
                <a:gd name="T29" fmla="*/ 1 h 166"/>
                <a:gd name="T30" fmla="*/ 15 w 165"/>
                <a:gd name="T31" fmla="*/ 0 h 166"/>
                <a:gd name="T32" fmla="*/ 0 w 165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166">
                  <a:moveTo>
                    <a:pt x="165" y="166"/>
                  </a:moveTo>
                  <a:lnTo>
                    <a:pt x="165" y="159"/>
                  </a:lnTo>
                  <a:lnTo>
                    <a:pt x="161" y="141"/>
                  </a:lnTo>
                  <a:lnTo>
                    <a:pt x="159" y="128"/>
                  </a:lnTo>
                  <a:lnTo>
                    <a:pt x="154" y="113"/>
                  </a:lnTo>
                  <a:lnTo>
                    <a:pt x="150" y="99"/>
                  </a:lnTo>
                  <a:lnTo>
                    <a:pt x="142" y="82"/>
                  </a:lnTo>
                  <a:lnTo>
                    <a:pt x="133" y="67"/>
                  </a:lnTo>
                  <a:lnTo>
                    <a:pt x="121" y="51"/>
                  </a:lnTo>
                  <a:lnTo>
                    <a:pt x="108" y="38"/>
                  </a:lnTo>
                  <a:lnTo>
                    <a:pt x="92" y="24"/>
                  </a:lnTo>
                  <a:lnTo>
                    <a:pt x="75" y="15"/>
                  </a:lnTo>
                  <a:lnTo>
                    <a:pt x="52" y="5"/>
                  </a:lnTo>
                  <a:lnTo>
                    <a:pt x="40" y="3"/>
                  </a:lnTo>
                  <a:lnTo>
                    <a:pt x="29" y="1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" name="Freeform 322"/>
            <p:cNvSpPr>
              <a:spLocks/>
            </p:cNvSpPr>
            <p:nvPr/>
          </p:nvSpPr>
          <p:spPr bwMode="auto">
            <a:xfrm>
              <a:off x="7151688" y="2751138"/>
              <a:ext cx="142875" cy="144462"/>
            </a:xfrm>
            <a:custGeom>
              <a:avLst/>
              <a:gdLst>
                <a:gd name="T0" fmla="*/ 90 w 90"/>
                <a:gd name="T1" fmla="*/ 91 h 91"/>
                <a:gd name="T2" fmla="*/ 86 w 90"/>
                <a:gd name="T3" fmla="*/ 77 h 91"/>
                <a:gd name="T4" fmla="*/ 73 w 90"/>
                <a:gd name="T5" fmla="*/ 48 h 91"/>
                <a:gd name="T6" fmla="*/ 67 w 90"/>
                <a:gd name="T7" fmla="*/ 39 h 91"/>
                <a:gd name="T8" fmla="*/ 59 w 90"/>
                <a:gd name="T9" fmla="*/ 31 h 91"/>
                <a:gd name="T10" fmla="*/ 54 w 90"/>
                <a:gd name="T11" fmla="*/ 23 h 91"/>
                <a:gd name="T12" fmla="*/ 44 w 90"/>
                <a:gd name="T13" fmla="*/ 16 h 91"/>
                <a:gd name="T14" fmla="*/ 34 w 90"/>
                <a:gd name="T15" fmla="*/ 10 h 91"/>
                <a:gd name="T16" fmla="*/ 25 w 90"/>
                <a:gd name="T17" fmla="*/ 6 h 91"/>
                <a:gd name="T18" fmla="*/ 13 w 90"/>
                <a:gd name="T19" fmla="*/ 2 h 91"/>
                <a:gd name="T20" fmla="*/ 0 w 90"/>
                <a:gd name="T2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1">
                  <a:moveTo>
                    <a:pt x="90" y="91"/>
                  </a:moveTo>
                  <a:lnTo>
                    <a:pt x="86" y="77"/>
                  </a:lnTo>
                  <a:lnTo>
                    <a:pt x="73" y="48"/>
                  </a:lnTo>
                  <a:lnTo>
                    <a:pt x="67" y="39"/>
                  </a:lnTo>
                  <a:lnTo>
                    <a:pt x="59" y="31"/>
                  </a:lnTo>
                  <a:lnTo>
                    <a:pt x="54" y="23"/>
                  </a:lnTo>
                  <a:lnTo>
                    <a:pt x="44" y="16"/>
                  </a:lnTo>
                  <a:lnTo>
                    <a:pt x="34" y="10"/>
                  </a:lnTo>
                  <a:lnTo>
                    <a:pt x="25" y="6"/>
                  </a:lnTo>
                  <a:lnTo>
                    <a:pt x="13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" name="Freeform 323"/>
            <p:cNvSpPr>
              <a:spLocks/>
            </p:cNvSpPr>
            <p:nvPr/>
          </p:nvSpPr>
          <p:spPr bwMode="auto">
            <a:xfrm>
              <a:off x="7029450" y="2830513"/>
              <a:ext cx="115888" cy="69850"/>
            </a:xfrm>
            <a:custGeom>
              <a:avLst/>
              <a:gdLst>
                <a:gd name="T0" fmla="*/ 73 w 73"/>
                <a:gd name="T1" fmla="*/ 44 h 44"/>
                <a:gd name="T2" fmla="*/ 69 w 73"/>
                <a:gd name="T3" fmla="*/ 37 h 44"/>
                <a:gd name="T4" fmla="*/ 54 w 73"/>
                <a:gd name="T5" fmla="*/ 19 h 44"/>
                <a:gd name="T6" fmla="*/ 44 w 73"/>
                <a:gd name="T7" fmla="*/ 10 h 44"/>
                <a:gd name="T8" fmla="*/ 31 w 73"/>
                <a:gd name="T9" fmla="*/ 4 h 44"/>
                <a:gd name="T10" fmla="*/ 23 w 73"/>
                <a:gd name="T11" fmla="*/ 2 h 44"/>
                <a:gd name="T12" fmla="*/ 16 w 73"/>
                <a:gd name="T13" fmla="*/ 0 h 44"/>
                <a:gd name="T14" fmla="*/ 8 w 73"/>
                <a:gd name="T15" fmla="*/ 0 h 44"/>
                <a:gd name="T16" fmla="*/ 0 w 73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44">
                  <a:moveTo>
                    <a:pt x="73" y="44"/>
                  </a:moveTo>
                  <a:lnTo>
                    <a:pt x="69" y="37"/>
                  </a:lnTo>
                  <a:lnTo>
                    <a:pt x="54" y="19"/>
                  </a:lnTo>
                  <a:lnTo>
                    <a:pt x="44" y="10"/>
                  </a:lnTo>
                  <a:lnTo>
                    <a:pt x="31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" name="Freeform 324"/>
            <p:cNvSpPr>
              <a:spLocks/>
            </p:cNvSpPr>
            <p:nvPr/>
          </p:nvSpPr>
          <p:spPr bwMode="auto">
            <a:xfrm>
              <a:off x="6862763" y="2913063"/>
              <a:ext cx="84137" cy="19050"/>
            </a:xfrm>
            <a:custGeom>
              <a:avLst/>
              <a:gdLst>
                <a:gd name="T0" fmla="*/ 53 w 53"/>
                <a:gd name="T1" fmla="*/ 12 h 12"/>
                <a:gd name="T2" fmla="*/ 48 w 53"/>
                <a:gd name="T3" fmla="*/ 10 h 12"/>
                <a:gd name="T4" fmla="*/ 34 w 53"/>
                <a:gd name="T5" fmla="*/ 2 h 12"/>
                <a:gd name="T6" fmla="*/ 27 w 53"/>
                <a:gd name="T7" fmla="*/ 0 h 12"/>
                <a:gd name="T8" fmla="*/ 17 w 53"/>
                <a:gd name="T9" fmla="*/ 0 h 12"/>
                <a:gd name="T10" fmla="*/ 7 w 53"/>
                <a:gd name="T11" fmla="*/ 0 h 12"/>
                <a:gd name="T12" fmla="*/ 0 w 53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53" y="12"/>
                  </a:moveTo>
                  <a:lnTo>
                    <a:pt x="48" y="10"/>
                  </a:lnTo>
                  <a:lnTo>
                    <a:pt x="34" y="2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7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" name="Freeform 325"/>
            <p:cNvSpPr>
              <a:spLocks/>
            </p:cNvSpPr>
            <p:nvPr/>
          </p:nvSpPr>
          <p:spPr bwMode="auto">
            <a:xfrm>
              <a:off x="6965950" y="2863850"/>
              <a:ext cx="88900" cy="49213"/>
            </a:xfrm>
            <a:custGeom>
              <a:avLst/>
              <a:gdLst>
                <a:gd name="T0" fmla="*/ 56 w 56"/>
                <a:gd name="T1" fmla="*/ 31 h 31"/>
                <a:gd name="T2" fmla="*/ 52 w 56"/>
                <a:gd name="T3" fmla="*/ 27 h 31"/>
                <a:gd name="T4" fmla="*/ 42 w 56"/>
                <a:gd name="T5" fmla="*/ 16 h 31"/>
                <a:gd name="T6" fmla="*/ 34 w 56"/>
                <a:gd name="T7" fmla="*/ 10 h 31"/>
                <a:gd name="T8" fmla="*/ 25 w 56"/>
                <a:gd name="T9" fmla="*/ 6 h 31"/>
                <a:gd name="T10" fmla="*/ 13 w 56"/>
                <a:gd name="T11" fmla="*/ 2 h 31"/>
                <a:gd name="T12" fmla="*/ 0 w 5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1">
                  <a:moveTo>
                    <a:pt x="56" y="31"/>
                  </a:moveTo>
                  <a:lnTo>
                    <a:pt x="52" y="27"/>
                  </a:lnTo>
                  <a:lnTo>
                    <a:pt x="42" y="16"/>
                  </a:lnTo>
                  <a:lnTo>
                    <a:pt x="34" y="10"/>
                  </a:lnTo>
                  <a:lnTo>
                    <a:pt x="25" y="6"/>
                  </a:lnTo>
                  <a:lnTo>
                    <a:pt x="13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" name="Freeform 326"/>
            <p:cNvSpPr>
              <a:spLocks/>
            </p:cNvSpPr>
            <p:nvPr/>
          </p:nvSpPr>
          <p:spPr bwMode="auto">
            <a:xfrm>
              <a:off x="7132638" y="2803525"/>
              <a:ext cx="88900" cy="92075"/>
            </a:xfrm>
            <a:custGeom>
              <a:avLst/>
              <a:gdLst>
                <a:gd name="T0" fmla="*/ 56 w 56"/>
                <a:gd name="T1" fmla="*/ 58 h 58"/>
                <a:gd name="T2" fmla="*/ 52 w 56"/>
                <a:gd name="T3" fmla="*/ 50 h 58"/>
                <a:gd name="T4" fmla="*/ 43 w 56"/>
                <a:gd name="T5" fmla="*/ 33 h 58"/>
                <a:gd name="T6" fmla="*/ 35 w 56"/>
                <a:gd name="T7" fmla="*/ 23 h 58"/>
                <a:gd name="T8" fmla="*/ 25 w 56"/>
                <a:gd name="T9" fmla="*/ 13 h 58"/>
                <a:gd name="T10" fmla="*/ 14 w 56"/>
                <a:gd name="T11" fmla="*/ 6 h 58"/>
                <a:gd name="T12" fmla="*/ 0 w 5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8">
                  <a:moveTo>
                    <a:pt x="56" y="58"/>
                  </a:moveTo>
                  <a:lnTo>
                    <a:pt x="52" y="50"/>
                  </a:lnTo>
                  <a:lnTo>
                    <a:pt x="43" y="33"/>
                  </a:lnTo>
                  <a:lnTo>
                    <a:pt x="35" y="23"/>
                  </a:lnTo>
                  <a:lnTo>
                    <a:pt x="25" y="13"/>
                  </a:lnTo>
                  <a:lnTo>
                    <a:pt x="14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" name="Freeform 327"/>
            <p:cNvSpPr>
              <a:spLocks/>
            </p:cNvSpPr>
            <p:nvPr/>
          </p:nvSpPr>
          <p:spPr bwMode="auto">
            <a:xfrm>
              <a:off x="7204075" y="2697163"/>
              <a:ext cx="142875" cy="198437"/>
            </a:xfrm>
            <a:custGeom>
              <a:avLst/>
              <a:gdLst>
                <a:gd name="T0" fmla="*/ 90 w 90"/>
                <a:gd name="T1" fmla="*/ 125 h 125"/>
                <a:gd name="T2" fmla="*/ 86 w 90"/>
                <a:gd name="T3" fmla="*/ 109 h 125"/>
                <a:gd name="T4" fmla="*/ 72 w 90"/>
                <a:gd name="T5" fmla="*/ 71 h 125"/>
                <a:gd name="T6" fmla="*/ 67 w 90"/>
                <a:gd name="T7" fmla="*/ 61 h 125"/>
                <a:gd name="T8" fmla="*/ 61 w 90"/>
                <a:gd name="T9" fmla="*/ 50 h 125"/>
                <a:gd name="T10" fmla="*/ 53 w 90"/>
                <a:gd name="T11" fmla="*/ 40 h 125"/>
                <a:gd name="T12" fmla="*/ 44 w 90"/>
                <a:gd name="T13" fmla="*/ 29 h 125"/>
                <a:gd name="T14" fmla="*/ 34 w 90"/>
                <a:gd name="T15" fmla="*/ 21 h 125"/>
                <a:gd name="T16" fmla="*/ 25 w 90"/>
                <a:gd name="T17" fmla="*/ 11 h 125"/>
                <a:gd name="T18" fmla="*/ 13 w 90"/>
                <a:gd name="T19" fmla="*/ 6 h 125"/>
                <a:gd name="T20" fmla="*/ 0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90" y="125"/>
                  </a:moveTo>
                  <a:lnTo>
                    <a:pt x="86" y="109"/>
                  </a:lnTo>
                  <a:lnTo>
                    <a:pt x="72" y="71"/>
                  </a:lnTo>
                  <a:lnTo>
                    <a:pt x="67" y="61"/>
                  </a:lnTo>
                  <a:lnTo>
                    <a:pt x="61" y="50"/>
                  </a:lnTo>
                  <a:lnTo>
                    <a:pt x="53" y="40"/>
                  </a:lnTo>
                  <a:lnTo>
                    <a:pt x="44" y="29"/>
                  </a:lnTo>
                  <a:lnTo>
                    <a:pt x="34" y="21"/>
                  </a:lnTo>
                  <a:lnTo>
                    <a:pt x="25" y="11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" name="Freeform 328"/>
            <p:cNvSpPr>
              <a:spLocks/>
            </p:cNvSpPr>
            <p:nvPr/>
          </p:nvSpPr>
          <p:spPr bwMode="auto">
            <a:xfrm>
              <a:off x="7473950" y="2819400"/>
              <a:ext cx="250825" cy="93663"/>
            </a:xfrm>
            <a:custGeom>
              <a:avLst/>
              <a:gdLst>
                <a:gd name="T0" fmla="*/ 0 w 158"/>
                <a:gd name="T1" fmla="*/ 59 h 59"/>
                <a:gd name="T2" fmla="*/ 2 w 158"/>
                <a:gd name="T3" fmla="*/ 55 h 59"/>
                <a:gd name="T4" fmla="*/ 8 w 158"/>
                <a:gd name="T5" fmla="*/ 48 h 59"/>
                <a:gd name="T6" fmla="*/ 16 w 158"/>
                <a:gd name="T7" fmla="*/ 34 h 59"/>
                <a:gd name="T8" fmla="*/ 31 w 158"/>
                <a:gd name="T9" fmla="*/ 21 h 59"/>
                <a:gd name="T10" fmla="*/ 41 w 158"/>
                <a:gd name="T11" fmla="*/ 15 h 59"/>
                <a:gd name="T12" fmla="*/ 52 w 158"/>
                <a:gd name="T13" fmla="*/ 9 h 59"/>
                <a:gd name="T14" fmla="*/ 64 w 158"/>
                <a:gd name="T15" fmla="*/ 5 h 59"/>
                <a:gd name="T16" fmla="*/ 79 w 158"/>
                <a:gd name="T17" fmla="*/ 2 h 59"/>
                <a:gd name="T18" fmla="*/ 94 w 158"/>
                <a:gd name="T19" fmla="*/ 0 h 59"/>
                <a:gd name="T20" fmla="*/ 114 w 158"/>
                <a:gd name="T21" fmla="*/ 2 h 59"/>
                <a:gd name="T22" fmla="*/ 135 w 158"/>
                <a:gd name="T23" fmla="*/ 3 h 59"/>
                <a:gd name="T24" fmla="*/ 158 w 158"/>
                <a:gd name="T25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59">
                  <a:moveTo>
                    <a:pt x="0" y="59"/>
                  </a:moveTo>
                  <a:lnTo>
                    <a:pt x="2" y="55"/>
                  </a:lnTo>
                  <a:lnTo>
                    <a:pt x="8" y="48"/>
                  </a:lnTo>
                  <a:lnTo>
                    <a:pt x="16" y="34"/>
                  </a:lnTo>
                  <a:lnTo>
                    <a:pt x="31" y="21"/>
                  </a:lnTo>
                  <a:lnTo>
                    <a:pt x="41" y="15"/>
                  </a:lnTo>
                  <a:lnTo>
                    <a:pt x="52" y="9"/>
                  </a:lnTo>
                  <a:lnTo>
                    <a:pt x="64" y="5"/>
                  </a:lnTo>
                  <a:lnTo>
                    <a:pt x="79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5" y="3"/>
                  </a:lnTo>
                  <a:lnTo>
                    <a:pt x="158" y="9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Freeform 329"/>
            <p:cNvSpPr>
              <a:spLocks/>
            </p:cNvSpPr>
            <p:nvPr/>
          </p:nvSpPr>
          <p:spPr bwMode="auto">
            <a:xfrm>
              <a:off x="7550150" y="2892425"/>
              <a:ext cx="198438" cy="44450"/>
            </a:xfrm>
            <a:custGeom>
              <a:avLst/>
              <a:gdLst>
                <a:gd name="T0" fmla="*/ 0 w 125"/>
                <a:gd name="T1" fmla="*/ 25 h 28"/>
                <a:gd name="T2" fmla="*/ 2 w 125"/>
                <a:gd name="T3" fmla="*/ 23 h 28"/>
                <a:gd name="T4" fmla="*/ 10 w 125"/>
                <a:gd name="T5" fmla="*/ 17 h 28"/>
                <a:gd name="T6" fmla="*/ 21 w 125"/>
                <a:gd name="T7" fmla="*/ 9 h 28"/>
                <a:gd name="T8" fmla="*/ 37 w 125"/>
                <a:gd name="T9" fmla="*/ 4 h 28"/>
                <a:gd name="T10" fmla="*/ 44 w 125"/>
                <a:gd name="T11" fmla="*/ 2 h 28"/>
                <a:gd name="T12" fmla="*/ 54 w 125"/>
                <a:gd name="T13" fmla="*/ 0 h 28"/>
                <a:gd name="T14" fmla="*/ 66 w 125"/>
                <a:gd name="T15" fmla="*/ 2 h 28"/>
                <a:gd name="T16" fmla="*/ 75 w 125"/>
                <a:gd name="T17" fmla="*/ 2 h 28"/>
                <a:gd name="T18" fmla="*/ 89 w 125"/>
                <a:gd name="T19" fmla="*/ 5 h 28"/>
                <a:gd name="T20" fmla="*/ 100 w 125"/>
                <a:gd name="T21" fmla="*/ 11 h 28"/>
                <a:gd name="T22" fmla="*/ 112 w 125"/>
                <a:gd name="T23" fmla="*/ 19 h 28"/>
                <a:gd name="T24" fmla="*/ 125 w 12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28">
                  <a:moveTo>
                    <a:pt x="0" y="25"/>
                  </a:moveTo>
                  <a:lnTo>
                    <a:pt x="2" y="23"/>
                  </a:lnTo>
                  <a:lnTo>
                    <a:pt x="10" y="17"/>
                  </a:lnTo>
                  <a:lnTo>
                    <a:pt x="21" y="9"/>
                  </a:lnTo>
                  <a:lnTo>
                    <a:pt x="37" y="4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6" y="2"/>
                  </a:lnTo>
                  <a:lnTo>
                    <a:pt x="75" y="2"/>
                  </a:lnTo>
                  <a:lnTo>
                    <a:pt x="89" y="5"/>
                  </a:lnTo>
                  <a:lnTo>
                    <a:pt x="100" y="11"/>
                  </a:lnTo>
                  <a:lnTo>
                    <a:pt x="112" y="19"/>
                  </a:lnTo>
                  <a:lnTo>
                    <a:pt x="125" y="2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Freeform 330"/>
            <p:cNvSpPr>
              <a:spLocks/>
            </p:cNvSpPr>
            <p:nvPr/>
          </p:nvSpPr>
          <p:spPr bwMode="auto">
            <a:xfrm>
              <a:off x="7658100" y="2968625"/>
              <a:ext cx="196850" cy="69850"/>
            </a:xfrm>
            <a:custGeom>
              <a:avLst/>
              <a:gdLst>
                <a:gd name="T0" fmla="*/ 0 w 124"/>
                <a:gd name="T1" fmla="*/ 2 h 44"/>
                <a:gd name="T2" fmla="*/ 13 w 124"/>
                <a:gd name="T3" fmla="*/ 0 h 44"/>
                <a:gd name="T4" fmla="*/ 47 w 124"/>
                <a:gd name="T5" fmla="*/ 2 h 44"/>
                <a:gd name="T6" fmla="*/ 67 w 124"/>
                <a:gd name="T7" fmla="*/ 5 h 44"/>
                <a:gd name="T8" fmla="*/ 88 w 124"/>
                <a:gd name="T9" fmla="*/ 15 h 44"/>
                <a:gd name="T10" fmla="*/ 97 w 124"/>
                <a:gd name="T11" fmla="*/ 19 h 44"/>
                <a:gd name="T12" fmla="*/ 107 w 124"/>
                <a:gd name="T13" fmla="*/ 27 h 44"/>
                <a:gd name="T14" fmla="*/ 117 w 124"/>
                <a:gd name="T15" fmla="*/ 34 h 44"/>
                <a:gd name="T16" fmla="*/ 124 w 12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44">
                  <a:moveTo>
                    <a:pt x="0" y="2"/>
                  </a:moveTo>
                  <a:lnTo>
                    <a:pt x="13" y="0"/>
                  </a:lnTo>
                  <a:lnTo>
                    <a:pt x="47" y="2"/>
                  </a:lnTo>
                  <a:lnTo>
                    <a:pt x="67" y="5"/>
                  </a:lnTo>
                  <a:lnTo>
                    <a:pt x="88" y="15"/>
                  </a:lnTo>
                  <a:lnTo>
                    <a:pt x="97" y="19"/>
                  </a:lnTo>
                  <a:lnTo>
                    <a:pt x="107" y="27"/>
                  </a:lnTo>
                  <a:lnTo>
                    <a:pt x="117" y="34"/>
                  </a:lnTo>
                  <a:lnTo>
                    <a:pt x="124" y="4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Freeform 331"/>
            <p:cNvSpPr>
              <a:spLocks/>
            </p:cNvSpPr>
            <p:nvPr/>
          </p:nvSpPr>
          <p:spPr bwMode="auto">
            <a:xfrm>
              <a:off x="7767638" y="3044825"/>
              <a:ext cx="80962" cy="76200"/>
            </a:xfrm>
            <a:custGeom>
              <a:avLst/>
              <a:gdLst>
                <a:gd name="T0" fmla="*/ 0 w 51"/>
                <a:gd name="T1" fmla="*/ 0 h 48"/>
                <a:gd name="T2" fmla="*/ 7 w 51"/>
                <a:gd name="T3" fmla="*/ 2 h 48"/>
                <a:gd name="T4" fmla="*/ 21 w 51"/>
                <a:gd name="T5" fmla="*/ 11 h 48"/>
                <a:gd name="T6" fmla="*/ 30 w 51"/>
                <a:gd name="T7" fmla="*/ 17 h 48"/>
                <a:gd name="T8" fmla="*/ 38 w 51"/>
                <a:gd name="T9" fmla="*/ 25 h 48"/>
                <a:gd name="T10" fmla="*/ 46 w 51"/>
                <a:gd name="T11" fmla="*/ 34 h 48"/>
                <a:gd name="T12" fmla="*/ 51 w 51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8">
                  <a:moveTo>
                    <a:pt x="0" y="0"/>
                  </a:moveTo>
                  <a:lnTo>
                    <a:pt x="7" y="2"/>
                  </a:lnTo>
                  <a:lnTo>
                    <a:pt x="21" y="11"/>
                  </a:lnTo>
                  <a:lnTo>
                    <a:pt x="30" y="17"/>
                  </a:lnTo>
                  <a:lnTo>
                    <a:pt x="38" y="25"/>
                  </a:lnTo>
                  <a:lnTo>
                    <a:pt x="46" y="34"/>
                  </a:lnTo>
                  <a:lnTo>
                    <a:pt x="51" y="4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Freeform 332"/>
            <p:cNvSpPr>
              <a:spLocks/>
            </p:cNvSpPr>
            <p:nvPr/>
          </p:nvSpPr>
          <p:spPr bwMode="auto">
            <a:xfrm>
              <a:off x="6694488" y="2959100"/>
              <a:ext cx="173037" cy="53975"/>
            </a:xfrm>
            <a:custGeom>
              <a:avLst/>
              <a:gdLst>
                <a:gd name="T0" fmla="*/ 109 w 109"/>
                <a:gd name="T1" fmla="*/ 2 h 34"/>
                <a:gd name="T2" fmla="*/ 100 w 109"/>
                <a:gd name="T3" fmla="*/ 0 h 34"/>
                <a:gd name="T4" fmla="*/ 71 w 109"/>
                <a:gd name="T5" fmla="*/ 0 h 34"/>
                <a:gd name="T6" fmla="*/ 54 w 109"/>
                <a:gd name="T7" fmla="*/ 4 h 34"/>
                <a:gd name="T8" fmla="*/ 37 w 109"/>
                <a:gd name="T9" fmla="*/ 9 h 34"/>
                <a:gd name="T10" fmla="*/ 27 w 109"/>
                <a:gd name="T11" fmla="*/ 13 h 34"/>
                <a:gd name="T12" fmla="*/ 17 w 109"/>
                <a:gd name="T13" fmla="*/ 19 h 34"/>
                <a:gd name="T14" fmla="*/ 10 w 109"/>
                <a:gd name="T15" fmla="*/ 27 h 34"/>
                <a:gd name="T16" fmla="*/ 0 w 109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34">
                  <a:moveTo>
                    <a:pt x="109" y="2"/>
                  </a:moveTo>
                  <a:lnTo>
                    <a:pt x="100" y="0"/>
                  </a:lnTo>
                  <a:lnTo>
                    <a:pt x="71" y="0"/>
                  </a:lnTo>
                  <a:lnTo>
                    <a:pt x="54" y="4"/>
                  </a:lnTo>
                  <a:lnTo>
                    <a:pt x="37" y="9"/>
                  </a:lnTo>
                  <a:lnTo>
                    <a:pt x="27" y="13"/>
                  </a:lnTo>
                  <a:lnTo>
                    <a:pt x="17" y="19"/>
                  </a:lnTo>
                  <a:lnTo>
                    <a:pt x="10" y="27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Freeform 333"/>
            <p:cNvSpPr>
              <a:spLocks/>
            </p:cNvSpPr>
            <p:nvPr/>
          </p:nvSpPr>
          <p:spPr bwMode="auto">
            <a:xfrm>
              <a:off x="6953250" y="2833688"/>
              <a:ext cx="142875" cy="73025"/>
            </a:xfrm>
            <a:custGeom>
              <a:avLst/>
              <a:gdLst>
                <a:gd name="T0" fmla="*/ 90 w 90"/>
                <a:gd name="T1" fmla="*/ 46 h 46"/>
                <a:gd name="T2" fmla="*/ 83 w 90"/>
                <a:gd name="T3" fmla="*/ 41 h 46"/>
                <a:gd name="T4" fmla="*/ 65 w 90"/>
                <a:gd name="T5" fmla="*/ 25 h 46"/>
                <a:gd name="T6" fmla="*/ 52 w 90"/>
                <a:gd name="T7" fmla="*/ 17 h 46"/>
                <a:gd name="T8" fmla="*/ 37 w 90"/>
                <a:gd name="T9" fmla="*/ 8 h 46"/>
                <a:gd name="T10" fmla="*/ 19 w 90"/>
                <a:gd name="T11" fmla="*/ 2 h 46"/>
                <a:gd name="T12" fmla="*/ 0 w 9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6">
                  <a:moveTo>
                    <a:pt x="90" y="46"/>
                  </a:moveTo>
                  <a:lnTo>
                    <a:pt x="83" y="41"/>
                  </a:lnTo>
                  <a:lnTo>
                    <a:pt x="65" y="25"/>
                  </a:lnTo>
                  <a:lnTo>
                    <a:pt x="52" y="17"/>
                  </a:lnTo>
                  <a:lnTo>
                    <a:pt x="37" y="8"/>
                  </a:lnTo>
                  <a:lnTo>
                    <a:pt x="19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Freeform 334"/>
            <p:cNvSpPr>
              <a:spLocks/>
            </p:cNvSpPr>
            <p:nvPr/>
          </p:nvSpPr>
          <p:spPr bwMode="auto">
            <a:xfrm>
              <a:off x="7029450" y="2733675"/>
              <a:ext cx="225425" cy="158750"/>
            </a:xfrm>
            <a:custGeom>
              <a:avLst/>
              <a:gdLst>
                <a:gd name="T0" fmla="*/ 142 w 142"/>
                <a:gd name="T1" fmla="*/ 100 h 100"/>
                <a:gd name="T2" fmla="*/ 135 w 142"/>
                <a:gd name="T3" fmla="*/ 86 h 100"/>
                <a:gd name="T4" fmla="*/ 110 w 142"/>
                <a:gd name="T5" fmla="*/ 54 h 100"/>
                <a:gd name="T6" fmla="*/ 102 w 142"/>
                <a:gd name="T7" fmla="*/ 46 h 100"/>
                <a:gd name="T8" fmla="*/ 90 w 142"/>
                <a:gd name="T9" fmla="*/ 36 h 100"/>
                <a:gd name="T10" fmla="*/ 79 w 142"/>
                <a:gd name="T11" fmla="*/ 29 h 100"/>
                <a:gd name="T12" fmla="*/ 65 w 142"/>
                <a:gd name="T13" fmla="*/ 19 h 100"/>
                <a:gd name="T14" fmla="*/ 52 w 142"/>
                <a:gd name="T15" fmla="*/ 13 h 100"/>
                <a:gd name="T16" fmla="*/ 37 w 142"/>
                <a:gd name="T17" fmla="*/ 8 h 100"/>
                <a:gd name="T18" fmla="*/ 17 w 142"/>
                <a:gd name="T19" fmla="*/ 4 h 100"/>
                <a:gd name="T20" fmla="*/ 0 w 142"/>
                <a:gd name="T2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00">
                  <a:moveTo>
                    <a:pt x="142" y="100"/>
                  </a:moveTo>
                  <a:lnTo>
                    <a:pt x="135" y="86"/>
                  </a:lnTo>
                  <a:lnTo>
                    <a:pt x="110" y="54"/>
                  </a:lnTo>
                  <a:lnTo>
                    <a:pt x="102" y="46"/>
                  </a:lnTo>
                  <a:lnTo>
                    <a:pt x="90" y="36"/>
                  </a:lnTo>
                  <a:lnTo>
                    <a:pt x="79" y="29"/>
                  </a:lnTo>
                  <a:lnTo>
                    <a:pt x="65" y="19"/>
                  </a:lnTo>
                  <a:lnTo>
                    <a:pt x="52" y="13"/>
                  </a:lnTo>
                  <a:lnTo>
                    <a:pt x="37" y="8"/>
                  </a:lnTo>
                  <a:lnTo>
                    <a:pt x="17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Freeform 335"/>
            <p:cNvSpPr>
              <a:spLocks/>
            </p:cNvSpPr>
            <p:nvPr/>
          </p:nvSpPr>
          <p:spPr bwMode="auto">
            <a:xfrm>
              <a:off x="7197725" y="2673350"/>
              <a:ext cx="176213" cy="225425"/>
            </a:xfrm>
            <a:custGeom>
              <a:avLst/>
              <a:gdLst>
                <a:gd name="T0" fmla="*/ 111 w 111"/>
                <a:gd name="T1" fmla="*/ 142 h 142"/>
                <a:gd name="T2" fmla="*/ 111 w 111"/>
                <a:gd name="T3" fmla="*/ 136 h 142"/>
                <a:gd name="T4" fmla="*/ 109 w 111"/>
                <a:gd name="T5" fmla="*/ 122 h 142"/>
                <a:gd name="T6" fmla="*/ 103 w 111"/>
                <a:gd name="T7" fmla="*/ 101 h 142"/>
                <a:gd name="T8" fmla="*/ 94 w 111"/>
                <a:gd name="T9" fmla="*/ 76 h 142"/>
                <a:gd name="T10" fmla="*/ 88 w 111"/>
                <a:gd name="T11" fmla="*/ 63 h 142"/>
                <a:gd name="T12" fmla="*/ 80 w 111"/>
                <a:gd name="T13" fmla="*/ 51 h 142"/>
                <a:gd name="T14" fmla="*/ 71 w 111"/>
                <a:gd name="T15" fmla="*/ 40 h 142"/>
                <a:gd name="T16" fmla="*/ 59 w 111"/>
                <a:gd name="T17" fmla="*/ 28 h 142"/>
                <a:gd name="T18" fmla="*/ 48 w 111"/>
                <a:gd name="T19" fmla="*/ 19 h 142"/>
                <a:gd name="T20" fmla="*/ 34 w 111"/>
                <a:gd name="T21" fmla="*/ 9 h 142"/>
                <a:gd name="T22" fmla="*/ 17 w 111"/>
                <a:gd name="T23" fmla="*/ 3 h 142"/>
                <a:gd name="T24" fmla="*/ 0 w 111"/>
                <a:gd name="T2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2">
                  <a:moveTo>
                    <a:pt x="111" y="142"/>
                  </a:moveTo>
                  <a:lnTo>
                    <a:pt x="111" y="136"/>
                  </a:lnTo>
                  <a:lnTo>
                    <a:pt x="109" y="122"/>
                  </a:lnTo>
                  <a:lnTo>
                    <a:pt x="103" y="101"/>
                  </a:lnTo>
                  <a:lnTo>
                    <a:pt x="94" y="76"/>
                  </a:lnTo>
                  <a:lnTo>
                    <a:pt x="88" y="63"/>
                  </a:lnTo>
                  <a:lnTo>
                    <a:pt x="80" y="51"/>
                  </a:lnTo>
                  <a:lnTo>
                    <a:pt x="71" y="40"/>
                  </a:lnTo>
                  <a:lnTo>
                    <a:pt x="59" y="28"/>
                  </a:lnTo>
                  <a:lnTo>
                    <a:pt x="48" y="19"/>
                  </a:lnTo>
                  <a:lnTo>
                    <a:pt x="34" y="9"/>
                  </a:lnTo>
                  <a:lnTo>
                    <a:pt x="17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Freeform 336"/>
            <p:cNvSpPr>
              <a:spLocks/>
            </p:cNvSpPr>
            <p:nvPr/>
          </p:nvSpPr>
          <p:spPr bwMode="auto">
            <a:xfrm>
              <a:off x="7032625" y="2787650"/>
              <a:ext cx="146050" cy="111125"/>
            </a:xfrm>
            <a:custGeom>
              <a:avLst/>
              <a:gdLst>
                <a:gd name="T0" fmla="*/ 92 w 92"/>
                <a:gd name="T1" fmla="*/ 70 h 70"/>
                <a:gd name="T2" fmla="*/ 86 w 92"/>
                <a:gd name="T3" fmla="*/ 60 h 70"/>
                <a:gd name="T4" fmla="*/ 67 w 92"/>
                <a:gd name="T5" fmla="*/ 35 h 70"/>
                <a:gd name="T6" fmla="*/ 54 w 92"/>
                <a:gd name="T7" fmla="*/ 22 h 70"/>
                <a:gd name="T8" fmla="*/ 38 w 92"/>
                <a:gd name="T9" fmla="*/ 10 h 70"/>
                <a:gd name="T10" fmla="*/ 29 w 92"/>
                <a:gd name="T11" fmla="*/ 6 h 70"/>
                <a:gd name="T12" fmla="*/ 21 w 92"/>
                <a:gd name="T13" fmla="*/ 2 h 70"/>
                <a:gd name="T14" fmla="*/ 10 w 92"/>
                <a:gd name="T15" fmla="*/ 0 h 70"/>
                <a:gd name="T16" fmla="*/ 0 w 92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0">
                  <a:moveTo>
                    <a:pt x="92" y="70"/>
                  </a:moveTo>
                  <a:lnTo>
                    <a:pt x="86" y="60"/>
                  </a:lnTo>
                  <a:lnTo>
                    <a:pt x="67" y="35"/>
                  </a:lnTo>
                  <a:lnTo>
                    <a:pt x="54" y="22"/>
                  </a:lnTo>
                  <a:lnTo>
                    <a:pt x="38" y="10"/>
                  </a:lnTo>
                  <a:lnTo>
                    <a:pt x="29" y="6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Freeform 337"/>
            <p:cNvSpPr>
              <a:spLocks/>
            </p:cNvSpPr>
            <p:nvPr/>
          </p:nvSpPr>
          <p:spPr bwMode="auto">
            <a:xfrm>
              <a:off x="6892925" y="2886075"/>
              <a:ext cx="100013" cy="42863"/>
            </a:xfrm>
            <a:custGeom>
              <a:avLst/>
              <a:gdLst>
                <a:gd name="T0" fmla="*/ 63 w 63"/>
                <a:gd name="T1" fmla="*/ 27 h 27"/>
                <a:gd name="T2" fmla="*/ 61 w 63"/>
                <a:gd name="T3" fmla="*/ 21 h 27"/>
                <a:gd name="T4" fmla="*/ 52 w 63"/>
                <a:gd name="T5" fmla="*/ 11 h 27"/>
                <a:gd name="T6" fmla="*/ 44 w 63"/>
                <a:gd name="T7" fmla="*/ 6 h 27"/>
                <a:gd name="T8" fmla="*/ 32 w 63"/>
                <a:gd name="T9" fmla="*/ 2 h 27"/>
                <a:gd name="T10" fmla="*/ 19 w 63"/>
                <a:gd name="T11" fmla="*/ 0 h 27"/>
                <a:gd name="T12" fmla="*/ 0 w 6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7">
                  <a:moveTo>
                    <a:pt x="63" y="27"/>
                  </a:moveTo>
                  <a:lnTo>
                    <a:pt x="61" y="21"/>
                  </a:lnTo>
                  <a:lnTo>
                    <a:pt x="52" y="11"/>
                  </a:lnTo>
                  <a:lnTo>
                    <a:pt x="44" y="6"/>
                  </a:lnTo>
                  <a:lnTo>
                    <a:pt x="32" y="2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Freeform 338"/>
            <p:cNvSpPr>
              <a:spLocks/>
            </p:cNvSpPr>
            <p:nvPr/>
          </p:nvSpPr>
          <p:spPr bwMode="auto">
            <a:xfrm>
              <a:off x="6754813" y="2922588"/>
              <a:ext cx="152400" cy="30162"/>
            </a:xfrm>
            <a:custGeom>
              <a:avLst/>
              <a:gdLst>
                <a:gd name="T0" fmla="*/ 96 w 96"/>
                <a:gd name="T1" fmla="*/ 19 h 19"/>
                <a:gd name="T2" fmla="*/ 89 w 96"/>
                <a:gd name="T3" fmla="*/ 13 h 19"/>
                <a:gd name="T4" fmla="*/ 71 w 96"/>
                <a:gd name="T5" fmla="*/ 6 h 19"/>
                <a:gd name="T6" fmla="*/ 58 w 96"/>
                <a:gd name="T7" fmla="*/ 2 h 19"/>
                <a:gd name="T8" fmla="*/ 41 w 96"/>
                <a:gd name="T9" fmla="*/ 0 h 19"/>
                <a:gd name="T10" fmla="*/ 24 w 96"/>
                <a:gd name="T11" fmla="*/ 0 h 19"/>
                <a:gd name="T12" fmla="*/ 0 w 96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9">
                  <a:moveTo>
                    <a:pt x="96" y="19"/>
                  </a:moveTo>
                  <a:lnTo>
                    <a:pt x="89" y="13"/>
                  </a:lnTo>
                  <a:lnTo>
                    <a:pt x="71" y="6"/>
                  </a:lnTo>
                  <a:lnTo>
                    <a:pt x="58" y="2"/>
                  </a:lnTo>
                  <a:lnTo>
                    <a:pt x="41" y="0"/>
                  </a:lnTo>
                  <a:lnTo>
                    <a:pt x="2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Freeform 339"/>
            <p:cNvSpPr>
              <a:spLocks/>
            </p:cNvSpPr>
            <p:nvPr/>
          </p:nvSpPr>
          <p:spPr bwMode="auto">
            <a:xfrm>
              <a:off x="6883400" y="2849563"/>
              <a:ext cx="142875" cy="69850"/>
            </a:xfrm>
            <a:custGeom>
              <a:avLst/>
              <a:gdLst>
                <a:gd name="T0" fmla="*/ 90 w 90"/>
                <a:gd name="T1" fmla="*/ 44 h 44"/>
                <a:gd name="T2" fmla="*/ 85 w 90"/>
                <a:gd name="T3" fmla="*/ 38 h 44"/>
                <a:gd name="T4" fmla="*/ 67 w 90"/>
                <a:gd name="T5" fmla="*/ 25 h 44"/>
                <a:gd name="T6" fmla="*/ 56 w 90"/>
                <a:gd name="T7" fmla="*/ 17 h 44"/>
                <a:gd name="T8" fmla="*/ 38 w 90"/>
                <a:gd name="T9" fmla="*/ 9 h 44"/>
                <a:gd name="T10" fmla="*/ 21 w 90"/>
                <a:gd name="T11" fmla="*/ 4 h 44"/>
                <a:gd name="T12" fmla="*/ 0 w 90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4">
                  <a:moveTo>
                    <a:pt x="90" y="44"/>
                  </a:moveTo>
                  <a:lnTo>
                    <a:pt x="85" y="38"/>
                  </a:lnTo>
                  <a:lnTo>
                    <a:pt x="67" y="25"/>
                  </a:lnTo>
                  <a:lnTo>
                    <a:pt x="56" y="17"/>
                  </a:lnTo>
                  <a:lnTo>
                    <a:pt x="38" y="9"/>
                  </a:lnTo>
                  <a:lnTo>
                    <a:pt x="21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" name="Freeform 340"/>
            <p:cNvSpPr>
              <a:spLocks/>
            </p:cNvSpPr>
            <p:nvPr/>
          </p:nvSpPr>
          <p:spPr bwMode="auto">
            <a:xfrm>
              <a:off x="7138988" y="2700338"/>
              <a:ext cx="185737" cy="195262"/>
            </a:xfrm>
            <a:custGeom>
              <a:avLst/>
              <a:gdLst>
                <a:gd name="T0" fmla="*/ 117 w 117"/>
                <a:gd name="T1" fmla="*/ 123 h 123"/>
                <a:gd name="T2" fmla="*/ 113 w 117"/>
                <a:gd name="T3" fmla="*/ 107 h 123"/>
                <a:gd name="T4" fmla="*/ 96 w 117"/>
                <a:gd name="T5" fmla="*/ 71 h 123"/>
                <a:gd name="T6" fmla="*/ 89 w 117"/>
                <a:gd name="T7" fmla="*/ 59 h 123"/>
                <a:gd name="T8" fmla="*/ 81 w 117"/>
                <a:gd name="T9" fmla="*/ 50 h 123"/>
                <a:gd name="T10" fmla="*/ 71 w 117"/>
                <a:gd name="T11" fmla="*/ 38 h 123"/>
                <a:gd name="T12" fmla="*/ 60 w 117"/>
                <a:gd name="T13" fmla="*/ 29 h 123"/>
                <a:gd name="T14" fmla="*/ 48 w 117"/>
                <a:gd name="T15" fmla="*/ 21 h 123"/>
                <a:gd name="T16" fmla="*/ 35 w 117"/>
                <a:gd name="T17" fmla="*/ 11 h 123"/>
                <a:gd name="T18" fmla="*/ 18 w 117"/>
                <a:gd name="T19" fmla="*/ 6 h 123"/>
                <a:gd name="T20" fmla="*/ 0 w 117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23">
                  <a:moveTo>
                    <a:pt x="117" y="123"/>
                  </a:moveTo>
                  <a:lnTo>
                    <a:pt x="113" y="107"/>
                  </a:lnTo>
                  <a:lnTo>
                    <a:pt x="96" y="71"/>
                  </a:lnTo>
                  <a:lnTo>
                    <a:pt x="89" y="59"/>
                  </a:lnTo>
                  <a:lnTo>
                    <a:pt x="81" y="50"/>
                  </a:lnTo>
                  <a:lnTo>
                    <a:pt x="71" y="38"/>
                  </a:lnTo>
                  <a:lnTo>
                    <a:pt x="60" y="29"/>
                  </a:lnTo>
                  <a:lnTo>
                    <a:pt x="48" y="21"/>
                  </a:lnTo>
                  <a:lnTo>
                    <a:pt x="35" y="11"/>
                  </a:lnTo>
                  <a:lnTo>
                    <a:pt x="18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" name="Freeform 341"/>
            <p:cNvSpPr>
              <a:spLocks/>
            </p:cNvSpPr>
            <p:nvPr/>
          </p:nvSpPr>
          <p:spPr bwMode="auto">
            <a:xfrm>
              <a:off x="7523163" y="2870200"/>
              <a:ext cx="85725" cy="52388"/>
            </a:xfrm>
            <a:custGeom>
              <a:avLst/>
              <a:gdLst>
                <a:gd name="T0" fmla="*/ 0 w 54"/>
                <a:gd name="T1" fmla="*/ 33 h 33"/>
                <a:gd name="T2" fmla="*/ 2 w 54"/>
                <a:gd name="T3" fmla="*/ 29 h 33"/>
                <a:gd name="T4" fmla="*/ 10 w 54"/>
                <a:gd name="T5" fmla="*/ 18 h 33"/>
                <a:gd name="T6" fmla="*/ 17 w 54"/>
                <a:gd name="T7" fmla="*/ 12 h 33"/>
                <a:gd name="T8" fmla="*/ 27 w 54"/>
                <a:gd name="T9" fmla="*/ 6 h 33"/>
                <a:gd name="T10" fmla="*/ 38 w 54"/>
                <a:gd name="T11" fmla="*/ 2 h 33"/>
                <a:gd name="T12" fmla="*/ 54 w 5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3">
                  <a:moveTo>
                    <a:pt x="0" y="33"/>
                  </a:moveTo>
                  <a:lnTo>
                    <a:pt x="2" y="29"/>
                  </a:lnTo>
                  <a:lnTo>
                    <a:pt x="10" y="18"/>
                  </a:lnTo>
                  <a:lnTo>
                    <a:pt x="17" y="12"/>
                  </a:lnTo>
                  <a:lnTo>
                    <a:pt x="27" y="6"/>
                  </a:lnTo>
                  <a:lnTo>
                    <a:pt x="38" y="2"/>
                  </a:lnTo>
                  <a:lnTo>
                    <a:pt x="54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" name="Freeform 342"/>
            <p:cNvSpPr>
              <a:spLocks/>
            </p:cNvSpPr>
            <p:nvPr/>
          </p:nvSpPr>
          <p:spPr bwMode="auto">
            <a:xfrm>
              <a:off x="7618413" y="2940050"/>
              <a:ext cx="188912" cy="25400"/>
            </a:xfrm>
            <a:custGeom>
              <a:avLst/>
              <a:gdLst>
                <a:gd name="T0" fmla="*/ 0 w 119"/>
                <a:gd name="T1" fmla="*/ 8 h 16"/>
                <a:gd name="T2" fmla="*/ 9 w 119"/>
                <a:gd name="T3" fmla="*/ 4 h 16"/>
                <a:gd name="T4" fmla="*/ 36 w 119"/>
                <a:gd name="T5" fmla="*/ 0 h 16"/>
                <a:gd name="T6" fmla="*/ 53 w 119"/>
                <a:gd name="T7" fmla="*/ 0 h 16"/>
                <a:gd name="T8" fmla="*/ 72 w 119"/>
                <a:gd name="T9" fmla="*/ 2 h 16"/>
                <a:gd name="T10" fmla="*/ 96 w 119"/>
                <a:gd name="T11" fmla="*/ 6 h 16"/>
                <a:gd name="T12" fmla="*/ 119 w 11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6">
                  <a:moveTo>
                    <a:pt x="0" y="8"/>
                  </a:moveTo>
                  <a:lnTo>
                    <a:pt x="9" y="4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72" y="2"/>
                  </a:lnTo>
                  <a:lnTo>
                    <a:pt x="96" y="6"/>
                  </a:lnTo>
                  <a:lnTo>
                    <a:pt x="119" y="16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Freeform 343"/>
            <p:cNvSpPr>
              <a:spLocks/>
            </p:cNvSpPr>
            <p:nvPr/>
          </p:nvSpPr>
          <p:spPr bwMode="auto">
            <a:xfrm>
              <a:off x="7443788" y="2746375"/>
              <a:ext cx="268287" cy="160338"/>
            </a:xfrm>
            <a:custGeom>
              <a:avLst/>
              <a:gdLst>
                <a:gd name="T0" fmla="*/ 0 w 169"/>
                <a:gd name="T1" fmla="*/ 101 h 101"/>
                <a:gd name="T2" fmla="*/ 2 w 169"/>
                <a:gd name="T3" fmla="*/ 96 h 101"/>
                <a:gd name="T4" fmla="*/ 8 w 169"/>
                <a:gd name="T5" fmla="*/ 80 h 101"/>
                <a:gd name="T6" fmla="*/ 17 w 169"/>
                <a:gd name="T7" fmla="*/ 61 h 101"/>
                <a:gd name="T8" fmla="*/ 33 w 169"/>
                <a:gd name="T9" fmla="*/ 40 h 101"/>
                <a:gd name="T10" fmla="*/ 42 w 169"/>
                <a:gd name="T11" fmla="*/ 28 h 101"/>
                <a:gd name="T12" fmla="*/ 54 w 169"/>
                <a:gd name="T13" fmla="*/ 19 h 101"/>
                <a:gd name="T14" fmla="*/ 67 w 169"/>
                <a:gd name="T15" fmla="*/ 11 h 101"/>
                <a:gd name="T16" fmla="*/ 83 w 169"/>
                <a:gd name="T17" fmla="*/ 5 h 101"/>
                <a:gd name="T18" fmla="*/ 102 w 169"/>
                <a:gd name="T19" fmla="*/ 2 h 101"/>
                <a:gd name="T20" fmla="*/ 121 w 169"/>
                <a:gd name="T21" fmla="*/ 0 h 101"/>
                <a:gd name="T22" fmla="*/ 144 w 169"/>
                <a:gd name="T23" fmla="*/ 2 h 101"/>
                <a:gd name="T24" fmla="*/ 169 w 169"/>
                <a:gd name="T25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01">
                  <a:moveTo>
                    <a:pt x="0" y="101"/>
                  </a:moveTo>
                  <a:lnTo>
                    <a:pt x="2" y="96"/>
                  </a:lnTo>
                  <a:lnTo>
                    <a:pt x="8" y="80"/>
                  </a:lnTo>
                  <a:lnTo>
                    <a:pt x="17" y="61"/>
                  </a:lnTo>
                  <a:lnTo>
                    <a:pt x="33" y="40"/>
                  </a:lnTo>
                  <a:lnTo>
                    <a:pt x="42" y="28"/>
                  </a:lnTo>
                  <a:lnTo>
                    <a:pt x="54" y="19"/>
                  </a:lnTo>
                  <a:lnTo>
                    <a:pt x="67" y="11"/>
                  </a:lnTo>
                  <a:lnTo>
                    <a:pt x="83" y="5"/>
                  </a:lnTo>
                  <a:lnTo>
                    <a:pt x="102" y="2"/>
                  </a:lnTo>
                  <a:lnTo>
                    <a:pt x="121" y="0"/>
                  </a:lnTo>
                  <a:lnTo>
                    <a:pt x="144" y="2"/>
                  </a:lnTo>
                  <a:lnTo>
                    <a:pt x="169" y="5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Freeform 344"/>
            <p:cNvSpPr>
              <a:spLocks/>
            </p:cNvSpPr>
            <p:nvPr/>
          </p:nvSpPr>
          <p:spPr bwMode="auto">
            <a:xfrm>
              <a:off x="6913563" y="2779713"/>
              <a:ext cx="207962" cy="123825"/>
            </a:xfrm>
            <a:custGeom>
              <a:avLst/>
              <a:gdLst>
                <a:gd name="T0" fmla="*/ 131 w 131"/>
                <a:gd name="T1" fmla="*/ 78 h 78"/>
                <a:gd name="T2" fmla="*/ 121 w 131"/>
                <a:gd name="T3" fmla="*/ 69 h 78"/>
                <a:gd name="T4" fmla="*/ 98 w 131"/>
                <a:gd name="T5" fmla="*/ 46 h 78"/>
                <a:gd name="T6" fmla="*/ 79 w 131"/>
                <a:gd name="T7" fmla="*/ 32 h 78"/>
                <a:gd name="T8" fmla="*/ 58 w 131"/>
                <a:gd name="T9" fmla="*/ 19 h 78"/>
                <a:gd name="T10" fmla="*/ 44 w 131"/>
                <a:gd name="T11" fmla="*/ 13 h 78"/>
                <a:gd name="T12" fmla="*/ 31 w 131"/>
                <a:gd name="T13" fmla="*/ 9 h 78"/>
                <a:gd name="T14" fmla="*/ 16 w 131"/>
                <a:gd name="T15" fmla="*/ 4 h 78"/>
                <a:gd name="T16" fmla="*/ 0 w 131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78">
                  <a:moveTo>
                    <a:pt x="131" y="78"/>
                  </a:moveTo>
                  <a:lnTo>
                    <a:pt x="121" y="69"/>
                  </a:lnTo>
                  <a:lnTo>
                    <a:pt x="98" y="46"/>
                  </a:lnTo>
                  <a:lnTo>
                    <a:pt x="79" y="32"/>
                  </a:lnTo>
                  <a:lnTo>
                    <a:pt x="58" y="19"/>
                  </a:lnTo>
                  <a:lnTo>
                    <a:pt x="44" y="13"/>
                  </a:lnTo>
                  <a:lnTo>
                    <a:pt x="31" y="9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" name="Freeform 345"/>
            <p:cNvSpPr>
              <a:spLocks/>
            </p:cNvSpPr>
            <p:nvPr/>
          </p:nvSpPr>
          <p:spPr bwMode="auto">
            <a:xfrm>
              <a:off x="6999288" y="2736850"/>
              <a:ext cx="206375" cy="158750"/>
            </a:xfrm>
            <a:custGeom>
              <a:avLst/>
              <a:gdLst>
                <a:gd name="T0" fmla="*/ 130 w 130"/>
                <a:gd name="T1" fmla="*/ 100 h 100"/>
                <a:gd name="T2" fmla="*/ 121 w 130"/>
                <a:gd name="T3" fmla="*/ 84 h 100"/>
                <a:gd name="T4" fmla="*/ 92 w 130"/>
                <a:gd name="T5" fmla="*/ 50 h 100"/>
                <a:gd name="T6" fmla="*/ 73 w 130"/>
                <a:gd name="T7" fmla="*/ 31 h 100"/>
                <a:gd name="T8" fmla="*/ 50 w 130"/>
                <a:gd name="T9" fmla="*/ 15 h 100"/>
                <a:gd name="T10" fmla="*/ 38 w 130"/>
                <a:gd name="T11" fmla="*/ 8 h 100"/>
                <a:gd name="T12" fmla="*/ 27 w 130"/>
                <a:gd name="T13" fmla="*/ 4 h 100"/>
                <a:gd name="T14" fmla="*/ 13 w 130"/>
                <a:gd name="T15" fmla="*/ 0 h 100"/>
                <a:gd name="T16" fmla="*/ 0 w 13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00">
                  <a:moveTo>
                    <a:pt x="130" y="100"/>
                  </a:moveTo>
                  <a:lnTo>
                    <a:pt x="121" y="84"/>
                  </a:lnTo>
                  <a:lnTo>
                    <a:pt x="92" y="50"/>
                  </a:lnTo>
                  <a:lnTo>
                    <a:pt x="73" y="31"/>
                  </a:lnTo>
                  <a:lnTo>
                    <a:pt x="50" y="15"/>
                  </a:lnTo>
                  <a:lnTo>
                    <a:pt x="38" y="8"/>
                  </a:lnTo>
                  <a:lnTo>
                    <a:pt x="27" y="4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" name="Freeform 346"/>
            <p:cNvSpPr>
              <a:spLocks/>
            </p:cNvSpPr>
            <p:nvPr/>
          </p:nvSpPr>
          <p:spPr bwMode="auto">
            <a:xfrm>
              <a:off x="7135813" y="2720975"/>
              <a:ext cx="141287" cy="171450"/>
            </a:xfrm>
            <a:custGeom>
              <a:avLst/>
              <a:gdLst>
                <a:gd name="T0" fmla="*/ 89 w 89"/>
                <a:gd name="T1" fmla="*/ 108 h 108"/>
                <a:gd name="T2" fmla="*/ 81 w 89"/>
                <a:gd name="T3" fmla="*/ 94 h 108"/>
                <a:gd name="T4" fmla="*/ 62 w 89"/>
                <a:gd name="T5" fmla="*/ 62 h 108"/>
                <a:gd name="T6" fmla="*/ 48 w 89"/>
                <a:gd name="T7" fmla="*/ 42 h 108"/>
                <a:gd name="T8" fmla="*/ 33 w 89"/>
                <a:gd name="T9" fmla="*/ 25 h 108"/>
                <a:gd name="T10" fmla="*/ 25 w 89"/>
                <a:gd name="T11" fmla="*/ 18 h 108"/>
                <a:gd name="T12" fmla="*/ 18 w 89"/>
                <a:gd name="T13" fmla="*/ 12 h 108"/>
                <a:gd name="T14" fmla="*/ 8 w 89"/>
                <a:gd name="T15" fmla="*/ 6 h 108"/>
                <a:gd name="T16" fmla="*/ 0 w 89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08">
                  <a:moveTo>
                    <a:pt x="89" y="108"/>
                  </a:moveTo>
                  <a:lnTo>
                    <a:pt x="81" y="94"/>
                  </a:lnTo>
                  <a:lnTo>
                    <a:pt x="62" y="62"/>
                  </a:lnTo>
                  <a:lnTo>
                    <a:pt x="48" y="42"/>
                  </a:lnTo>
                  <a:lnTo>
                    <a:pt x="33" y="25"/>
                  </a:lnTo>
                  <a:lnTo>
                    <a:pt x="25" y="18"/>
                  </a:lnTo>
                  <a:lnTo>
                    <a:pt x="18" y="12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" name="Freeform 347"/>
            <p:cNvSpPr>
              <a:spLocks/>
            </p:cNvSpPr>
            <p:nvPr/>
          </p:nvSpPr>
          <p:spPr bwMode="auto">
            <a:xfrm>
              <a:off x="6865938" y="2882900"/>
              <a:ext cx="103187" cy="42863"/>
            </a:xfrm>
            <a:custGeom>
              <a:avLst/>
              <a:gdLst>
                <a:gd name="T0" fmla="*/ 65 w 65"/>
                <a:gd name="T1" fmla="*/ 27 h 27"/>
                <a:gd name="T2" fmla="*/ 61 w 65"/>
                <a:gd name="T3" fmla="*/ 23 h 27"/>
                <a:gd name="T4" fmla="*/ 46 w 65"/>
                <a:gd name="T5" fmla="*/ 11 h 27"/>
                <a:gd name="T6" fmla="*/ 36 w 65"/>
                <a:gd name="T7" fmla="*/ 6 h 27"/>
                <a:gd name="T8" fmla="*/ 26 w 65"/>
                <a:gd name="T9" fmla="*/ 2 h 27"/>
                <a:gd name="T10" fmla="*/ 13 w 65"/>
                <a:gd name="T11" fmla="*/ 0 h 27"/>
                <a:gd name="T12" fmla="*/ 0 w 65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7">
                  <a:moveTo>
                    <a:pt x="65" y="27"/>
                  </a:moveTo>
                  <a:lnTo>
                    <a:pt x="61" y="23"/>
                  </a:lnTo>
                  <a:lnTo>
                    <a:pt x="46" y="11"/>
                  </a:lnTo>
                  <a:lnTo>
                    <a:pt x="36" y="6"/>
                  </a:lnTo>
                  <a:lnTo>
                    <a:pt x="26" y="2"/>
                  </a:lnTo>
                  <a:lnTo>
                    <a:pt x="13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" name="Freeform 348"/>
            <p:cNvSpPr>
              <a:spLocks/>
            </p:cNvSpPr>
            <p:nvPr/>
          </p:nvSpPr>
          <p:spPr bwMode="auto">
            <a:xfrm>
              <a:off x="7493000" y="2849563"/>
              <a:ext cx="228600" cy="66675"/>
            </a:xfrm>
            <a:custGeom>
              <a:avLst/>
              <a:gdLst>
                <a:gd name="T0" fmla="*/ 0 w 144"/>
                <a:gd name="T1" fmla="*/ 42 h 42"/>
                <a:gd name="T2" fmla="*/ 2 w 144"/>
                <a:gd name="T3" fmla="*/ 40 h 42"/>
                <a:gd name="T4" fmla="*/ 9 w 144"/>
                <a:gd name="T5" fmla="*/ 32 h 42"/>
                <a:gd name="T6" fmla="*/ 19 w 144"/>
                <a:gd name="T7" fmla="*/ 21 h 42"/>
                <a:gd name="T8" fmla="*/ 36 w 144"/>
                <a:gd name="T9" fmla="*/ 11 h 42"/>
                <a:gd name="T10" fmla="*/ 44 w 144"/>
                <a:gd name="T11" fmla="*/ 7 h 42"/>
                <a:gd name="T12" fmla="*/ 56 w 144"/>
                <a:gd name="T13" fmla="*/ 4 h 42"/>
                <a:gd name="T14" fmla="*/ 67 w 144"/>
                <a:gd name="T15" fmla="*/ 0 h 42"/>
                <a:gd name="T16" fmla="*/ 80 w 144"/>
                <a:gd name="T17" fmla="*/ 0 h 42"/>
                <a:gd name="T18" fmla="*/ 94 w 144"/>
                <a:gd name="T19" fmla="*/ 0 h 42"/>
                <a:gd name="T20" fmla="*/ 109 w 144"/>
                <a:gd name="T21" fmla="*/ 2 h 42"/>
                <a:gd name="T22" fmla="*/ 127 w 144"/>
                <a:gd name="T23" fmla="*/ 7 h 42"/>
                <a:gd name="T24" fmla="*/ 144 w 144"/>
                <a:gd name="T25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42">
                  <a:moveTo>
                    <a:pt x="0" y="42"/>
                  </a:moveTo>
                  <a:lnTo>
                    <a:pt x="2" y="40"/>
                  </a:lnTo>
                  <a:lnTo>
                    <a:pt x="9" y="32"/>
                  </a:lnTo>
                  <a:lnTo>
                    <a:pt x="19" y="21"/>
                  </a:lnTo>
                  <a:lnTo>
                    <a:pt x="36" y="11"/>
                  </a:lnTo>
                  <a:lnTo>
                    <a:pt x="44" y="7"/>
                  </a:lnTo>
                  <a:lnTo>
                    <a:pt x="56" y="4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94" y="0"/>
                  </a:lnTo>
                  <a:lnTo>
                    <a:pt x="109" y="2"/>
                  </a:lnTo>
                  <a:lnTo>
                    <a:pt x="127" y="7"/>
                  </a:lnTo>
                  <a:lnTo>
                    <a:pt x="144" y="1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" name="Freeform 349"/>
            <p:cNvSpPr>
              <a:spLocks/>
            </p:cNvSpPr>
            <p:nvPr/>
          </p:nvSpPr>
          <p:spPr bwMode="auto">
            <a:xfrm>
              <a:off x="7586663" y="2906713"/>
              <a:ext cx="214312" cy="36512"/>
            </a:xfrm>
            <a:custGeom>
              <a:avLst/>
              <a:gdLst>
                <a:gd name="T0" fmla="*/ 0 w 135"/>
                <a:gd name="T1" fmla="*/ 23 h 23"/>
                <a:gd name="T2" fmla="*/ 12 w 135"/>
                <a:gd name="T3" fmla="*/ 18 h 23"/>
                <a:gd name="T4" fmla="*/ 43 w 135"/>
                <a:gd name="T5" fmla="*/ 6 h 23"/>
                <a:gd name="T6" fmla="*/ 64 w 135"/>
                <a:gd name="T7" fmla="*/ 2 h 23"/>
                <a:gd name="T8" fmla="*/ 87 w 135"/>
                <a:gd name="T9" fmla="*/ 0 h 23"/>
                <a:gd name="T10" fmla="*/ 98 w 135"/>
                <a:gd name="T11" fmla="*/ 0 h 23"/>
                <a:gd name="T12" fmla="*/ 112 w 135"/>
                <a:gd name="T13" fmla="*/ 2 h 23"/>
                <a:gd name="T14" fmla="*/ 123 w 135"/>
                <a:gd name="T15" fmla="*/ 4 h 23"/>
                <a:gd name="T16" fmla="*/ 135 w 135"/>
                <a:gd name="T1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23">
                  <a:moveTo>
                    <a:pt x="0" y="23"/>
                  </a:moveTo>
                  <a:lnTo>
                    <a:pt x="12" y="18"/>
                  </a:lnTo>
                  <a:lnTo>
                    <a:pt x="43" y="6"/>
                  </a:lnTo>
                  <a:lnTo>
                    <a:pt x="64" y="2"/>
                  </a:lnTo>
                  <a:lnTo>
                    <a:pt x="87" y="0"/>
                  </a:lnTo>
                  <a:lnTo>
                    <a:pt x="98" y="0"/>
                  </a:lnTo>
                  <a:lnTo>
                    <a:pt x="112" y="2"/>
                  </a:lnTo>
                  <a:lnTo>
                    <a:pt x="123" y="4"/>
                  </a:lnTo>
                  <a:lnTo>
                    <a:pt x="135" y="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" name="Freeform 350"/>
            <p:cNvSpPr>
              <a:spLocks/>
            </p:cNvSpPr>
            <p:nvPr/>
          </p:nvSpPr>
          <p:spPr bwMode="auto">
            <a:xfrm>
              <a:off x="7732713" y="3016250"/>
              <a:ext cx="141287" cy="68263"/>
            </a:xfrm>
            <a:custGeom>
              <a:avLst/>
              <a:gdLst>
                <a:gd name="T0" fmla="*/ 0 w 89"/>
                <a:gd name="T1" fmla="*/ 0 h 43"/>
                <a:gd name="T2" fmla="*/ 8 w 89"/>
                <a:gd name="T3" fmla="*/ 0 h 43"/>
                <a:gd name="T4" fmla="*/ 27 w 89"/>
                <a:gd name="T5" fmla="*/ 4 h 43"/>
                <a:gd name="T6" fmla="*/ 41 w 89"/>
                <a:gd name="T7" fmla="*/ 8 h 43"/>
                <a:gd name="T8" fmla="*/ 56 w 89"/>
                <a:gd name="T9" fmla="*/ 16 h 43"/>
                <a:gd name="T10" fmla="*/ 71 w 89"/>
                <a:gd name="T11" fmla="*/ 27 h 43"/>
                <a:gd name="T12" fmla="*/ 89 w 89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3">
                  <a:moveTo>
                    <a:pt x="0" y="0"/>
                  </a:moveTo>
                  <a:lnTo>
                    <a:pt x="8" y="0"/>
                  </a:lnTo>
                  <a:lnTo>
                    <a:pt x="27" y="4"/>
                  </a:lnTo>
                  <a:lnTo>
                    <a:pt x="41" y="8"/>
                  </a:lnTo>
                  <a:lnTo>
                    <a:pt x="56" y="16"/>
                  </a:lnTo>
                  <a:lnTo>
                    <a:pt x="71" y="27"/>
                  </a:lnTo>
                  <a:lnTo>
                    <a:pt x="89" y="4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" name="Freeform 351"/>
            <p:cNvSpPr>
              <a:spLocks/>
            </p:cNvSpPr>
            <p:nvPr/>
          </p:nvSpPr>
          <p:spPr bwMode="auto">
            <a:xfrm>
              <a:off x="6829425" y="2859088"/>
              <a:ext cx="182563" cy="60325"/>
            </a:xfrm>
            <a:custGeom>
              <a:avLst/>
              <a:gdLst>
                <a:gd name="T0" fmla="*/ 115 w 115"/>
                <a:gd name="T1" fmla="*/ 38 h 38"/>
                <a:gd name="T2" fmla="*/ 109 w 115"/>
                <a:gd name="T3" fmla="*/ 30 h 38"/>
                <a:gd name="T4" fmla="*/ 88 w 115"/>
                <a:gd name="T5" fmla="*/ 15 h 38"/>
                <a:gd name="T6" fmla="*/ 72 w 115"/>
                <a:gd name="T7" fmla="*/ 9 h 38"/>
                <a:gd name="T8" fmla="*/ 53 w 115"/>
                <a:gd name="T9" fmla="*/ 3 h 38"/>
                <a:gd name="T10" fmla="*/ 42 w 115"/>
                <a:gd name="T11" fmla="*/ 1 h 38"/>
                <a:gd name="T12" fmla="*/ 28 w 115"/>
                <a:gd name="T13" fmla="*/ 0 h 38"/>
                <a:gd name="T14" fmla="*/ 15 w 115"/>
                <a:gd name="T15" fmla="*/ 0 h 38"/>
                <a:gd name="T16" fmla="*/ 0 w 115"/>
                <a:gd name="T1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8">
                  <a:moveTo>
                    <a:pt x="115" y="38"/>
                  </a:moveTo>
                  <a:lnTo>
                    <a:pt x="109" y="30"/>
                  </a:lnTo>
                  <a:lnTo>
                    <a:pt x="88" y="15"/>
                  </a:lnTo>
                  <a:lnTo>
                    <a:pt x="72" y="9"/>
                  </a:lnTo>
                  <a:lnTo>
                    <a:pt x="53" y="3"/>
                  </a:lnTo>
                  <a:lnTo>
                    <a:pt x="42" y="1"/>
                  </a:lnTo>
                  <a:lnTo>
                    <a:pt x="28" y="0"/>
                  </a:lnTo>
                  <a:lnTo>
                    <a:pt x="15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" name="Freeform 352"/>
            <p:cNvSpPr>
              <a:spLocks/>
            </p:cNvSpPr>
            <p:nvPr/>
          </p:nvSpPr>
          <p:spPr bwMode="auto">
            <a:xfrm>
              <a:off x="6926263" y="2816225"/>
              <a:ext cx="192087" cy="90488"/>
            </a:xfrm>
            <a:custGeom>
              <a:avLst/>
              <a:gdLst>
                <a:gd name="T0" fmla="*/ 121 w 121"/>
                <a:gd name="T1" fmla="*/ 57 h 57"/>
                <a:gd name="T2" fmla="*/ 111 w 121"/>
                <a:gd name="T3" fmla="*/ 48 h 57"/>
                <a:gd name="T4" fmla="*/ 84 w 121"/>
                <a:gd name="T5" fmla="*/ 27 h 57"/>
                <a:gd name="T6" fmla="*/ 67 w 121"/>
                <a:gd name="T7" fmla="*/ 15 h 57"/>
                <a:gd name="T8" fmla="*/ 46 w 121"/>
                <a:gd name="T9" fmla="*/ 5 h 57"/>
                <a:gd name="T10" fmla="*/ 34 w 121"/>
                <a:gd name="T11" fmla="*/ 4 h 57"/>
                <a:gd name="T12" fmla="*/ 23 w 121"/>
                <a:gd name="T13" fmla="*/ 0 h 57"/>
                <a:gd name="T14" fmla="*/ 11 w 121"/>
                <a:gd name="T15" fmla="*/ 0 h 57"/>
                <a:gd name="T16" fmla="*/ 0 w 121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7">
                  <a:moveTo>
                    <a:pt x="121" y="57"/>
                  </a:moveTo>
                  <a:lnTo>
                    <a:pt x="111" y="48"/>
                  </a:lnTo>
                  <a:lnTo>
                    <a:pt x="84" y="27"/>
                  </a:lnTo>
                  <a:lnTo>
                    <a:pt x="67" y="15"/>
                  </a:lnTo>
                  <a:lnTo>
                    <a:pt x="46" y="5"/>
                  </a:lnTo>
                  <a:lnTo>
                    <a:pt x="34" y="4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" name="Freeform 353"/>
            <p:cNvSpPr>
              <a:spLocks/>
            </p:cNvSpPr>
            <p:nvPr/>
          </p:nvSpPr>
          <p:spPr bwMode="auto">
            <a:xfrm>
              <a:off x="7018338" y="2782888"/>
              <a:ext cx="196850" cy="112712"/>
            </a:xfrm>
            <a:custGeom>
              <a:avLst/>
              <a:gdLst>
                <a:gd name="T0" fmla="*/ 124 w 124"/>
                <a:gd name="T1" fmla="*/ 71 h 71"/>
                <a:gd name="T2" fmla="*/ 117 w 124"/>
                <a:gd name="T3" fmla="*/ 59 h 71"/>
                <a:gd name="T4" fmla="*/ 95 w 124"/>
                <a:gd name="T5" fmla="*/ 32 h 71"/>
                <a:gd name="T6" fmla="*/ 88 w 124"/>
                <a:gd name="T7" fmla="*/ 26 h 71"/>
                <a:gd name="T8" fmla="*/ 78 w 124"/>
                <a:gd name="T9" fmla="*/ 19 h 71"/>
                <a:gd name="T10" fmla="*/ 69 w 124"/>
                <a:gd name="T11" fmla="*/ 13 h 71"/>
                <a:gd name="T12" fmla="*/ 57 w 124"/>
                <a:gd name="T13" fmla="*/ 7 h 71"/>
                <a:gd name="T14" fmla="*/ 44 w 124"/>
                <a:gd name="T15" fmla="*/ 3 h 71"/>
                <a:gd name="T16" fmla="*/ 30 w 124"/>
                <a:gd name="T17" fmla="*/ 2 h 71"/>
                <a:gd name="T18" fmla="*/ 15 w 124"/>
                <a:gd name="T19" fmla="*/ 0 h 71"/>
                <a:gd name="T20" fmla="*/ 0 w 124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1">
                  <a:moveTo>
                    <a:pt x="124" y="71"/>
                  </a:moveTo>
                  <a:lnTo>
                    <a:pt x="117" y="59"/>
                  </a:lnTo>
                  <a:lnTo>
                    <a:pt x="95" y="32"/>
                  </a:lnTo>
                  <a:lnTo>
                    <a:pt x="88" y="26"/>
                  </a:lnTo>
                  <a:lnTo>
                    <a:pt x="78" y="19"/>
                  </a:lnTo>
                  <a:lnTo>
                    <a:pt x="69" y="13"/>
                  </a:lnTo>
                  <a:lnTo>
                    <a:pt x="57" y="7"/>
                  </a:lnTo>
                  <a:lnTo>
                    <a:pt x="44" y="3"/>
                  </a:lnTo>
                  <a:lnTo>
                    <a:pt x="30" y="2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2" name="Freeform 354"/>
            <p:cNvSpPr>
              <a:spLocks/>
            </p:cNvSpPr>
            <p:nvPr/>
          </p:nvSpPr>
          <p:spPr bwMode="auto">
            <a:xfrm>
              <a:off x="7124700" y="2717800"/>
              <a:ext cx="203200" cy="177800"/>
            </a:xfrm>
            <a:custGeom>
              <a:avLst/>
              <a:gdLst>
                <a:gd name="T0" fmla="*/ 128 w 128"/>
                <a:gd name="T1" fmla="*/ 112 h 112"/>
                <a:gd name="T2" fmla="*/ 121 w 128"/>
                <a:gd name="T3" fmla="*/ 94 h 112"/>
                <a:gd name="T4" fmla="*/ 94 w 128"/>
                <a:gd name="T5" fmla="*/ 56 h 112"/>
                <a:gd name="T6" fmla="*/ 86 w 128"/>
                <a:gd name="T7" fmla="*/ 46 h 112"/>
                <a:gd name="T8" fmla="*/ 76 w 128"/>
                <a:gd name="T9" fmla="*/ 37 h 112"/>
                <a:gd name="T10" fmla="*/ 65 w 128"/>
                <a:gd name="T11" fmla="*/ 27 h 112"/>
                <a:gd name="T12" fmla="*/ 53 w 128"/>
                <a:gd name="T13" fmla="*/ 20 h 112"/>
                <a:gd name="T14" fmla="*/ 42 w 128"/>
                <a:gd name="T15" fmla="*/ 12 h 112"/>
                <a:gd name="T16" fmla="*/ 28 w 128"/>
                <a:gd name="T17" fmla="*/ 6 h 112"/>
                <a:gd name="T18" fmla="*/ 15 w 128"/>
                <a:gd name="T19" fmla="*/ 2 h 112"/>
                <a:gd name="T20" fmla="*/ 0 w 128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12">
                  <a:moveTo>
                    <a:pt x="128" y="112"/>
                  </a:moveTo>
                  <a:lnTo>
                    <a:pt x="121" y="94"/>
                  </a:lnTo>
                  <a:lnTo>
                    <a:pt x="94" y="56"/>
                  </a:lnTo>
                  <a:lnTo>
                    <a:pt x="86" y="46"/>
                  </a:lnTo>
                  <a:lnTo>
                    <a:pt x="76" y="37"/>
                  </a:lnTo>
                  <a:lnTo>
                    <a:pt x="65" y="27"/>
                  </a:lnTo>
                  <a:lnTo>
                    <a:pt x="53" y="20"/>
                  </a:lnTo>
                  <a:lnTo>
                    <a:pt x="42" y="12"/>
                  </a:lnTo>
                  <a:lnTo>
                    <a:pt x="28" y="6"/>
                  </a:lnTo>
                  <a:lnTo>
                    <a:pt x="15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" name="Freeform 355"/>
            <p:cNvSpPr>
              <a:spLocks/>
            </p:cNvSpPr>
            <p:nvPr/>
          </p:nvSpPr>
          <p:spPr bwMode="auto">
            <a:xfrm>
              <a:off x="7142163" y="2776538"/>
              <a:ext cx="138112" cy="119062"/>
            </a:xfrm>
            <a:custGeom>
              <a:avLst/>
              <a:gdLst>
                <a:gd name="T0" fmla="*/ 87 w 87"/>
                <a:gd name="T1" fmla="*/ 75 h 75"/>
                <a:gd name="T2" fmla="*/ 79 w 87"/>
                <a:gd name="T3" fmla="*/ 65 h 75"/>
                <a:gd name="T4" fmla="*/ 62 w 87"/>
                <a:gd name="T5" fmla="*/ 42 h 75"/>
                <a:gd name="T6" fmla="*/ 50 w 87"/>
                <a:gd name="T7" fmla="*/ 29 h 75"/>
                <a:gd name="T8" fmla="*/ 35 w 87"/>
                <a:gd name="T9" fmla="*/ 17 h 75"/>
                <a:gd name="T10" fmla="*/ 27 w 87"/>
                <a:gd name="T11" fmla="*/ 11 h 75"/>
                <a:gd name="T12" fmla="*/ 17 w 87"/>
                <a:gd name="T13" fmla="*/ 6 h 75"/>
                <a:gd name="T14" fmla="*/ 10 w 87"/>
                <a:gd name="T15" fmla="*/ 2 h 75"/>
                <a:gd name="T16" fmla="*/ 0 w 87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5">
                  <a:moveTo>
                    <a:pt x="87" y="75"/>
                  </a:moveTo>
                  <a:lnTo>
                    <a:pt x="79" y="65"/>
                  </a:lnTo>
                  <a:lnTo>
                    <a:pt x="62" y="42"/>
                  </a:lnTo>
                  <a:lnTo>
                    <a:pt x="50" y="29"/>
                  </a:lnTo>
                  <a:lnTo>
                    <a:pt x="35" y="17"/>
                  </a:lnTo>
                  <a:lnTo>
                    <a:pt x="27" y="11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4" name="Freeform 356"/>
            <p:cNvSpPr>
              <a:spLocks/>
            </p:cNvSpPr>
            <p:nvPr/>
          </p:nvSpPr>
          <p:spPr bwMode="auto">
            <a:xfrm>
              <a:off x="7038975" y="2803525"/>
              <a:ext cx="142875" cy="92075"/>
            </a:xfrm>
            <a:custGeom>
              <a:avLst/>
              <a:gdLst>
                <a:gd name="T0" fmla="*/ 90 w 90"/>
                <a:gd name="T1" fmla="*/ 58 h 58"/>
                <a:gd name="T2" fmla="*/ 86 w 90"/>
                <a:gd name="T3" fmla="*/ 52 h 58"/>
                <a:gd name="T4" fmla="*/ 75 w 90"/>
                <a:gd name="T5" fmla="*/ 38 h 58"/>
                <a:gd name="T6" fmla="*/ 63 w 90"/>
                <a:gd name="T7" fmla="*/ 29 h 58"/>
                <a:gd name="T8" fmla="*/ 48 w 90"/>
                <a:gd name="T9" fmla="*/ 19 h 58"/>
                <a:gd name="T10" fmla="*/ 27 w 90"/>
                <a:gd name="T11" fmla="*/ 10 h 58"/>
                <a:gd name="T12" fmla="*/ 0 w 9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8">
                  <a:moveTo>
                    <a:pt x="90" y="58"/>
                  </a:moveTo>
                  <a:lnTo>
                    <a:pt x="86" y="52"/>
                  </a:lnTo>
                  <a:lnTo>
                    <a:pt x="75" y="38"/>
                  </a:lnTo>
                  <a:lnTo>
                    <a:pt x="63" y="29"/>
                  </a:lnTo>
                  <a:lnTo>
                    <a:pt x="48" y="19"/>
                  </a:lnTo>
                  <a:lnTo>
                    <a:pt x="27" y="1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" name="Freeform 357"/>
            <p:cNvSpPr>
              <a:spLocks/>
            </p:cNvSpPr>
            <p:nvPr/>
          </p:nvSpPr>
          <p:spPr bwMode="auto">
            <a:xfrm>
              <a:off x="6892925" y="2822575"/>
              <a:ext cx="169863" cy="90488"/>
            </a:xfrm>
            <a:custGeom>
              <a:avLst/>
              <a:gdLst>
                <a:gd name="T0" fmla="*/ 107 w 107"/>
                <a:gd name="T1" fmla="*/ 57 h 57"/>
                <a:gd name="T2" fmla="*/ 102 w 107"/>
                <a:gd name="T3" fmla="*/ 49 h 57"/>
                <a:gd name="T4" fmla="*/ 84 w 107"/>
                <a:gd name="T5" fmla="*/ 32 h 57"/>
                <a:gd name="T6" fmla="*/ 69 w 107"/>
                <a:gd name="T7" fmla="*/ 23 h 57"/>
                <a:gd name="T8" fmla="*/ 52 w 107"/>
                <a:gd name="T9" fmla="*/ 13 h 57"/>
                <a:gd name="T10" fmla="*/ 27 w 107"/>
                <a:gd name="T11" fmla="*/ 5 h 57"/>
                <a:gd name="T12" fmla="*/ 0 w 10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7">
                  <a:moveTo>
                    <a:pt x="107" y="57"/>
                  </a:moveTo>
                  <a:lnTo>
                    <a:pt x="102" y="49"/>
                  </a:lnTo>
                  <a:lnTo>
                    <a:pt x="84" y="32"/>
                  </a:lnTo>
                  <a:lnTo>
                    <a:pt x="69" y="23"/>
                  </a:lnTo>
                  <a:lnTo>
                    <a:pt x="52" y="13"/>
                  </a:lnTo>
                  <a:lnTo>
                    <a:pt x="27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6" name="Freeform 358"/>
            <p:cNvSpPr>
              <a:spLocks/>
            </p:cNvSpPr>
            <p:nvPr/>
          </p:nvSpPr>
          <p:spPr bwMode="auto">
            <a:xfrm>
              <a:off x="6823075" y="2895600"/>
              <a:ext cx="149225" cy="30163"/>
            </a:xfrm>
            <a:custGeom>
              <a:avLst/>
              <a:gdLst>
                <a:gd name="T0" fmla="*/ 94 w 94"/>
                <a:gd name="T1" fmla="*/ 19 h 19"/>
                <a:gd name="T2" fmla="*/ 88 w 94"/>
                <a:gd name="T3" fmla="*/ 15 h 19"/>
                <a:gd name="T4" fmla="*/ 69 w 94"/>
                <a:gd name="T5" fmla="*/ 7 h 19"/>
                <a:gd name="T6" fmla="*/ 57 w 94"/>
                <a:gd name="T7" fmla="*/ 3 h 19"/>
                <a:gd name="T8" fmla="*/ 40 w 94"/>
                <a:gd name="T9" fmla="*/ 2 h 19"/>
                <a:gd name="T10" fmla="*/ 23 w 94"/>
                <a:gd name="T11" fmla="*/ 0 h 19"/>
                <a:gd name="T12" fmla="*/ 0 w 9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9">
                  <a:moveTo>
                    <a:pt x="94" y="19"/>
                  </a:moveTo>
                  <a:lnTo>
                    <a:pt x="88" y="15"/>
                  </a:lnTo>
                  <a:lnTo>
                    <a:pt x="69" y="7"/>
                  </a:lnTo>
                  <a:lnTo>
                    <a:pt x="57" y="3"/>
                  </a:lnTo>
                  <a:lnTo>
                    <a:pt x="40" y="2"/>
                  </a:ln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Freeform 359"/>
            <p:cNvSpPr>
              <a:spLocks/>
            </p:cNvSpPr>
            <p:nvPr/>
          </p:nvSpPr>
          <p:spPr bwMode="auto">
            <a:xfrm>
              <a:off x="7148513" y="2667000"/>
              <a:ext cx="222250" cy="228600"/>
            </a:xfrm>
            <a:custGeom>
              <a:avLst/>
              <a:gdLst>
                <a:gd name="T0" fmla="*/ 140 w 140"/>
                <a:gd name="T1" fmla="*/ 144 h 144"/>
                <a:gd name="T2" fmla="*/ 140 w 140"/>
                <a:gd name="T3" fmla="*/ 138 h 144"/>
                <a:gd name="T4" fmla="*/ 140 w 140"/>
                <a:gd name="T5" fmla="*/ 121 h 144"/>
                <a:gd name="T6" fmla="*/ 140 w 140"/>
                <a:gd name="T7" fmla="*/ 109 h 144"/>
                <a:gd name="T8" fmla="*/ 138 w 140"/>
                <a:gd name="T9" fmla="*/ 96 h 144"/>
                <a:gd name="T10" fmla="*/ 134 w 140"/>
                <a:gd name="T11" fmla="*/ 82 h 144"/>
                <a:gd name="T12" fmla="*/ 131 w 140"/>
                <a:gd name="T13" fmla="*/ 67 h 144"/>
                <a:gd name="T14" fmla="*/ 123 w 140"/>
                <a:gd name="T15" fmla="*/ 53 h 144"/>
                <a:gd name="T16" fmla="*/ 115 w 140"/>
                <a:gd name="T17" fmla="*/ 40 h 144"/>
                <a:gd name="T18" fmla="*/ 104 w 140"/>
                <a:gd name="T19" fmla="*/ 28 h 144"/>
                <a:gd name="T20" fmla="*/ 90 w 140"/>
                <a:gd name="T21" fmla="*/ 17 h 144"/>
                <a:gd name="T22" fmla="*/ 73 w 140"/>
                <a:gd name="T23" fmla="*/ 9 h 144"/>
                <a:gd name="T24" fmla="*/ 52 w 140"/>
                <a:gd name="T25" fmla="*/ 4 h 144"/>
                <a:gd name="T26" fmla="*/ 27 w 140"/>
                <a:gd name="T27" fmla="*/ 0 h 144"/>
                <a:gd name="T28" fmla="*/ 0 w 140"/>
                <a:gd name="T29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4">
                  <a:moveTo>
                    <a:pt x="140" y="144"/>
                  </a:moveTo>
                  <a:lnTo>
                    <a:pt x="140" y="138"/>
                  </a:lnTo>
                  <a:lnTo>
                    <a:pt x="140" y="121"/>
                  </a:lnTo>
                  <a:lnTo>
                    <a:pt x="140" y="109"/>
                  </a:lnTo>
                  <a:lnTo>
                    <a:pt x="138" y="96"/>
                  </a:lnTo>
                  <a:lnTo>
                    <a:pt x="134" y="82"/>
                  </a:lnTo>
                  <a:lnTo>
                    <a:pt x="131" y="67"/>
                  </a:lnTo>
                  <a:lnTo>
                    <a:pt x="123" y="53"/>
                  </a:lnTo>
                  <a:lnTo>
                    <a:pt x="115" y="40"/>
                  </a:lnTo>
                  <a:lnTo>
                    <a:pt x="104" y="28"/>
                  </a:lnTo>
                  <a:lnTo>
                    <a:pt x="90" y="17"/>
                  </a:lnTo>
                  <a:lnTo>
                    <a:pt x="73" y="9"/>
                  </a:lnTo>
                  <a:lnTo>
                    <a:pt x="52" y="4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Freeform 360"/>
            <p:cNvSpPr>
              <a:spLocks/>
            </p:cNvSpPr>
            <p:nvPr/>
          </p:nvSpPr>
          <p:spPr bwMode="auto">
            <a:xfrm>
              <a:off x="7096125" y="2690813"/>
              <a:ext cx="238125" cy="204787"/>
            </a:xfrm>
            <a:custGeom>
              <a:avLst/>
              <a:gdLst>
                <a:gd name="T0" fmla="*/ 150 w 150"/>
                <a:gd name="T1" fmla="*/ 129 h 129"/>
                <a:gd name="T2" fmla="*/ 137 w 150"/>
                <a:gd name="T3" fmla="*/ 107 h 129"/>
                <a:gd name="T4" fmla="*/ 100 w 150"/>
                <a:gd name="T5" fmla="*/ 61 h 129"/>
                <a:gd name="T6" fmla="*/ 91 w 150"/>
                <a:gd name="T7" fmla="*/ 48 h 129"/>
                <a:gd name="T8" fmla="*/ 77 w 150"/>
                <a:gd name="T9" fmla="*/ 37 h 129"/>
                <a:gd name="T10" fmla="*/ 66 w 150"/>
                <a:gd name="T11" fmla="*/ 25 h 129"/>
                <a:gd name="T12" fmla="*/ 52 w 150"/>
                <a:gd name="T13" fmla="*/ 15 h 129"/>
                <a:gd name="T14" fmla="*/ 39 w 150"/>
                <a:gd name="T15" fmla="*/ 8 h 129"/>
                <a:gd name="T16" fmla="*/ 25 w 150"/>
                <a:gd name="T17" fmla="*/ 2 h 129"/>
                <a:gd name="T18" fmla="*/ 14 w 150"/>
                <a:gd name="T19" fmla="*/ 0 h 129"/>
                <a:gd name="T20" fmla="*/ 0 w 15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29">
                  <a:moveTo>
                    <a:pt x="150" y="129"/>
                  </a:moveTo>
                  <a:lnTo>
                    <a:pt x="137" y="107"/>
                  </a:lnTo>
                  <a:lnTo>
                    <a:pt x="100" y="61"/>
                  </a:lnTo>
                  <a:lnTo>
                    <a:pt x="91" y="48"/>
                  </a:lnTo>
                  <a:lnTo>
                    <a:pt x="77" y="37"/>
                  </a:lnTo>
                  <a:lnTo>
                    <a:pt x="66" y="25"/>
                  </a:lnTo>
                  <a:lnTo>
                    <a:pt x="52" y="15"/>
                  </a:lnTo>
                  <a:lnTo>
                    <a:pt x="39" y="8"/>
                  </a:lnTo>
                  <a:lnTo>
                    <a:pt x="25" y="2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Freeform 361"/>
            <p:cNvSpPr>
              <a:spLocks/>
            </p:cNvSpPr>
            <p:nvPr/>
          </p:nvSpPr>
          <p:spPr bwMode="auto">
            <a:xfrm>
              <a:off x="7091363" y="2717800"/>
              <a:ext cx="196850" cy="171450"/>
            </a:xfrm>
            <a:custGeom>
              <a:avLst/>
              <a:gdLst>
                <a:gd name="T0" fmla="*/ 124 w 124"/>
                <a:gd name="T1" fmla="*/ 108 h 108"/>
                <a:gd name="T2" fmla="*/ 119 w 124"/>
                <a:gd name="T3" fmla="*/ 92 h 108"/>
                <a:gd name="T4" fmla="*/ 97 w 124"/>
                <a:gd name="T5" fmla="*/ 56 h 108"/>
                <a:gd name="T6" fmla="*/ 90 w 124"/>
                <a:gd name="T7" fmla="*/ 46 h 108"/>
                <a:gd name="T8" fmla="*/ 80 w 124"/>
                <a:gd name="T9" fmla="*/ 37 h 108"/>
                <a:gd name="T10" fmla="*/ 71 w 124"/>
                <a:gd name="T11" fmla="*/ 27 h 108"/>
                <a:gd name="T12" fmla="*/ 59 w 124"/>
                <a:gd name="T13" fmla="*/ 20 h 108"/>
                <a:gd name="T14" fmla="*/ 46 w 124"/>
                <a:gd name="T15" fmla="*/ 12 h 108"/>
                <a:gd name="T16" fmla="*/ 32 w 124"/>
                <a:gd name="T17" fmla="*/ 6 h 108"/>
                <a:gd name="T18" fmla="*/ 17 w 124"/>
                <a:gd name="T19" fmla="*/ 2 h 108"/>
                <a:gd name="T20" fmla="*/ 0 w 124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08">
                  <a:moveTo>
                    <a:pt x="124" y="108"/>
                  </a:moveTo>
                  <a:lnTo>
                    <a:pt x="119" y="92"/>
                  </a:lnTo>
                  <a:lnTo>
                    <a:pt x="97" y="56"/>
                  </a:lnTo>
                  <a:lnTo>
                    <a:pt x="90" y="46"/>
                  </a:lnTo>
                  <a:lnTo>
                    <a:pt x="80" y="37"/>
                  </a:lnTo>
                  <a:lnTo>
                    <a:pt x="71" y="27"/>
                  </a:lnTo>
                  <a:lnTo>
                    <a:pt x="59" y="20"/>
                  </a:lnTo>
                  <a:lnTo>
                    <a:pt x="46" y="12"/>
                  </a:lnTo>
                  <a:lnTo>
                    <a:pt x="32" y="6"/>
                  </a:lnTo>
                  <a:lnTo>
                    <a:pt x="17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Freeform 362"/>
            <p:cNvSpPr>
              <a:spLocks/>
            </p:cNvSpPr>
            <p:nvPr/>
          </p:nvSpPr>
          <p:spPr bwMode="auto">
            <a:xfrm>
              <a:off x="6697663" y="2992438"/>
              <a:ext cx="128587" cy="52387"/>
            </a:xfrm>
            <a:custGeom>
              <a:avLst/>
              <a:gdLst>
                <a:gd name="T0" fmla="*/ 81 w 81"/>
                <a:gd name="T1" fmla="*/ 0 h 33"/>
                <a:gd name="T2" fmla="*/ 71 w 81"/>
                <a:gd name="T3" fmla="*/ 0 h 33"/>
                <a:gd name="T4" fmla="*/ 44 w 81"/>
                <a:gd name="T5" fmla="*/ 4 h 33"/>
                <a:gd name="T6" fmla="*/ 31 w 81"/>
                <a:gd name="T7" fmla="*/ 8 h 33"/>
                <a:gd name="T8" fmla="*/ 17 w 81"/>
                <a:gd name="T9" fmla="*/ 13 h 33"/>
                <a:gd name="T10" fmla="*/ 12 w 81"/>
                <a:gd name="T11" fmla="*/ 17 h 33"/>
                <a:gd name="T12" fmla="*/ 6 w 81"/>
                <a:gd name="T13" fmla="*/ 21 h 33"/>
                <a:gd name="T14" fmla="*/ 2 w 81"/>
                <a:gd name="T15" fmla="*/ 27 h 33"/>
                <a:gd name="T16" fmla="*/ 0 w 81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33">
                  <a:moveTo>
                    <a:pt x="81" y="0"/>
                  </a:moveTo>
                  <a:lnTo>
                    <a:pt x="71" y="0"/>
                  </a:lnTo>
                  <a:lnTo>
                    <a:pt x="44" y="4"/>
                  </a:lnTo>
                  <a:lnTo>
                    <a:pt x="31" y="8"/>
                  </a:lnTo>
                  <a:lnTo>
                    <a:pt x="17" y="13"/>
                  </a:lnTo>
                  <a:lnTo>
                    <a:pt x="12" y="17"/>
                  </a:lnTo>
                  <a:lnTo>
                    <a:pt x="6" y="21"/>
                  </a:lnTo>
                  <a:lnTo>
                    <a:pt x="2" y="27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Freeform 363"/>
            <p:cNvSpPr>
              <a:spLocks/>
            </p:cNvSpPr>
            <p:nvPr/>
          </p:nvSpPr>
          <p:spPr bwMode="auto">
            <a:xfrm>
              <a:off x="6807200" y="2892425"/>
              <a:ext cx="109538" cy="53975"/>
            </a:xfrm>
            <a:custGeom>
              <a:avLst/>
              <a:gdLst>
                <a:gd name="T0" fmla="*/ 69 w 69"/>
                <a:gd name="T1" fmla="*/ 34 h 34"/>
                <a:gd name="T2" fmla="*/ 63 w 69"/>
                <a:gd name="T3" fmla="*/ 28 h 34"/>
                <a:gd name="T4" fmla="*/ 48 w 69"/>
                <a:gd name="T5" fmla="*/ 15 h 34"/>
                <a:gd name="T6" fmla="*/ 38 w 69"/>
                <a:gd name="T7" fmla="*/ 7 h 34"/>
                <a:gd name="T8" fmla="*/ 27 w 69"/>
                <a:gd name="T9" fmla="*/ 4 h 34"/>
                <a:gd name="T10" fmla="*/ 14 w 69"/>
                <a:gd name="T11" fmla="*/ 0 h 34"/>
                <a:gd name="T12" fmla="*/ 0 w 69"/>
                <a:gd name="T13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4">
                  <a:moveTo>
                    <a:pt x="69" y="34"/>
                  </a:moveTo>
                  <a:lnTo>
                    <a:pt x="63" y="28"/>
                  </a:lnTo>
                  <a:lnTo>
                    <a:pt x="48" y="15"/>
                  </a:lnTo>
                  <a:lnTo>
                    <a:pt x="38" y="7"/>
                  </a:lnTo>
                  <a:lnTo>
                    <a:pt x="27" y="4"/>
                  </a:lnTo>
                  <a:lnTo>
                    <a:pt x="14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Freeform 364"/>
            <p:cNvSpPr>
              <a:spLocks/>
            </p:cNvSpPr>
            <p:nvPr/>
          </p:nvSpPr>
          <p:spPr bwMode="auto">
            <a:xfrm>
              <a:off x="6737350" y="2936875"/>
              <a:ext cx="155575" cy="19050"/>
            </a:xfrm>
            <a:custGeom>
              <a:avLst/>
              <a:gdLst>
                <a:gd name="T0" fmla="*/ 98 w 98"/>
                <a:gd name="T1" fmla="*/ 12 h 12"/>
                <a:gd name="T2" fmla="*/ 88 w 98"/>
                <a:gd name="T3" fmla="*/ 8 h 12"/>
                <a:gd name="T4" fmla="*/ 67 w 98"/>
                <a:gd name="T5" fmla="*/ 2 h 12"/>
                <a:gd name="T6" fmla="*/ 52 w 98"/>
                <a:gd name="T7" fmla="*/ 0 h 12"/>
                <a:gd name="T8" fmla="*/ 35 w 98"/>
                <a:gd name="T9" fmla="*/ 0 h 12"/>
                <a:gd name="T10" fmla="*/ 17 w 98"/>
                <a:gd name="T11" fmla="*/ 2 h 12"/>
                <a:gd name="T12" fmla="*/ 0 w 9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2">
                  <a:moveTo>
                    <a:pt x="98" y="12"/>
                  </a:moveTo>
                  <a:lnTo>
                    <a:pt x="88" y="8"/>
                  </a:lnTo>
                  <a:lnTo>
                    <a:pt x="67" y="2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17" y="2"/>
                  </a:lnTo>
                  <a:lnTo>
                    <a:pt x="0" y="1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Freeform 365"/>
            <p:cNvSpPr>
              <a:spLocks/>
            </p:cNvSpPr>
            <p:nvPr/>
          </p:nvSpPr>
          <p:spPr bwMode="auto">
            <a:xfrm>
              <a:off x="6797675" y="2903538"/>
              <a:ext cx="144463" cy="36512"/>
            </a:xfrm>
            <a:custGeom>
              <a:avLst/>
              <a:gdLst>
                <a:gd name="T0" fmla="*/ 91 w 91"/>
                <a:gd name="T1" fmla="*/ 23 h 23"/>
                <a:gd name="T2" fmla="*/ 85 w 91"/>
                <a:gd name="T3" fmla="*/ 20 h 23"/>
                <a:gd name="T4" fmla="*/ 66 w 91"/>
                <a:gd name="T5" fmla="*/ 10 h 23"/>
                <a:gd name="T6" fmla="*/ 54 w 91"/>
                <a:gd name="T7" fmla="*/ 6 h 23"/>
                <a:gd name="T8" fmla="*/ 39 w 91"/>
                <a:gd name="T9" fmla="*/ 2 h 23"/>
                <a:gd name="T10" fmla="*/ 20 w 91"/>
                <a:gd name="T11" fmla="*/ 0 h 23"/>
                <a:gd name="T12" fmla="*/ 0 w 9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23">
                  <a:moveTo>
                    <a:pt x="91" y="23"/>
                  </a:moveTo>
                  <a:lnTo>
                    <a:pt x="85" y="20"/>
                  </a:lnTo>
                  <a:lnTo>
                    <a:pt x="66" y="10"/>
                  </a:lnTo>
                  <a:lnTo>
                    <a:pt x="54" y="6"/>
                  </a:lnTo>
                  <a:lnTo>
                    <a:pt x="39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Freeform 366"/>
            <p:cNvSpPr>
              <a:spLocks/>
            </p:cNvSpPr>
            <p:nvPr/>
          </p:nvSpPr>
          <p:spPr bwMode="auto">
            <a:xfrm>
              <a:off x="6992938" y="2763838"/>
              <a:ext cx="168275" cy="134937"/>
            </a:xfrm>
            <a:custGeom>
              <a:avLst/>
              <a:gdLst>
                <a:gd name="T0" fmla="*/ 106 w 106"/>
                <a:gd name="T1" fmla="*/ 85 h 85"/>
                <a:gd name="T2" fmla="*/ 98 w 106"/>
                <a:gd name="T3" fmla="*/ 71 h 85"/>
                <a:gd name="T4" fmla="*/ 77 w 106"/>
                <a:gd name="T5" fmla="*/ 44 h 85"/>
                <a:gd name="T6" fmla="*/ 60 w 106"/>
                <a:gd name="T7" fmla="*/ 29 h 85"/>
                <a:gd name="T8" fmla="*/ 42 w 106"/>
                <a:gd name="T9" fmla="*/ 15 h 85"/>
                <a:gd name="T10" fmla="*/ 33 w 106"/>
                <a:gd name="T11" fmla="*/ 10 h 85"/>
                <a:gd name="T12" fmla="*/ 21 w 106"/>
                <a:gd name="T13" fmla="*/ 6 h 85"/>
                <a:gd name="T14" fmla="*/ 12 w 106"/>
                <a:gd name="T15" fmla="*/ 2 h 85"/>
                <a:gd name="T16" fmla="*/ 0 w 106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85">
                  <a:moveTo>
                    <a:pt x="106" y="85"/>
                  </a:moveTo>
                  <a:lnTo>
                    <a:pt x="98" y="71"/>
                  </a:lnTo>
                  <a:lnTo>
                    <a:pt x="77" y="44"/>
                  </a:lnTo>
                  <a:lnTo>
                    <a:pt x="60" y="29"/>
                  </a:lnTo>
                  <a:lnTo>
                    <a:pt x="42" y="15"/>
                  </a:lnTo>
                  <a:lnTo>
                    <a:pt x="33" y="10"/>
                  </a:lnTo>
                  <a:lnTo>
                    <a:pt x="21" y="6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Freeform 367"/>
            <p:cNvSpPr>
              <a:spLocks/>
            </p:cNvSpPr>
            <p:nvPr/>
          </p:nvSpPr>
          <p:spPr bwMode="auto">
            <a:xfrm>
              <a:off x="6983413" y="2770188"/>
              <a:ext cx="180975" cy="125412"/>
            </a:xfrm>
            <a:custGeom>
              <a:avLst/>
              <a:gdLst>
                <a:gd name="T0" fmla="*/ 114 w 114"/>
                <a:gd name="T1" fmla="*/ 79 h 79"/>
                <a:gd name="T2" fmla="*/ 102 w 114"/>
                <a:gd name="T3" fmla="*/ 67 h 79"/>
                <a:gd name="T4" fmla="*/ 73 w 114"/>
                <a:gd name="T5" fmla="*/ 40 h 79"/>
                <a:gd name="T6" fmla="*/ 54 w 114"/>
                <a:gd name="T7" fmla="*/ 27 h 79"/>
                <a:gd name="T8" fmla="*/ 35 w 114"/>
                <a:gd name="T9" fmla="*/ 13 h 79"/>
                <a:gd name="T10" fmla="*/ 25 w 114"/>
                <a:gd name="T11" fmla="*/ 8 h 79"/>
                <a:gd name="T12" fmla="*/ 18 w 114"/>
                <a:gd name="T13" fmla="*/ 4 h 79"/>
                <a:gd name="T14" fmla="*/ 8 w 114"/>
                <a:gd name="T15" fmla="*/ 2 h 79"/>
                <a:gd name="T16" fmla="*/ 0 w 114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79">
                  <a:moveTo>
                    <a:pt x="114" y="79"/>
                  </a:moveTo>
                  <a:lnTo>
                    <a:pt x="102" y="67"/>
                  </a:lnTo>
                  <a:lnTo>
                    <a:pt x="73" y="40"/>
                  </a:lnTo>
                  <a:lnTo>
                    <a:pt x="54" y="27"/>
                  </a:lnTo>
                  <a:lnTo>
                    <a:pt x="35" y="13"/>
                  </a:lnTo>
                  <a:lnTo>
                    <a:pt x="25" y="8"/>
                  </a:lnTo>
                  <a:lnTo>
                    <a:pt x="18" y="4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Freeform 368"/>
            <p:cNvSpPr>
              <a:spLocks/>
            </p:cNvSpPr>
            <p:nvPr/>
          </p:nvSpPr>
          <p:spPr bwMode="auto">
            <a:xfrm>
              <a:off x="7078663" y="2720975"/>
              <a:ext cx="165100" cy="174625"/>
            </a:xfrm>
            <a:custGeom>
              <a:avLst/>
              <a:gdLst>
                <a:gd name="T0" fmla="*/ 104 w 104"/>
                <a:gd name="T1" fmla="*/ 110 h 110"/>
                <a:gd name="T2" fmla="*/ 92 w 104"/>
                <a:gd name="T3" fmla="*/ 92 h 110"/>
                <a:gd name="T4" fmla="*/ 65 w 104"/>
                <a:gd name="T5" fmla="*/ 56 h 110"/>
                <a:gd name="T6" fmla="*/ 48 w 104"/>
                <a:gd name="T7" fmla="*/ 37 h 110"/>
                <a:gd name="T8" fmla="*/ 31 w 104"/>
                <a:gd name="T9" fmla="*/ 19 h 110"/>
                <a:gd name="T10" fmla="*/ 21 w 104"/>
                <a:gd name="T11" fmla="*/ 12 h 110"/>
                <a:gd name="T12" fmla="*/ 13 w 104"/>
                <a:gd name="T13" fmla="*/ 6 h 110"/>
                <a:gd name="T14" fmla="*/ 6 w 104"/>
                <a:gd name="T15" fmla="*/ 2 h 110"/>
                <a:gd name="T16" fmla="*/ 0 w 104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10">
                  <a:moveTo>
                    <a:pt x="104" y="110"/>
                  </a:moveTo>
                  <a:lnTo>
                    <a:pt x="92" y="92"/>
                  </a:lnTo>
                  <a:lnTo>
                    <a:pt x="65" y="56"/>
                  </a:lnTo>
                  <a:lnTo>
                    <a:pt x="48" y="37"/>
                  </a:lnTo>
                  <a:lnTo>
                    <a:pt x="31" y="19"/>
                  </a:lnTo>
                  <a:lnTo>
                    <a:pt x="21" y="12"/>
                  </a:lnTo>
                  <a:lnTo>
                    <a:pt x="13" y="6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Freeform 369"/>
            <p:cNvSpPr>
              <a:spLocks/>
            </p:cNvSpPr>
            <p:nvPr/>
          </p:nvSpPr>
          <p:spPr bwMode="auto">
            <a:xfrm>
              <a:off x="7142163" y="2673350"/>
              <a:ext cx="214312" cy="227013"/>
            </a:xfrm>
            <a:custGeom>
              <a:avLst/>
              <a:gdLst>
                <a:gd name="T0" fmla="*/ 135 w 135"/>
                <a:gd name="T1" fmla="*/ 143 h 143"/>
                <a:gd name="T2" fmla="*/ 135 w 135"/>
                <a:gd name="T3" fmla="*/ 138 h 143"/>
                <a:gd name="T4" fmla="*/ 131 w 135"/>
                <a:gd name="T5" fmla="*/ 124 h 143"/>
                <a:gd name="T6" fmla="*/ 125 w 135"/>
                <a:gd name="T7" fmla="*/ 103 h 143"/>
                <a:gd name="T8" fmla="*/ 113 w 135"/>
                <a:gd name="T9" fmla="*/ 78 h 143"/>
                <a:gd name="T10" fmla="*/ 106 w 135"/>
                <a:gd name="T11" fmla="*/ 67 h 143"/>
                <a:gd name="T12" fmla="*/ 98 w 135"/>
                <a:gd name="T13" fmla="*/ 53 h 143"/>
                <a:gd name="T14" fmla="*/ 87 w 135"/>
                <a:gd name="T15" fmla="*/ 42 h 143"/>
                <a:gd name="T16" fmla="*/ 73 w 135"/>
                <a:gd name="T17" fmla="*/ 30 h 143"/>
                <a:gd name="T18" fmla="*/ 60 w 135"/>
                <a:gd name="T19" fmla="*/ 21 h 143"/>
                <a:gd name="T20" fmla="*/ 42 w 135"/>
                <a:gd name="T21" fmla="*/ 11 h 143"/>
                <a:gd name="T22" fmla="*/ 21 w 135"/>
                <a:gd name="T23" fmla="*/ 5 h 143"/>
                <a:gd name="T24" fmla="*/ 0 w 135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43">
                  <a:moveTo>
                    <a:pt x="135" y="143"/>
                  </a:moveTo>
                  <a:lnTo>
                    <a:pt x="135" y="138"/>
                  </a:lnTo>
                  <a:lnTo>
                    <a:pt x="131" y="124"/>
                  </a:lnTo>
                  <a:lnTo>
                    <a:pt x="125" y="103"/>
                  </a:lnTo>
                  <a:lnTo>
                    <a:pt x="113" y="78"/>
                  </a:lnTo>
                  <a:lnTo>
                    <a:pt x="106" y="67"/>
                  </a:lnTo>
                  <a:lnTo>
                    <a:pt x="98" y="53"/>
                  </a:lnTo>
                  <a:lnTo>
                    <a:pt x="87" y="42"/>
                  </a:lnTo>
                  <a:lnTo>
                    <a:pt x="73" y="30"/>
                  </a:lnTo>
                  <a:lnTo>
                    <a:pt x="60" y="21"/>
                  </a:lnTo>
                  <a:lnTo>
                    <a:pt x="42" y="11"/>
                  </a:lnTo>
                  <a:lnTo>
                    <a:pt x="21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Freeform 370"/>
            <p:cNvSpPr>
              <a:spLocks/>
            </p:cNvSpPr>
            <p:nvPr/>
          </p:nvSpPr>
          <p:spPr bwMode="auto">
            <a:xfrm>
              <a:off x="6340475" y="2895600"/>
              <a:ext cx="1806575" cy="2016125"/>
            </a:xfrm>
            <a:custGeom>
              <a:avLst/>
              <a:gdLst>
                <a:gd name="T0" fmla="*/ 952 w 1138"/>
                <a:gd name="T1" fmla="*/ 817 h 1270"/>
                <a:gd name="T2" fmla="*/ 910 w 1138"/>
                <a:gd name="T3" fmla="*/ 990 h 1270"/>
                <a:gd name="T4" fmla="*/ 856 w 1138"/>
                <a:gd name="T5" fmla="*/ 1095 h 1270"/>
                <a:gd name="T6" fmla="*/ 803 w 1138"/>
                <a:gd name="T7" fmla="*/ 1164 h 1270"/>
                <a:gd name="T8" fmla="*/ 739 w 1138"/>
                <a:gd name="T9" fmla="*/ 1216 h 1270"/>
                <a:gd name="T10" fmla="*/ 668 w 1138"/>
                <a:gd name="T11" fmla="*/ 1253 h 1270"/>
                <a:gd name="T12" fmla="*/ 593 w 1138"/>
                <a:gd name="T13" fmla="*/ 1270 h 1270"/>
                <a:gd name="T14" fmla="*/ 515 w 1138"/>
                <a:gd name="T15" fmla="*/ 1264 h 1270"/>
                <a:gd name="T16" fmla="*/ 442 w 1138"/>
                <a:gd name="T17" fmla="*/ 1237 h 1270"/>
                <a:gd name="T18" fmla="*/ 375 w 1138"/>
                <a:gd name="T19" fmla="*/ 1193 h 1270"/>
                <a:gd name="T20" fmla="*/ 315 w 1138"/>
                <a:gd name="T21" fmla="*/ 1130 h 1270"/>
                <a:gd name="T22" fmla="*/ 265 w 1138"/>
                <a:gd name="T23" fmla="*/ 1055 h 1270"/>
                <a:gd name="T24" fmla="*/ 208 w 1138"/>
                <a:gd name="T25" fmla="*/ 894 h 1270"/>
                <a:gd name="T26" fmla="*/ 190 w 1138"/>
                <a:gd name="T27" fmla="*/ 763 h 1270"/>
                <a:gd name="T28" fmla="*/ 190 w 1138"/>
                <a:gd name="T29" fmla="*/ 698 h 1270"/>
                <a:gd name="T30" fmla="*/ 144 w 1138"/>
                <a:gd name="T31" fmla="*/ 729 h 1270"/>
                <a:gd name="T32" fmla="*/ 112 w 1138"/>
                <a:gd name="T33" fmla="*/ 719 h 1270"/>
                <a:gd name="T34" fmla="*/ 66 w 1138"/>
                <a:gd name="T35" fmla="*/ 639 h 1270"/>
                <a:gd name="T36" fmla="*/ 16 w 1138"/>
                <a:gd name="T37" fmla="*/ 475 h 1270"/>
                <a:gd name="T38" fmla="*/ 0 w 1138"/>
                <a:gd name="T39" fmla="*/ 332 h 1270"/>
                <a:gd name="T40" fmla="*/ 20 w 1138"/>
                <a:gd name="T41" fmla="*/ 264 h 1270"/>
                <a:gd name="T42" fmla="*/ 54 w 1138"/>
                <a:gd name="T43" fmla="*/ 232 h 1270"/>
                <a:gd name="T44" fmla="*/ 123 w 1138"/>
                <a:gd name="T45" fmla="*/ 224 h 1270"/>
                <a:gd name="T46" fmla="*/ 167 w 1138"/>
                <a:gd name="T47" fmla="*/ 251 h 1270"/>
                <a:gd name="T48" fmla="*/ 198 w 1138"/>
                <a:gd name="T49" fmla="*/ 309 h 1270"/>
                <a:gd name="T50" fmla="*/ 221 w 1138"/>
                <a:gd name="T51" fmla="*/ 213 h 1270"/>
                <a:gd name="T52" fmla="*/ 219 w 1138"/>
                <a:gd name="T53" fmla="*/ 168 h 1270"/>
                <a:gd name="T54" fmla="*/ 248 w 1138"/>
                <a:gd name="T55" fmla="*/ 103 h 1270"/>
                <a:gd name="T56" fmla="*/ 325 w 1138"/>
                <a:gd name="T57" fmla="*/ 49 h 1270"/>
                <a:gd name="T58" fmla="*/ 438 w 1138"/>
                <a:gd name="T59" fmla="*/ 13 h 1270"/>
                <a:gd name="T60" fmla="*/ 578 w 1138"/>
                <a:gd name="T61" fmla="*/ 0 h 1270"/>
                <a:gd name="T62" fmla="*/ 718 w 1138"/>
                <a:gd name="T63" fmla="*/ 13 h 1270"/>
                <a:gd name="T64" fmla="*/ 831 w 1138"/>
                <a:gd name="T65" fmla="*/ 49 h 1270"/>
                <a:gd name="T66" fmla="*/ 908 w 1138"/>
                <a:gd name="T67" fmla="*/ 103 h 1270"/>
                <a:gd name="T68" fmla="*/ 937 w 1138"/>
                <a:gd name="T69" fmla="*/ 168 h 1270"/>
                <a:gd name="T70" fmla="*/ 925 w 1138"/>
                <a:gd name="T71" fmla="*/ 211 h 1270"/>
                <a:gd name="T72" fmla="*/ 948 w 1138"/>
                <a:gd name="T73" fmla="*/ 299 h 1270"/>
                <a:gd name="T74" fmla="*/ 943 w 1138"/>
                <a:gd name="T75" fmla="*/ 301 h 1270"/>
                <a:gd name="T76" fmla="*/ 929 w 1138"/>
                <a:gd name="T77" fmla="*/ 316 h 1270"/>
                <a:gd name="T78" fmla="*/ 945 w 1138"/>
                <a:gd name="T79" fmla="*/ 301 h 1270"/>
                <a:gd name="T80" fmla="*/ 993 w 1138"/>
                <a:gd name="T81" fmla="*/ 239 h 1270"/>
                <a:gd name="T82" fmla="*/ 1052 w 1138"/>
                <a:gd name="T83" fmla="*/ 224 h 1270"/>
                <a:gd name="T84" fmla="*/ 1102 w 1138"/>
                <a:gd name="T85" fmla="*/ 239 h 1270"/>
                <a:gd name="T86" fmla="*/ 1129 w 1138"/>
                <a:gd name="T87" fmla="*/ 282 h 1270"/>
                <a:gd name="T88" fmla="*/ 1138 w 1138"/>
                <a:gd name="T89" fmla="*/ 395 h 1270"/>
                <a:gd name="T90" fmla="*/ 1112 w 1138"/>
                <a:gd name="T91" fmla="*/ 546 h 1270"/>
                <a:gd name="T92" fmla="*/ 1067 w 1138"/>
                <a:gd name="T93" fmla="*/ 669 h 1270"/>
                <a:gd name="T94" fmla="*/ 1025 w 1138"/>
                <a:gd name="T95" fmla="*/ 719 h 1270"/>
                <a:gd name="T96" fmla="*/ 995 w 1138"/>
                <a:gd name="T97" fmla="*/ 723 h 1270"/>
                <a:gd name="T98" fmla="*/ 956 w 1138"/>
                <a:gd name="T99" fmla="*/ 694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8" h="1270">
                  <a:moveTo>
                    <a:pt x="956" y="736"/>
                  </a:moveTo>
                  <a:lnTo>
                    <a:pt x="956" y="763"/>
                  </a:lnTo>
                  <a:lnTo>
                    <a:pt x="954" y="790"/>
                  </a:lnTo>
                  <a:lnTo>
                    <a:pt x="952" y="817"/>
                  </a:lnTo>
                  <a:lnTo>
                    <a:pt x="948" y="844"/>
                  </a:lnTo>
                  <a:lnTo>
                    <a:pt x="939" y="894"/>
                  </a:lnTo>
                  <a:lnTo>
                    <a:pt x="927" y="944"/>
                  </a:lnTo>
                  <a:lnTo>
                    <a:pt x="910" y="990"/>
                  </a:lnTo>
                  <a:lnTo>
                    <a:pt x="891" y="1034"/>
                  </a:lnTo>
                  <a:lnTo>
                    <a:pt x="881" y="1055"/>
                  </a:lnTo>
                  <a:lnTo>
                    <a:pt x="870" y="1074"/>
                  </a:lnTo>
                  <a:lnTo>
                    <a:pt x="856" y="1095"/>
                  </a:lnTo>
                  <a:lnTo>
                    <a:pt x="845" y="1112"/>
                  </a:lnTo>
                  <a:lnTo>
                    <a:pt x="831" y="1130"/>
                  </a:lnTo>
                  <a:lnTo>
                    <a:pt x="818" y="1147"/>
                  </a:lnTo>
                  <a:lnTo>
                    <a:pt x="803" y="1164"/>
                  </a:lnTo>
                  <a:lnTo>
                    <a:pt x="787" y="1178"/>
                  </a:lnTo>
                  <a:lnTo>
                    <a:pt x="772" y="1193"/>
                  </a:lnTo>
                  <a:lnTo>
                    <a:pt x="757" y="1205"/>
                  </a:lnTo>
                  <a:lnTo>
                    <a:pt x="739" y="1216"/>
                  </a:lnTo>
                  <a:lnTo>
                    <a:pt x="722" y="1228"/>
                  </a:lnTo>
                  <a:lnTo>
                    <a:pt x="705" y="1237"/>
                  </a:lnTo>
                  <a:lnTo>
                    <a:pt x="688" y="1245"/>
                  </a:lnTo>
                  <a:lnTo>
                    <a:pt x="668" y="1253"/>
                  </a:lnTo>
                  <a:lnTo>
                    <a:pt x="651" y="1258"/>
                  </a:lnTo>
                  <a:lnTo>
                    <a:pt x="632" y="1264"/>
                  </a:lnTo>
                  <a:lnTo>
                    <a:pt x="613" y="1268"/>
                  </a:lnTo>
                  <a:lnTo>
                    <a:pt x="593" y="1270"/>
                  </a:lnTo>
                  <a:lnTo>
                    <a:pt x="572" y="1270"/>
                  </a:lnTo>
                  <a:lnTo>
                    <a:pt x="553" y="1270"/>
                  </a:lnTo>
                  <a:lnTo>
                    <a:pt x="534" y="1268"/>
                  </a:lnTo>
                  <a:lnTo>
                    <a:pt x="515" y="1264"/>
                  </a:lnTo>
                  <a:lnTo>
                    <a:pt x="496" y="1258"/>
                  </a:lnTo>
                  <a:lnTo>
                    <a:pt x="478" y="1253"/>
                  </a:lnTo>
                  <a:lnTo>
                    <a:pt x="459" y="1245"/>
                  </a:lnTo>
                  <a:lnTo>
                    <a:pt x="442" y="1237"/>
                  </a:lnTo>
                  <a:lnTo>
                    <a:pt x="425" y="1228"/>
                  </a:lnTo>
                  <a:lnTo>
                    <a:pt x="407" y="1216"/>
                  </a:lnTo>
                  <a:lnTo>
                    <a:pt x="390" y="1205"/>
                  </a:lnTo>
                  <a:lnTo>
                    <a:pt x="375" y="1193"/>
                  </a:lnTo>
                  <a:lnTo>
                    <a:pt x="359" y="1178"/>
                  </a:lnTo>
                  <a:lnTo>
                    <a:pt x="344" y="1164"/>
                  </a:lnTo>
                  <a:lnTo>
                    <a:pt x="329" y="1147"/>
                  </a:lnTo>
                  <a:lnTo>
                    <a:pt x="315" y="1130"/>
                  </a:lnTo>
                  <a:lnTo>
                    <a:pt x="302" y="1112"/>
                  </a:lnTo>
                  <a:lnTo>
                    <a:pt x="290" y="1095"/>
                  </a:lnTo>
                  <a:lnTo>
                    <a:pt x="277" y="1074"/>
                  </a:lnTo>
                  <a:lnTo>
                    <a:pt x="265" y="1055"/>
                  </a:lnTo>
                  <a:lnTo>
                    <a:pt x="256" y="1034"/>
                  </a:lnTo>
                  <a:lnTo>
                    <a:pt x="237" y="990"/>
                  </a:lnTo>
                  <a:lnTo>
                    <a:pt x="219" y="944"/>
                  </a:lnTo>
                  <a:lnTo>
                    <a:pt x="208" y="894"/>
                  </a:lnTo>
                  <a:lnTo>
                    <a:pt x="198" y="844"/>
                  </a:lnTo>
                  <a:lnTo>
                    <a:pt x="194" y="817"/>
                  </a:lnTo>
                  <a:lnTo>
                    <a:pt x="192" y="790"/>
                  </a:lnTo>
                  <a:lnTo>
                    <a:pt x="190" y="763"/>
                  </a:lnTo>
                  <a:lnTo>
                    <a:pt x="190" y="736"/>
                  </a:lnTo>
                  <a:lnTo>
                    <a:pt x="190" y="710"/>
                  </a:lnTo>
                  <a:lnTo>
                    <a:pt x="190" y="700"/>
                  </a:lnTo>
                  <a:lnTo>
                    <a:pt x="190" y="698"/>
                  </a:lnTo>
                  <a:lnTo>
                    <a:pt x="189" y="694"/>
                  </a:lnTo>
                  <a:lnTo>
                    <a:pt x="175" y="706"/>
                  </a:lnTo>
                  <a:lnTo>
                    <a:pt x="152" y="725"/>
                  </a:lnTo>
                  <a:lnTo>
                    <a:pt x="144" y="729"/>
                  </a:lnTo>
                  <a:lnTo>
                    <a:pt x="137" y="729"/>
                  </a:lnTo>
                  <a:lnTo>
                    <a:pt x="129" y="729"/>
                  </a:lnTo>
                  <a:lnTo>
                    <a:pt x="121" y="725"/>
                  </a:lnTo>
                  <a:lnTo>
                    <a:pt x="112" y="719"/>
                  </a:lnTo>
                  <a:lnTo>
                    <a:pt x="102" y="710"/>
                  </a:lnTo>
                  <a:lnTo>
                    <a:pt x="93" y="694"/>
                  </a:lnTo>
                  <a:lnTo>
                    <a:pt x="83" y="677"/>
                  </a:lnTo>
                  <a:lnTo>
                    <a:pt x="66" y="639"/>
                  </a:lnTo>
                  <a:lnTo>
                    <a:pt x="45" y="581"/>
                  </a:lnTo>
                  <a:lnTo>
                    <a:pt x="35" y="548"/>
                  </a:lnTo>
                  <a:lnTo>
                    <a:pt x="25" y="512"/>
                  </a:lnTo>
                  <a:lnTo>
                    <a:pt x="16" y="475"/>
                  </a:lnTo>
                  <a:lnTo>
                    <a:pt x="8" y="437"/>
                  </a:lnTo>
                  <a:lnTo>
                    <a:pt x="2" y="401"/>
                  </a:lnTo>
                  <a:lnTo>
                    <a:pt x="0" y="366"/>
                  </a:lnTo>
                  <a:lnTo>
                    <a:pt x="0" y="332"/>
                  </a:lnTo>
                  <a:lnTo>
                    <a:pt x="4" y="301"/>
                  </a:lnTo>
                  <a:lnTo>
                    <a:pt x="8" y="287"/>
                  </a:lnTo>
                  <a:lnTo>
                    <a:pt x="14" y="276"/>
                  </a:lnTo>
                  <a:lnTo>
                    <a:pt x="20" y="264"/>
                  </a:lnTo>
                  <a:lnTo>
                    <a:pt x="25" y="253"/>
                  </a:lnTo>
                  <a:lnTo>
                    <a:pt x="33" y="245"/>
                  </a:lnTo>
                  <a:lnTo>
                    <a:pt x="43" y="238"/>
                  </a:lnTo>
                  <a:lnTo>
                    <a:pt x="54" y="232"/>
                  </a:lnTo>
                  <a:lnTo>
                    <a:pt x="66" y="228"/>
                  </a:lnTo>
                  <a:lnTo>
                    <a:pt x="89" y="224"/>
                  </a:lnTo>
                  <a:lnTo>
                    <a:pt x="108" y="222"/>
                  </a:lnTo>
                  <a:lnTo>
                    <a:pt x="123" y="224"/>
                  </a:lnTo>
                  <a:lnTo>
                    <a:pt x="137" y="228"/>
                  </a:lnTo>
                  <a:lnTo>
                    <a:pt x="150" y="236"/>
                  </a:lnTo>
                  <a:lnTo>
                    <a:pt x="160" y="243"/>
                  </a:lnTo>
                  <a:lnTo>
                    <a:pt x="167" y="251"/>
                  </a:lnTo>
                  <a:lnTo>
                    <a:pt x="175" y="261"/>
                  </a:lnTo>
                  <a:lnTo>
                    <a:pt x="192" y="299"/>
                  </a:lnTo>
                  <a:lnTo>
                    <a:pt x="202" y="316"/>
                  </a:lnTo>
                  <a:lnTo>
                    <a:pt x="198" y="309"/>
                  </a:lnTo>
                  <a:lnTo>
                    <a:pt x="196" y="305"/>
                  </a:lnTo>
                  <a:lnTo>
                    <a:pt x="219" y="226"/>
                  </a:lnTo>
                  <a:lnTo>
                    <a:pt x="219" y="218"/>
                  </a:lnTo>
                  <a:lnTo>
                    <a:pt x="221" y="213"/>
                  </a:lnTo>
                  <a:lnTo>
                    <a:pt x="223" y="207"/>
                  </a:lnTo>
                  <a:lnTo>
                    <a:pt x="227" y="201"/>
                  </a:lnTo>
                  <a:lnTo>
                    <a:pt x="221" y="184"/>
                  </a:lnTo>
                  <a:lnTo>
                    <a:pt x="219" y="168"/>
                  </a:lnTo>
                  <a:lnTo>
                    <a:pt x="221" y="151"/>
                  </a:lnTo>
                  <a:lnTo>
                    <a:pt x="227" y="134"/>
                  </a:lnTo>
                  <a:lnTo>
                    <a:pt x="237" y="119"/>
                  </a:lnTo>
                  <a:lnTo>
                    <a:pt x="248" y="103"/>
                  </a:lnTo>
                  <a:lnTo>
                    <a:pt x="263" y="88"/>
                  </a:lnTo>
                  <a:lnTo>
                    <a:pt x="281" y="74"/>
                  </a:lnTo>
                  <a:lnTo>
                    <a:pt x="302" y="61"/>
                  </a:lnTo>
                  <a:lnTo>
                    <a:pt x="325" y="49"/>
                  </a:lnTo>
                  <a:lnTo>
                    <a:pt x="350" y="38"/>
                  </a:lnTo>
                  <a:lnTo>
                    <a:pt x="379" y="28"/>
                  </a:lnTo>
                  <a:lnTo>
                    <a:pt x="407" y="21"/>
                  </a:lnTo>
                  <a:lnTo>
                    <a:pt x="438" y="13"/>
                  </a:lnTo>
                  <a:lnTo>
                    <a:pt x="473" y="7"/>
                  </a:lnTo>
                  <a:lnTo>
                    <a:pt x="507" y="3"/>
                  </a:lnTo>
                  <a:lnTo>
                    <a:pt x="542" y="2"/>
                  </a:lnTo>
                  <a:lnTo>
                    <a:pt x="578" y="0"/>
                  </a:lnTo>
                  <a:lnTo>
                    <a:pt x="615" y="2"/>
                  </a:lnTo>
                  <a:lnTo>
                    <a:pt x="651" y="3"/>
                  </a:lnTo>
                  <a:lnTo>
                    <a:pt x="684" y="7"/>
                  </a:lnTo>
                  <a:lnTo>
                    <a:pt x="718" y="13"/>
                  </a:lnTo>
                  <a:lnTo>
                    <a:pt x="749" y="21"/>
                  </a:lnTo>
                  <a:lnTo>
                    <a:pt x="778" y="28"/>
                  </a:lnTo>
                  <a:lnTo>
                    <a:pt x="806" y="38"/>
                  </a:lnTo>
                  <a:lnTo>
                    <a:pt x="831" y="49"/>
                  </a:lnTo>
                  <a:lnTo>
                    <a:pt x="854" y="61"/>
                  </a:lnTo>
                  <a:lnTo>
                    <a:pt x="876" y="74"/>
                  </a:lnTo>
                  <a:lnTo>
                    <a:pt x="893" y="88"/>
                  </a:lnTo>
                  <a:lnTo>
                    <a:pt x="908" y="103"/>
                  </a:lnTo>
                  <a:lnTo>
                    <a:pt x="920" y="119"/>
                  </a:lnTo>
                  <a:lnTo>
                    <a:pt x="929" y="134"/>
                  </a:lnTo>
                  <a:lnTo>
                    <a:pt x="935" y="151"/>
                  </a:lnTo>
                  <a:lnTo>
                    <a:pt x="937" y="168"/>
                  </a:lnTo>
                  <a:lnTo>
                    <a:pt x="935" y="178"/>
                  </a:lnTo>
                  <a:lnTo>
                    <a:pt x="933" y="190"/>
                  </a:lnTo>
                  <a:lnTo>
                    <a:pt x="929" y="199"/>
                  </a:lnTo>
                  <a:lnTo>
                    <a:pt x="925" y="211"/>
                  </a:lnTo>
                  <a:lnTo>
                    <a:pt x="927" y="218"/>
                  </a:lnTo>
                  <a:lnTo>
                    <a:pt x="927" y="226"/>
                  </a:lnTo>
                  <a:lnTo>
                    <a:pt x="948" y="301"/>
                  </a:lnTo>
                  <a:lnTo>
                    <a:pt x="948" y="299"/>
                  </a:lnTo>
                  <a:lnTo>
                    <a:pt x="948" y="299"/>
                  </a:lnTo>
                  <a:lnTo>
                    <a:pt x="948" y="297"/>
                  </a:lnTo>
                  <a:lnTo>
                    <a:pt x="947" y="299"/>
                  </a:lnTo>
                  <a:lnTo>
                    <a:pt x="943" y="301"/>
                  </a:lnTo>
                  <a:lnTo>
                    <a:pt x="937" y="305"/>
                  </a:lnTo>
                  <a:lnTo>
                    <a:pt x="933" y="310"/>
                  </a:lnTo>
                  <a:lnTo>
                    <a:pt x="929" y="314"/>
                  </a:lnTo>
                  <a:lnTo>
                    <a:pt x="929" y="316"/>
                  </a:lnTo>
                  <a:lnTo>
                    <a:pt x="929" y="316"/>
                  </a:lnTo>
                  <a:lnTo>
                    <a:pt x="931" y="318"/>
                  </a:lnTo>
                  <a:lnTo>
                    <a:pt x="933" y="318"/>
                  </a:lnTo>
                  <a:lnTo>
                    <a:pt x="945" y="301"/>
                  </a:lnTo>
                  <a:lnTo>
                    <a:pt x="966" y="264"/>
                  </a:lnTo>
                  <a:lnTo>
                    <a:pt x="973" y="257"/>
                  </a:lnTo>
                  <a:lnTo>
                    <a:pt x="983" y="247"/>
                  </a:lnTo>
                  <a:lnTo>
                    <a:pt x="993" y="239"/>
                  </a:lnTo>
                  <a:lnTo>
                    <a:pt x="1006" y="234"/>
                  </a:lnTo>
                  <a:lnTo>
                    <a:pt x="1020" y="228"/>
                  </a:lnTo>
                  <a:lnTo>
                    <a:pt x="1035" y="224"/>
                  </a:lnTo>
                  <a:lnTo>
                    <a:pt x="1052" y="224"/>
                  </a:lnTo>
                  <a:lnTo>
                    <a:pt x="1071" y="226"/>
                  </a:lnTo>
                  <a:lnTo>
                    <a:pt x="1083" y="228"/>
                  </a:lnTo>
                  <a:lnTo>
                    <a:pt x="1094" y="234"/>
                  </a:lnTo>
                  <a:lnTo>
                    <a:pt x="1102" y="239"/>
                  </a:lnTo>
                  <a:lnTo>
                    <a:pt x="1112" y="247"/>
                  </a:lnTo>
                  <a:lnTo>
                    <a:pt x="1117" y="257"/>
                  </a:lnTo>
                  <a:lnTo>
                    <a:pt x="1123" y="268"/>
                  </a:lnTo>
                  <a:lnTo>
                    <a:pt x="1129" y="282"/>
                  </a:lnTo>
                  <a:lnTo>
                    <a:pt x="1133" y="295"/>
                  </a:lnTo>
                  <a:lnTo>
                    <a:pt x="1138" y="324"/>
                  </a:lnTo>
                  <a:lnTo>
                    <a:pt x="1138" y="358"/>
                  </a:lnTo>
                  <a:lnTo>
                    <a:pt x="1138" y="395"/>
                  </a:lnTo>
                  <a:lnTo>
                    <a:pt x="1135" y="431"/>
                  </a:lnTo>
                  <a:lnTo>
                    <a:pt x="1129" y="470"/>
                  </a:lnTo>
                  <a:lnTo>
                    <a:pt x="1121" y="508"/>
                  </a:lnTo>
                  <a:lnTo>
                    <a:pt x="1112" y="546"/>
                  </a:lnTo>
                  <a:lnTo>
                    <a:pt x="1102" y="581"/>
                  </a:lnTo>
                  <a:lnTo>
                    <a:pt x="1091" y="616"/>
                  </a:lnTo>
                  <a:lnTo>
                    <a:pt x="1079" y="644"/>
                  </a:lnTo>
                  <a:lnTo>
                    <a:pt x="1067" y="669"/>
                  </a:lnTo>
                  <a:lnTo>
                    <a:pt x="1056" y="688"/>
                  </a:lnTo>
                  <a:lnTo>
                    <a:pt x="1044" y="702"/>
                  </a:lnTo>
                  <a:lnTo>
                    <a:pt x="1035" y="713"/>
                  </a:lnTo>
                  <a:lnTo>
                    <a:pt x="1025" y="719"/>
                  </a:lnTo>
                  <a:lnTo>
                    <a:pt x="1018" y="725"/>
                  </a:lnTo>
                  <a:lnTo>
                    <a:pt x="1010" y="725"/>
                  </a:lnTo>
                  <a:lnTo>
                    <a:pt x="1002" y="725"/>
                  </a:lnTo>
                  <a:lnTo>
                    <a:pt x="995" y="723"/>
                  </a:lnTo>
                  <a:lnTo>
                    <a:pt x="989" y="719"/>
                  </a:lnTo>
                  <a:lnTo>
                    <a:pt x="970" y="700"/>
                  </a:lnTo>
                  <a:lnTo>
                    <a:pt x="954" y="687"/>
                  </a:lnTo>
                  <a:lnTo>
                    <a:pt x="956" y="694"/>
                  </a:lnTo>
                  <a:lnTo>
                    <a:pt x="956" y="736"/>
                  </a:lnTo>
                </a:path>
              </a:pathLst>
            </a:custGeom>
            <a:solidFill>
              <a:srgbClr val="FEE7E2"/>
            </a:solidFill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Freeform 371"/>
            <p:cNvSpPr>
              <a:spLocks/>
            </p:cNvSpPr>
            <p:nvPr/>
          </p:nvSpPr>
          <p:spPr bwMode="auto">
            <a:xfrm>
              <a:off x="7059613" y="3702050"/>
              <a:ext cx="192087" cy="454025"/>
            </a:xfrm>
            <a:custGeom>
              <a:avLst/>
              <a:gdLst>
                <a:gd name="T0" fmla="*/ 119 w 121"/>
                <a:gd name="T1" fmla="*/ 0 h 286"/>
                <a:gd name="T2" fmla="*/ 110 w 121"/>
                <a:gd name="T3" fmla="*/ 12 h 286"/>
                <a:gd name="T4" fmla="*/ 91 w 121"/>
                <a:gd name="T5" fmla="*/ 44 h 286"/>
                <a:gd name="T6" fmla="*/ 79 w 121"/>
                <a:gd name="T7" fmla="*/ 63 h 286"/>
                <a:gd name="T8" fmla="*/ 69 w 121"/>
                <a:gd name="T9" fmla="*/ 84 h 286"/>
                <a:gd name="T10" fmla="*/ 64 w 121"/>
                <a:gd name="T11" fmla="*/ 106 h 286"/>
                <a:gd name="T12" fmla="*/ 62 w 121"/>
                <a:gd name="T13" fmla="*/ 125 h 286"/>
                <a:gd name="T14" fmla="*/ 60 w 121"/>
                <a:gd name="T15" fmla="*/ 134 h 286"/>
                <a:gd name="T16" fmla="*/ 60 w 121"/>
                <a:gd name="T17" fmla="*/ 142 h 286"/>
                <a:gd name="T18" fmla="*/ 56 w 121"/>
                <a:gd name="T19" fmla="*/ 148 h 286"/>
                <a:gd name="T20" fmla="*/ 52 w 121"/>
                <a:gd name="T21" fmla="*/ 154 h 286"/>
                <a:gd name="T22" fmla="*/ 45 w 121"/>
                <a:gd name="T23" fmla="*/ 163 h 286"/>
                <a:gd name="T24" fmla="*/ 33 w 121"/>
                <a:gd name="T25" fmla="*/ 171 h 286"/>
                <a:gd name="T26" fmla="*/ 21 w 121"/>
                <a:gd name="T27" fmla="*/ 179 h 286"/>
                <a:gd name="T28" fmla="*/ 12 w 121"/>
                <a:gd name="T29" fmla="*/ 188 h 286"/>
                <a:gd name="T30" fmla="*/ 8 w 121"/>
                <a:gd name="T31" fmla="*/ 194 h 286"/>
                <a:gd name="T32" fmla="*/ 4 w 121"/>
                <a:gd name="T33" fmla="*/ 200 h 286"/>
                <a:gd name="T34" fmla="*/ 2 w 121"/>
                <a:gd name="T35" fmla="*/ 205 h 286"/>
                <a:gd name="T36" fmla="*/ 0 w 121"/>
                <a:gd name="T37" fmla="*/ 215 h 286"/>
                <a:gd name="T38" fmla="*/ 0 w 121"/>
                <a:gd name="T39" fmla="*/ 223 h 286"/>
                <a:gd name="T40" fmla="*/ 4 w 121"/>
                <a:gd name="T41" fmla="*/ 230 h 286"/>
                <a:gd name="T42" fmla="*/ 8 w 121"/>
                <a:gd name="T43" fmla="*/ 238 h 286"/>
                <a:gd name="T44" fmla="*/ 16 w 121"/>
                <a:gd name="T45" fmla="*/ 246 h 286"/>
                <a:gd name="T46" fmla="*/ 33 w 121"/>
                <a:gd name="T47" fmla="*/ 257 h 286"/>
                <a:gd name="T48" fmla="*/ 52 w 121"/>
                <a:gd name="T49" fmla="*/ 267 h 286"/>
                <a:gd name="T50" fmla="*/ 94 w 121"/>
                <a:gd name="T51" fmla="*/ 280 h 286"/>
                <a:gd name="T52" fmla="*/ 121 w 121"/>
                <a:gd name="T5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286">
                  <a:moveTo>
                    <a:pt x="119" y="0"/>
                  </a:moveTo>
                  <a:lnTo>
                    <a:pt x="110" y="12"/>
                  </a:lnTo>
                  <a:lnTo>
                    <a:pt x="91" y="44"/>
                  </a:lnTo>
                  <a:lnTo>
                    <a:pt x="79" y="63"/>
                  </a:lnTo>
                  <a:lnTo>
                    <a:pt x="69" y="84"/>
                  </a:lnTo>
                  <a:lnTo>
                    <a:pt x="64" y="106"/>
                  </a:lnTo>
                  <a:lnTo>
                    <a:pt x="62" y="125"/>
                  </a:lnTo>
                  <a:lnTo>
                    <a:pt x="60" y="134"/>
                  </a:lnTo>
                  <a:lnTo>
                    <a:pt x="60" y="142"/>
                  </a:lnTo>
                  <a:lnTo>
                    <a:pt x="56" y="148"/>
                  </a:lnTo>
                  <a:lnTo>
                    <a:pt x="52" y="154"/>
                  </a:lnTo>
                  <a:lnTo>
                    <a:pt x="45" y="163"/>
                  </a:lnTo>
                  <a:lnTo>
                    <a:pt x="33" y="171"/>
                  </a:lnTo>
                  <a:lnTo>
                    <a:pt x="21" y="179"/>
                  </a:lnTo>
                  <a:lnTo>
                    <a:pt x="12" y="188"/>
                  </a:lnTo>
                  <a:lnTo>
                    <a:pt x="8" y="194"/>
                  </a:lnTo>
                  <a:lnTo>
                    <a:pt x="4" y="200"/>
                  </a:lnTo>
                  <a:lnTo>
                    <a:pt x="2" y="205"/>
                  </a:lnTo>
                  <a:lnTo>
                    <a:pt x="0" y="215"/>
                  </a:lnTo>
                  <a:lnTo>
                    <a:pt x="0" y="223"/>
                  </a:lnTo>
                  <a:lnTo>
                    <a:pt x="4" y="230"/>
                  </a:lnTo>
                  <a:lnTo>
                    <a:pt x="8" y="238"/>
                  </a:lnTo>
                  <a:lnTo>
                    <a:pt x="16" y="246"/>
                  </a:lnTo>
                  <a:lnTo>
                    <a:pt x="33" y="257"/>
                  </a:lnTo>
                  <a:lnTo>
                    <a:pt x="52" y="267"/>
                  </a:lnTo>
                  <a:lnTo>
                    <a:pt x="94" y="280"/>
                  </a:lnTo>
                  <a:lnTo>
                    <a:pt x="121" y="28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Freeform 372"/>
            <p:cNvSpPr>
              <a:spLocks/>
            </p:cNvSpPr>
            <p:nvPr/>
          </p:nvSpPr>
          <p:spPr bwMode="auto">
            <a:xfrm>
              <a:off x="7251700" y="3702050"/>
              <a:ext cx="188913" cy="457200"/>
            </a:xfrm>
            <a:custGeom>
              <a:avLst/>
              <a:gdLst>
                <a:gd name="T0" fmla="*/ 0 w 119"/>
                <a:gd name="T1" fmla="*/ 0 h 288"/>
                <a:gd name="T2" fmla="*/ 10 w 119"/>
                <a:gd name="T3" fmla="*/ 13 h 288"/>
                <a:gd name="T4" fmla="*/ 29 w 119"/>
                <a:gd name="T5" fmla="*/ 46 h 288"/>
                <a:gd name="T6" fmla="*/ 41 w 119"/>
                <a:gd name="T7" fmla="*/ 67 h 288"/>
                <a:gd name="T8" fmla="*/ 48 w 119"/>
                <a:gd name="T9" fmla="*/ 88 h 288"/>
                <a:gd name="T10" fmla="*/ 56 w 119"/>
                <a:gd name="T11" fmla="*/ 109 h 288"/>
                <a:gd name="T12" fmla="*/ 58 w 119"/>
                <a:gd name="T13" fmla="*/ 129 h 288"/>
                <a:gd name="T14" fmla="*/ 60 w 119"/>
                <a:gd name="T15" fmla="*/ 138 h 288"/>
                <a:gd name="T16" fmla="*/ 60 w 119"/>
                <a:gd name="T17" fmla="*/ 146 h 288"/>
                <a:gd name="T18" fmla="*/ 64 w 119"/>
                <a:gd name="T19" fmla="*/ 152 h 288"/>
                <a:gd name="T20" fmla="*/ 67 w 119"/>
                <a:gd name="T21" fmla="*/ 157 h 288"/>
                <a:gd name="T22" fmla="*/ 75 w 119"/>
                <a:gd name="T23" fmla="*/ 167 h 288"/>
                <a:gd name="T24" fmla="*/ 87 w 119"/>
                <a:gd name="T25" fmla="*/ 175 h 288"/>
                <a:gd name="T26" fmla="*/ 98 w 119"/>
                <a:gd name="T27" fmla="*/ 182 h 288"/>
                <a:gd name="T28" fmla="*/ 108 w 119"/>
                <a:gd name="T29" fmla="*/ 192 h 288"/>
                <a:gd name="T30" fmla="*/ 112 w 119"/>
                <a:gd name="T31" fmla="*/ 198 h 288"/>
                <a:gd name="T32" fmla="*/ 115 w 119"/>
                <a:gd name="T33" fmla="*/ 203 h 288"/>
                <a:gd name="T34" fmla="*/ 117 w 119"/>
                <a:gd name="T35" fmla="*/ 211 h 288"/>
                <a:gd name="T36" fmla="*/ 119 w 119"/>
                <a:gd name="T37" fmla="*/ 219 h 288"/>
                <a:gd name="T38" fmla="*/ 119 w 119"/>
                <a:gd name="T39" fmla="*/ 226 h 288"/>
                <a:gd name="T40" fmla="*/ 115 w 119"/>
                <a:gd name="T41" fmla="*/ 234 h 288"/>
                <a:gd name="T42" fmla="*/ 112 w 119"/>
                <a:gd name="T43" fmla="*/ 242 h 288"/>
                <a:gd name="T44" fmla="*/ 106 w 119"/>
                <a:gd name="T45" fmla="*/ 248 h 288"/>
                <a:gd name="T46" fmla="*/ 89 w 119"/>
                <a:gd name="T47" fmla="*/ 259 h 288"/>
                <a:gd name="T48" fmla="*/ 67 w 119"/>
                <a:gd name="T49" fmla="*/ 269 h 288"/>
                <a:gd name="T50" fmla="*/ 25 w 119"/>
                <a:gd name="T51" fmla="*/ 282 h 288"/>
                <a:gd name="T52" fmla="*/ 0 w 119"/>
                <a:gd name="T5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288">
                  <a:moveTo>
                    <a:pt x="0" y="0"/>
                  </a:moveTo>
                  <a:lnTo>
                    <a:pt x="10" y="13"/>
                  </a:lnTo>
                  <a:lnTo>
                    <a:pt x="29" y="46"/>
                  </a:lnTo>
                  <a:lnTo>
                    <a:pt x="41" y="67"/>
                  </a:lnTo>
                  <a:lnTo>
                    <a:pt x="48" y="88"/>
                  </a:lnTo>
                  <a:lnTo>
                    <a:pt x="56" y="109"/>
                  </a:lnTo>
                  <a:lnTo>
                    <a:pt x="58" y="129"/>
                  </a:lnTo>
                  <a:lnTo>
                    <a:pt x="60" y="138"/>
                  </a:lnTo>
                  <a:lnTo>
                    <a:pt x="60" y="146"/>
                  </a:lnTo>
                  <a:lnTo>
                    <a:pt x="64" y="152"/>
                  </a:lnTo>
                  <a:lnTo>
                    <a:pt x="67" y="157"/>
                  </a:lnTo>
                  <a:lnTo>
                    <a:pt x="75" y="167"/>
                  </a:lnTo>
                  <a:lnTo>
                    <a:pt x="87" y="175"/>
                  </a:lnTo>
                  <a:lnTo>
                    <a:pt x="98" y="182"/>
                  </a:lnTo>
                  <a:lnTo>
                    <a:pt x="108" y="192"/>
                  </a:lnTo>
                  <a:lnTo>
                    <a:pt x="112" y="198"/>
                  </a:lnTo>
                  <a:lnTo>
                    <a:pt x="115" y="203"/>
                  </a:lnTo>
                  <a:lnTo>
                    <a:pt x="117" y="211"/>
                  </a:lnTo>
                  <a:lnTo>
                    <a:pt x="119" y="219"/>
                  </a:lnTo>
                  <a:lnTo>
                    <a:pt x="119" y="226"/>
                  </a:lnTo>
                  <a:lnTo>
                    <a:pt x="115" y="234"/>
                  </a:lnTo>
                  <a:lnTo>
                    <a:pt x="112" y="242"/>
                  </a:lnTo>
                  <a:lnTo>
                    <a:pt x="106" y="248"/>
                  </a:lnTo>
                  <a:lnTo>
                    <a:pt x="89" y="259"/>
                  </a:lnTo>
                  <a:lnTo>
                    <a:pt x="67" y="269"/>
                  </a:lnTo>
                  <a:lnTo>
                    <a:pt x="25" y="282"/>
                  </a:lnTo>
                  <a:lnTo>
                    <a:pt x="0" y="28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Freeform 373"/>
            <p:cNvSpPr>
              <a:spLocks/>
            </p:cNvSpPr>
            <p:nvPr/>
          </p:nvSpPr>
          <p:spPr bwMode="auto">
            <a:xfrm>
              <a:off x="7138988" y="4043363"/>
              <a:ext cx="98425" cy="63500"/>
            </a:xfrm>
            <a:custGeom>
              <a:avLst/>
              <a:gdLst>
                <a:gd name="T0" fmla="*/ 39 w 62"/>
                <a:gd name="T1" fmla="*/ 8 h 40"/>
                <a:gd name="T2" fmla="*/ 50 w 62"/>
                <a:gd name="T3" fmla="*/ 15 h 40"/>
                <a:gd name="T4" fmla="*/ 58 w 62"/>
                <a:gd name="T5" fmla="*/ 23 h 40"/>
                <a:gd name="T6" fmla="*/ 60 w 62"/>
                <a:gd name="T7" fmla="*/ 27 h 40"/>
                <a:gd name="T8" fmla="*/ 62 w 62"/>
                <a:gd name="T9" fmla="*/ 31 h 40"/>
                <a:gd name="T10" fmla="*/ 62 w 62"/>
                <a:gd name="T11" fmla="*/ 35 h 40"/>
                <a:gd name="T12" fmla="*/ 62 w 62"/>
                <a:gd name="T13" fmla="*/ 36 h 40"/>
                <a:gd name="T14" fmla="*/ 60 w 62"/>
                <a:gd name="T15" fmla="*/ 38 h 40"/>
                <a:gd name="T16" fmla="*/ 56 w 62"/>
                <a:gd name="T17" fmla="*/ 40 h 40"/>
                <a:gd name="T18" fmla="*/ 52 w 62"/>
                <a:gd name="T19" fmla="*/ 40 h 40"/>
                <a:gd name="T20" fmla="*/ 48 w 62"/>
                <a:gd name="T21" fmla="*/ 40 h 40"/>
                <a:gd name="T22" fmla="*/ 37 w 62"/>
                <a:gd name="T23" fmla="*/ 38 h 40"/>
                <a:gd name="T24" fmla="*/ 25 w 62"/>
                <a:gd name="T25" fmla="*/ 33 h 40"/>
                <a:gd name="T26" fmla="*/ 14 w 62"/>
                <a:gd name="T27" fmla="*/ 27 h 40"/>
                <a:gd name="T28" fmla="*/ 6 w 62"/>
                <a:gd name="T29" fmla="*/ 17 h 40"/>
                <a:gd name="T30" fmla="*/ 2 w 62"/>
                <a:gd name="T31" fmla="*/ 13 h 40"/>
                <a:gd name="T32" fmla="*/ 0 w 62"/>
                <a:gd name="T33" fmla="*/ 11 h 40"/>
                <a:gd name="T34" fmla="*/ 0 w 62"/>
                <a:gd name="T35" fmla="*/ 8 h 40"/>
                <a:gd name="T36" fmla="*/ 0 w 62"/>
                <a:gd name="T37" fmla="*/ 4 h 40"/>
                <a:gd name="T38" fmla="*/ 2 w 62"/>
                <a:gd name="T39" fmla="*/ 2 h 40"/>
                <a:gd name="T40" fmla="*/ 6 w 62"/>
                <a:gd name="T41" fmla="*/ 0 h 40"/>
                <a:gd name="T42" fmla="*/ 10 w 62"/>
                <a:gd name="T43" fmla="*/ 0 h 40"/>
                <a:gd name="T44" fmla="*/ 14 w 62"/>
                <a:gd name="T45" fmla="*/ 0 h 40"/>
                <a:gd name="T46" fmla="*/ 25 w 62"/>
                <a:gd name="T47" fmla="*/ 2 h 40"/>
                <a:gd name="T48" fmla="*/ 39 w 62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40">
                  <a:moveTo>
                    <a:pt x="39" y="8"/>
                  </a:moveTo>
                  <a:lnTo>
                    <a:pt x="50" y="15"/>
                  </a:lnTo>
                  <a:lnTo>
                    <a:pt x="58" y="23"/>
                  </a:lnTo>
                  <a:lnTo>
                    <a:pt x="60" y="27"/>
                  </a:lnTo>
                  <a:lnTo>
                    <a:pt x="62" y="31"/>
                  </a:lnTo>
                  <a:lnTo>
                    <a:pt x="62" y="35"/>
                  </a:lnTo>
                  <a:lnTo>
                    <a:pt x="62" y="36"/>
                  </a:lnTo>
                  <a:lnTo>
                    <a:pt x="60" y="38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37" y="38"/>
                  </a:lnTo>
                  <a:lnTo>
                    <a:pt x="25" y="33"/>
                  </a:lnTo>
                  <a:lnTo>
                    <a:pt x="14" y="27"/>
                  </a:lnTo>
                  <a:lnTo>
                    <a:pt x="6" y="17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5" y="2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Freeform 374"/>
            <p:cNvSpPr>
              <a:spLocks/>
            </p:cNvSpPr>
            <p:nvPr/>
          </p:nvSpPr>
          <p:spPr bwMode="auto">
            <a:xfrm>
              <a:off x="7138988" y="4043363"/>
              <a:ext cx="98425" cy="63500"/>
            </a:xfrm>
            <a:custGeom>
              <a:avLst/>
              <a:gdLst>
                <a:gd name="T0" fmla="*/ 39 w 62"/>
                <a:gd name="T1" fmla="*/ 8 h 40"/>
                <a:gd name="T2" fmla="*/ 50 w 62"/>
                <a:gd name="T3" fmla="*/ 15 h 40"/>
                <a:gd name="T4" fmla="*/ 58 w 62"/>
                <a:gd name="T5" fmla="*/ 23 h 40"/>
                <a:gd name="T6" fmla="*/ 60 w 62"/>
                <a:gd name="T7" fmla="*/ 27 h 40"/>
                <a:gd name="T8" fmla="*/ 62 w 62"/>
                <a:gd name="T9" fmla="*/ 31 h 40"/>
                <a:gd name="T10" fmla="*/ 62 w 62"/>
                <a:gd name="T11" fmla="*/ 35 h 40"/>
                <a:gd name="T12" fmla="*/ 62 w 62"/>
                <a:gd name="T13" fmla="*/ 36 h 40"/>
                <a:gd name="T14" fmla="*/ 60 w 62"/>
                <a:gd name="T15" fmla="*/ 38 h 40"/>
                <a:gd name="T16" fmla="*/ 56 w 62"/>
                <a:gd name="T17" fmla="*/ 40 h 40"/>
                <a:gd name="T18" fmla="*/ 52 w 62"/>
                <a:gd name="T19" fmla="*/ 40 h 40"/>
                <a:gd name="T20" fmla="*/ 48 w 62"/>
                <a:gd name="T21" fmla="*/ 40 h 40"/>
                <a:gd name="T22" fmla="*/ 37 w 62"/>
                <a:gd name="T23" fmla="*/ 38 h 40"/>
                <a:gd name="T24" fmla="*/ 25 w 62"/>
                <a:gd name="T25" fmla="*/ 33 h 40"/>
                <a:gd name="T26" fmla="*/ 14 w 62"/>
                <a:gd name="T27" fmla="*/ 27 h 40"/>
                <a:gd name="T28" fmla="*/ 6 w 62"/>
                <a:gd name="T29" fmla="*/ 17 h 40"/>
                <a:gd name="T30" fmla="*/ 2 w 62"/>
                <a:gd name="T31" fmla="*/ 13 h 40"/>
                <a:gd name="T32" fmla="*/ 0 w 62"/>
                <a:gd name="T33" fmla="*/ 11 h 40"/>
                <a:gd name="T34" fmla="*/ 0 w 62"/>
                <a:gd name="T35" fmla="*/ 8 h 40"/>
                <a:gd name="T36" fmla="*/ 0 w 62"/>
                <a:gd name="T37" fmla="*/ 4 h 40"/>
                <a:gd name="T38" fmla="*/ 2 w 62"/>
                <a:gd name="T39" fmla="*/ 2 h 40"/>
                <a:gd name="T40" fmla="*/ 6 w 62"/>
                <a:gd name="T41" fmla="*/ 0 h 40"/>
                <a:gd name="T42" fmla="*/ 10 w 62"/>
                <a:gd name="T43" fmla="*/ 0 h 40"/>
                <a:gd name="T44" fmla="*/ 14 w 62"/>
                <a:gd name="T45" fmla="*/ 0 h 40"/>
                <a:gd name="T46" fmla="*/ 25 w 62"/>
                <a:gd name="T47" fmla="*/ 2 h 40"/>
                <a:gd name="T48" fmla="*/ 39 w 62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40">
                  <a:moveTo>
                    <a:pt x="39" y="8"/>
                  </a:moveTo>
                  <a:lnTo>
                    <a:pt x="50" y="15"/>
                  </a:lnTo>
                  <a:lnTo>
                    <a:pt x="58" y="23"/>
                  </a:lnTo>
                  <a:lnTo>
                    <a:pt x="60" y="27"/>
                  </a:lnTo>
                  <a:lnTo>
                    <a:pt x="62" y="31"/>
                  </a:lnTo>
                  <a:lnTo>
                    <a:pt x="62" y="35"/>
                  </a:lnTo>
                  <a:lnTo>
                    <a:pt x="62" y="36"/>
                  </a:lnTo>
                  <a:lnTo>
                    <a:pt x="60" y="38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37" y="38"/>
                  </a:lnTo>
                  <a:lnTo>
                    <a:pt x="25" y="33"/>
                  </a:lnTo>
                  <a:lnTo>
                    <a:pt x="14" y="27"/>
                  </a:lnTo>
                  <a:lnTo>
                    <a:pt x="6" y="17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5" y="2"/>
                  </a:lnTo>
                  <a:lnTo>
                    <a:pt x="39" y="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Freeform 375"/>
            <p:cNvSpPr>
              <a:spLocks/>
            </p:cNvSpPr>
            <p:nvPr/>
          </p:nvSpPr>
          <p:spPr bwMode="auto">
            <a:xfrm>
              <a:off x="7270750" y="4040188"/>
              <a:ext cx="100013" cy="63500"/>
            </a:xfrm>
            <a:custGeom>
              <a:avLst/>
              <a:gdLst>
                <a:gd name="T0" fmla="*/ 25 w 63"/>
                <a:gd name="T1" fmla="*/ 8 h 40"/>
                <a:gd name="T2" fmla="*/ 13 w 63"/>
                <a:gd name="T3" fmla="*/ 13 h 40"/>
                <a:gd name="T4" fmla="*/ 6 w 63"/>
                <a:gd name="T5" fmla="*/ 21 h 40"/>
                <a:gd name="T6" fmla="*/ 2 w 63"/>
                <a:gd name="T7" fmla="*/ 25 h 40"/>
                <a:gd name="T8" fmla="*/ 2 w 63"/>
                <a:gd name="T9" fmla="*/ 29 h 40"/>
                <a:gd name="T10" fmla="*/ 0 w 63"/>
                <a:gd name="T11" fmla="*/ 33 h 40"/>
                <a:gd name="T12" fmla="*/ 2 w 63"/>
                <a:gd name="T13" fmla="*/ 37 h 40"/>
                <a:gd name="T14" fmla="*/ 4 w 63"/>
                <a:gd name="T15" fmla="*/ 38 h 40"/>
                <a:gd name="T16" fmla="*/ 6 w 63"/>
                <a:gd name="T17" fmla="*/ 40 h 40"/>
                <a:gd name="T18" fmla="*/ 9 w 63"/>
                <a:gd name="T19" fmla="*/ 40 h 40"/>
                <a:gd name="T20" fmla="*/ 15 w 63"/>
                <a:gd name="T21" fmla="*/ 40 h 40"/>
                <a:gd name="T22" fmla="*/ 27 w 63"/>
                <a:gd name="T23" fmla="*/ 38 h 40"/>
                <a:gd name="T24" fmla="*/ 38 w 63"/>
                <a:gd name="T25" fmla="*/ 33 h 40"/>
                <a:gd name="T26" fmla="*/ 50 w 63"/>
                <a:gd name="T27" fmla="*/ 25 h 40"/>
                <a:gd name="T28" fmla="*/ 57 w 63"/>
                <a:gd name="T29" fmla="*/ 17 h 40"/>
                <a:gd name="T30" fmla="*/ 61 w 63"/>
                <a:gd name="T31" fmla="*/ 13 h 40"/>
                <a:gd name="T32" fmla="*/ 63 w 63"/>
                <a:gd name="T33" fmla="*/ 10 h 40"/>
                <a:gd name="T34" fmla="*/ 63 w 63"/>
                <a:gd name="T35" fmla="*/ 6 h 40"/>
                <a:gd name="T36" fmla="*/ 61 w 63"/>
                <a:gd name="T37" fmla="*/ 4 h 40"/>
                <a:gd name="T38" fmla="*/ 59 w 63"/>
                <a:gd name="T39" fmla="*/ 2 h 40"/>
                <a:gd name="T40" fmla="*/ 57 w 63"/>
                <a:gd name="T41" fmla="*/ 0 h 40"/>
                <a:gd name="T42" fmla="*/ 54 w 63"/>
                <a:gd name="T43" fmla="*/ 0 h 40"/>
                <a:gd name="T44" fmla="*/ 48 w 63"/>
                <a:gd name="T45" fmla="*/ 0 h 40"/>
                <a:gd name="T46" fmla="*/ 36 w 63"/>
                <a:gd name="T47" fmla="*/ 2 h 40"/>
                <a:gd name="T48" fmla="*/ 25 w 63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40">
                  <a:moveTo>
                    <a:pt x="25" y="8"/>
                  </a:moveTo>
                  <a:lnTo>
                    <a:pt x="13" y="13"/>
                  </a:lnTo>
                  <a:lnTo>
                    <a:pt x="6" y="21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2" y="37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9" y="40"/>
                  </a:lnTo>
                  <a:lnTo>
                    <a:pt x="15" y="40"/>
                  </a:lnTo>
                  <a:lnTo>
                    <a:pt x="27" y="38"/>
                  </a:lnTo>
                  <a:lnTo>
                    <a:pt x="38" y="33"/>
                  </a:lnTo>
                  <a:lnTo>
                    <a:pt x="50" y="25"/>
                  </a:lnTo>
                  <a:lnTo>
                    <a:pt x="57" y="17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Freeform 376"/>
            <p:cNvSpPr>
              <a:spLocks/>
            </p:cNvSpPr>
            <p:nvPr/>
          </p:nvSpPr>
          <p:spPr bwMode="auto">
            <a:xfrm>
              <a:off x="7270750" y="4040188"/>
              <a:ext cx="100013" cy="63500"/>
            </a:xfrm>
            <a:custGeom>
              <a:avLst/>
              <a:gdLst>
                <a:gd name="T0" fmla="*/ 25 w 63"/>
                <a:gd name="T1" fmla="*/ 8 h 40"/>
                <a:gd name="T2" fmla="*/ 13 w 63"/>
                <a:gd name="T3" fmla="*/ 13 h 40"/>
                <a:gd name="T4" fmla="*/ 6 w 63"/>
                <a:gd name="T5" fmla="*/ 21 h 40"/>
                <a:gd name="T6" fmla="*/ 2 w 63"/>
                <a:gd name="T7" fmla="*/ 25 h 40"/>
                <a:gd name="T8" fmla="*/ 2 w 63"/>
                <a:gd name="T9" fmla="*/ 29 h 40"/>
                <a:gd name="T10" fmla="*/ 0 w 63"/>
                <a:gd name="T11" fmla="*/ 33 h 40"/>
                <a:gd name="T12" fmla="*/ 2 w 63"/>
                <a:gd name="T13" fmla="*/ 37 h 40"/>
                <a:gd name="T14" fmla="*/ 4 w 63"/>
                <a:gd name="T15" fmla="*/ 38 h 40"/>
                <a:gd name="T16" fmla="*/ 6 w 63"/>
                <a:gd name="T17" fmla="*/ 40 h 40"/>
                <a:gd name="T18" fmla="*/ 9 w 63"/>
                <a:gd name="T19" fmla="*/ 40 h 40"/>
                <a:gd name="T20" fmla="*/ 15 w 63"/>
                <a:gd name="T21" fmla="*/ 40 h 40"/>
                <a:gd name="T22" fmla="*/ 27 w 63"/>
                <a:gd name="T23" fmla="*/ 38 h 40"/>
                <a:gd name="T24" fmla="*/ 38 w 63"/>
                <a:gd name="T25" fmla="*/ 33 h 40"/>
                <a:gd name="T26" fmla="*/ 50 w 63"/>
                <a:gd name="T27" fmla="*/ 25 h 40"/>
                <a:gd name="T28" fmla="*/ 57 w 63"/>
                <a:gd name="T29" fmla="*/ 17 h 40"/>
                <a:gd name="T30" fmla="*/ 61 w 63"/>
                <a:gd name="T31" fmla="*/ 13 h 40"/>
                <a:gd name="T32" fmla="*/ 63 w 63"/>
                <a:gd name="T33" fmla="*/ 10 h 40"/>
                <a:gd name="T34" fmla="*/ 63 w 63"/>
                <a:gd name="T35" fmla="*/ 6 h 40"/>
                <a:gd name="T36" fmla="*/ 61 w 63"/>
                <a:gd name="T37" fmla="*/ 4 h 40"/>
                <a:gd name="T38" fmla="*/ 59 w 63"/>
                <a:gd name="T39" fmla="*/ 2 h 40"/>
                <a:gd name="T40" fmla="*/ 57 w 63"/>
                <a:gd name="T41" fmla="*/ 0 h 40"/>
                <a:gd name="T42" fmla="*/ 54 w 63"/>
                <a:gd name="T43" fmla="*/ 0 h 40"/>
                <a:gd name="T44" fmla="*/ 48 w 63"/>
                <a:gd name="T45" fmla="*/ 0 h 40"/>
                <a:gd name="T46" fmla="*/ 36 w 63"/>
                <a:gd name="T47" fmla="*/ 2 h 40"/>
                <a:gd name="T48" fmla="*/ 25 w 63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40">
                  <a:moveTo>
                    <a:pt x="25" y="8"/>
                  </a:moveTo>
                  <a:lnTo>
                    <a:pt x="13" y="13"/>
                  </a:lnTo>
                  <a:lnTo>
                    <a:pt x="6" y="21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2" y="37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9" y="40"/>
                  </a:lnTo>
                  <a:lnTo>
                    <a:pt x="15" y="40"/>
                  </a:lnTo>
                  <a:lnTo>
                    <a:pt x="27" y="38"/>
                  </a:lnTo>
                  <a:lnTo>
                    <a:pt x="38" y="33"/>
                  </a:lnTo>
                  <a:lnTo>
                    <a:pt x="50" y="25"/>
                  </a:lnTo>
                  <a:lnTo>
                    <a:pt x="57" y="17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5" y="8"/>
                  </a:lnTo>
                </a:path>
              </a:pathLst>
            </a:custGeom>
            <a:solidFill>
              <a:schemeClr val="hlink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Freeform 377"/>
            <p:cNvSpPr>
              <a:spLocks/>
            </p:cNvSpPr>
            <p:nvPr/>
          </p:nvSpPr>
          <p:spPr bwMode="auto">
            <a:xfrm>
              <a:off x="7373938" y="3379788"/>
              <a:ext cx="255587" cy="252412"/>
            </a:xfrm>
            <a:custGeom>
              <a:avLst/>
              <a:gdLst>
                <a:gd name="T0" fmla="*/ 81 w 161"/>
                <a:gd name="T1" fmla="*/ 0 h 159"/>
                <a:gd name="T2" fmla="*/ 96 w 161"/>
                <a:gd name="T3" fmla="*/ 0 h 159"/>
                <a:gd name="T4" fmla="*/ 111 w 161"/>
                <a:gd name="T5" fmla="*/ 5 h 159"/>
                <a:gd name="T6" fmla="*/ 125 w 161"/>
                <a:gd name="T7" fmla="*/ 13 h 159"/>
                <a:gd name="T8" fmla="*/ 136 w 161"/>
                <a:gd name="T9" fmla="*/ 23 h 159"/>
                <a:gd name="T10" fmla="*/ 148 w 161"/>
                <a:gd name="T11" fmla="*/ 34 h 159"/>
                <a:gd name="T12" fmla="*/ 154 w 161"/>
                <a:gd name="T13" fmla="*/ 48 h 159"/>
                <a:gd name="T14" fmla="*/ 159 w 161"/>
                <a:gd name="T15" fmla="*/ 63 h 159"/>
                <a:gd name="T16" fmla="*/ 161 w 161"/>
                <a:gd name="T17" fmla="*/ 78 h 159"/>
                <a:gd name="T18" fmla="*/ 159 w 161"/>
                <a:gd name="T19" fmla="*/ 96 h 159"/>
                <a:gd name="T20" fmla="*/ 154 w 161"/>
                <a:gd name="T21" fmla="*/ 111 h 159"/>
                <a:gd name="T22" fmla="*/ 148 w 161"/>
                <a:gd name="T23" fmla="*/ 124 h 159"/>
                <a:gd name="T24" fmla="*/ 136 w 161"/>
                <a:gd name="T25" fmla="*/ 136 h 159"/>
                <a:gd name="T26" fmla="*/ 125 w 161"/>
                <a:gd name="T27" fmla="*/ 146 h 159"/>
                <a:gd name="T28" fmla="*/ 111 w 161"/>
                <a:gd name="T29" fmla="*/ 153 h 159"/>
                <a:gd name="T30" fmla="*/ 96 w 161"/>
                <a:gd name="T31" fmla="*/ 157 h 159"/>
                <a:gd name="T32" fmla="*/ 81 w 161"/>
                <a:gd name="T33" fmla="*/ 159 h 159"/>
                <a:gd name="T34" fmla="*/ 65 w 161"/>
                <a:gd name="T35" fmla="*/ 157 h 159"/>
                <a:gd name="T36" fmla="*/ 50 w 161"/>
                <a:gd name="T37" fmla="*/ 153 h 159"/>
                <a:gd name="T38" fmla="*/ 37 w 161"/>
                <a:gd name="T39" fmla="*/ 146 h 159"/>
                <a:gd name="T40" fmla="*/ 23 w 161"/>
                <a:gd name="T41" fmla="*/ 136 h 159"/>
                <a:gd name="T42" fmla="*/ 13 w 161"/>
                <a:gd name="T43" fmla="*/ 124 h 159"/>
                <a:gd name="T44" fmla="*/ 6 w 161"/>
                <a:gd name="T45" fmla="*/ 111 h 159"/>
                <a:gd name="T46" fmla="*/ 2 w 161"/>
                <a:gd name="T47" fmla="*/ 96 h 159"/>
                <a:gd name="T48" fmla="*/ 0 w 161"/>
                <a:gd name="T49" fmla="*/ 78 h 159"/>
                <a:gd name="T50" fmla="*/ 2 w 161"/>
                <a:gd name="T51" fmla="*/ 63 h 159"/>
                <a:gd name="T52" fmla="*/ 6 w 161"/>
                <a:gd name="T53" fmla="*/ 48 h 159"/>
                <a:gd name="T54" fmla="*/ 13 w 161"/>
                <a:gd name="T55" fmla="*/ 34 h 159"/>
                <a:gd name="T56" fmla="*/ 23 w 161"/>
                <a:gd name="T57" fmla="*/ 23 h 159"/>
                <a:gd name="T58" fmla="*/ 37 w 161"/>
                <a:gd name="T59" fmla="*/ 13 h 159"/>
                <a:gd name="T60" fmla="*/ 50 w 161"/>
                <a:gd name="T61" fmla="*/ 5 h 159"/>
                <a:gd name="T62" fmla="*/ 65 w 161"/>
                <a:gd name="T63" fmla="*/ 0 h 159"/>
                <a:gd name="T64" fmla="*/ 81 w 161"/>
                <a:gd name="T6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159">
                  <a:moveTo>
                    <a:pt x="81" y="0"/>
                  </a:moveTo>
                  <a:lnTo>
                    <a:pt x="96" y="0"/>
                  </a:lnTo>
                  <a:lnTo>
                    <a:pt x="111" y="5"/>
                  </a:lnTo>
                  <a:lnTo>
                    <a:pt x="125" y="13"/>
                  </a:lnTo>
                  <a:lnTo>
                    <a:pt x="136" y="23"/>
                  </a:lnTo>
                  <a:lnTo>
                    <a:pt x="148" y="34"/>
                  </a:lnTo>
                  <a:lnTo>
                    <a:pt x="154" y="48"/>
                  </a:lnTo>
                  <a:lnTo>
                    <a:pt x="159" y="63"/>
                  </a:lnTo>
                  <a:lnTo>
                    <a:pt x="161" y="78"/>
                  </a:lnTo>
                  <a:lnTo>
                    <a:pt x="159" y="96"/>
                  </a:lnTo>
                  <a:lnTo>
                    <a:pt x="154" y="111"/>
                  </a:lnTo>
                  <a:lnTo>
                    <a:pt x="148" y="124"/>
                  </a:lnTo>
                  <a:lnTo>
                    <a:pt x="136" y="136"/>
                  </a:lnTo>
                  <a:lnTo>
                    <a:pt x="125" y="146"/>
                  </a:lnTo>
                  <a:lnTo>
                    <a:pt x="111" y="153"/>
                  </a:lnTo>
                  <a:lnTo>
                    <a:pt x="96" y="157"/>
                  </a:lnTo>
                  <a:lnTo>
                    <a:pt x="81" y="159"/>
                  </a:lnTo>
                  <a:lnTo>
                    <a:pt x="65" y="157"/>
                  </a:lnTo>
                  <a:lnTo>
                    <a:pt x="50" y="153"/>
                  </a:lnTo>
                  <a:lnTo>
                    <a:pt x="37" y="146"/>
                  </a:lnTo>
                  <a:lnTo>
                    <a:pt x="23" y="136"/>
                  </a:lnTo>
                  <a:lnTo>
                    <a:pt x="13" y="124"/>
                  </a:lnTo>
                  <a:lnTo>
                    <a:pt x="6" y="111"/>
                  </a:lnTo>
                  <a:lnTo>
                    <a:pt x="2" y="96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6" y="48"/>
                  </a:lnTo>
                  <a:lnTo>
                    <a:pt x="13" y="34"/>
                  </a:lnTo>
                  <a:lnTo>
                    <a:pt x="23" y="23"/>
                  </a:lnTo>
                  <a:lnTo>
                    <a:pt x="37" y="13"/>
                  </a:lnTo>
                  <a:lnTo>
                    <a:pt x="50" y="5"/>
                  </a:lnTo>
                  <a:lnTo>
                    <a:pt x="65" y="0"/>
                  </a:lnTo>
                  <a:lnTo>
                    <a:pt x="81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Freeform 378"/>
            <p:cNvSpPr>
              <a:spLocks/>
            </p:cNvSpPr>
            <p:nvPr/>
          </p:nvSpPr>
          <p:spPr bwMode="auto">
            <a:xfrm>
              <a:off x="6886575" y="3379788"/>
              <a:ext cx="252413" cy="252412"/>
            </a:xfrm>
            <a:custGeom>
              <a:avLst/>
              <a:gdLst>
                <a:gd name="T0" fmla="*/ 81 w 159"/>
                <a:gd name="T1" fmla="*/ 0 h 159"/>
                <a:gd name="T2" fmla="*/ 96 w 159"/>
                <a:gd name="T3" fmla="*/ 0 h 159"/>
                <a:gd name="T4" fmla="*/ 111 w 159"/>
                <a:gd name="T5" fmla="*/ 5 h 159"/>
                <a:gd name="T6" fmla="*/ 125 w 159"/>
                <a:gd name="T7" fmla="*/ 13 h 159"/>
                <a:gd name="T8" fmla="*/ 136 w 159"/>
                <a:gd name="T9" fmla="*/ 23 h 159"/>
                <a:gd name="T10" fmla="*/ 146 w 159"/>
                <a:gd name="T11" fmla="*/ 34 h 159"/>
                <a:gd name="T12" fmla="*/ 154 w 159"/>
                <a:gd name="T13" fmla="*/ 48 h 159"/>
                <a:gd name="T14" fmla="*/ 159 w 159"/>
                <a:gd name="T15" fmla="*/ 63 h 159"/>
                <a:gd name="T16" fmla="*/ 159 w 159"/>
                <a:gd name="T17" fmla="*/ 78 h 159"/>
                <a:gd name="T18" fmla="*/ 159 w 159"/>
                <a:gd name="T19" fmla="*/ 96 h 159"/>
                <a:gd name="T20" fmla="*/ 154 w 159"/>
                <a:gd name="T21" fmla="*/ 111 h 159"/>
                <a:gd name="T22" fmla="*/ 146 w 159"/>
                <a:gd name="T23" fmla="*/ 124 h 159"/>
                <a:gd name="T24" fmla="*/ 136 w 159"/>
                <a:gd name="T25" fmla="*/ 136 h 159"/>
                <a:gd name="T26" fmla="*/ 125 w 159"/>
                <a:gd name="T27" fmla="*/ 146 h 159"/>
                <a:gd name="T28" fmla="*/ 111 w 159"/>
                <a:gd name="T29" fmla="*/ 153 h 159"/>
                <a:gd name="T30" fmla="*/ 96 w 159"/>
                <a:gd name="T31" fmla="*/ 157 h 159"/>
                <a:gd name="T32" fmla="*/ 81 w 159"/>
                <a:gd name="T33" fmla="*/ 159 h 159"/>
                <a:gd name="T34" fmla="*/ 63 w 159"/>
                <a:gd name="T35" fmla="*/ 157 h 159"/>
                <a:gd name="T36" fmla="*/ 50 w 159"/>
                <a:gd name="T37" fmla="*/ 153 h 159"/>
                <a:gd name="T38" fmla="*/ 35 w 159"/>
                <a:gd name="T39" fmla="*/ 146 h 159"/>
                <a:gd name="T40" fmla="*/ 23 w 159"/>
                <a:gd name="T41" fmla="*/ 136 h 159"/>
                <a:gd name="T42" fmla="*/ 13 w 159"/>
                <a:gd name="T43" fmla="*/ 124 h 159"/>
                <a:gd name="T44" fmla="*/ 6 w 159"/>
                <a:gd name="T45" fmla="*/ 111 h 159"/>
                <a:gd name="T46" fmla="*/ 2 w 159"/>
                <a:gd name="T47" fmla="*/ 96 h 159"/>
                <a:gd name="T48" fmla="*/ 0 w 159"/>
                <a:gd name="T49" fmla="*/ 78 h 159"/>
                <a:gd name="T50" fmla="*/ 2 w 159"/>
                <a:gd name="T51" fmla="*/ 63 h 159"/>
                <a:gd name="T52" fmla="*/ 6 w 159"/>
                <a:gd name="T53" fmla="*/ 48 h 159"/>
                <a:gd name="T54" fmla="*/ 13 w 159"/>
                <a:gd name="T55" fmla="*/ 34 h 159"/>
                <a:gd name="T56" fmla="*/ 23 w 159"/>
                <a:gd name="T57" fmla="*/ 23 h 159"/>
                <a:gd name="T58" fmla="*/ 35 w 159"/>
                <a:gd name="T59" fmla="*/ 13 h 159"/>
                <a:gd name="T60" fmla="*/ 50 w 159"/>
                <a:gd name="T61" fmla="*/ 5 h 159"/>
                <a:gd name="T62" fmla="*/ 63 w 159"/>
                <a:gd name="T63" fmla="*/ 0 h 159"/>
                <a:gd name="T64" fmla="*/ 81 w 159"/>
                <a:gd name="T6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9">
                  <a:moveTo>
                    <a:pt x="81" y="0"/>
                  </a:moveTo>
                  <a:lnTo>
                    <a:pt x="96" y="0"/>
                  </a:lnTo>
                  <a:lnTo>
                    <a:pt x="111" y="5"/>
                  </a:lnTo>
                  <a:lnTo>
                    <a:pt x="125" y="13"/>
                  </a:lnTo>
                  <a:lnTo>
                    <a:pt x="136" y="23"/>
                  </a:lnTo>
                  <a:lnTo>
                    <a:pt x="146" y="34"/>
                  </a:lnTo>
                  <a:lnTo>
                    <a:pt x="154" y="48"/>
                  </a:lnTo>
                  <a:lnTo>
                    <a:pt x="159" y="63"/>
                  </a:lnTo>
                  <a:lnTo>
                    <a:pt x="159" y="78"/>
                  </a:lnTo>
                  <a:lnTo>
                    <a:pt x="159" y="96"/>
                  </a:lnTo>
                  <a:lnTo>
                    <a:pt x="154" y="111"/>
                  </a:lnTo>
                  <a:lnTo>
                    <a:pt x="146" y="124"/>
                  </a:lnTo>
                  <a:lnTo>
                    <a:pt x="136" y="136"/>
                  </a:lnTo>
                  <a:lnTo>
                    <a:pt x="125" y="146"/>
                  </a:lnTo>
                  <a:lnTo>
                    <a:pt x="111" y="153"/>
                  </a:lnTo>
                  <a:lnTo>
                    <a:pt x="96" y="157"/>
                  </a:lnTo>
                  <a:lnTo>
                    <a:pt x="81" y="159"/>
                  </a:lnTo>
                  <a:lnTo>
                    <a:pt x="63" y="157"/>
                  </a:lnTo>
                  <a:lnTo>
                    <a:pt x="50" y="153"/>
                  </a:lnTo>
                  <a:lnTo>
                    <a:pt x="35" y="146"/>
                  </a:lnTo>
                  <a:lnTo>
                    <a:pt x="23" y="136"/>
                  </a:lnTo>
                  <a:lnTo>
                    <a:pt x="13" y="124"/>
                  </a:lnTo>
                  <a:lnTo>
                    <a:pt x="6" y="111"/>
                  </a:lnTo>
                  <a:lnTo>
                    <a:pt x="2" y="96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6" y="48"/>
                  </a:lnTo>
                  <a:lnTo>
                    <a:pt x="13" y="34"/>
                  </a:lnTo>
                  <a:lnTo>
                    <a:pt x="23" y="23"/>
                  </a:lnTo>
                  <a:lnTo>
                    <a:pt x="35" y="13"/>
                  </a:lnTo>
                  <a:lnTo>
                    <a:pt x="50" y="5"/>
                  </a:lnTo>
                  <a:lnTo>
                    <a:pt x="63" y="0"/>
                  </a:lnTo>
                  <a:lnTo>
                    <a:pt x="81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Freeform 379"/>
            <p:cNvSpPr>
              <a:spLocks/>
            </p:cNvSpPr>
            <p:nvPr/>
          </p:nvSpPr>
          <p:spPr bwMode="auto">
            <a:xfrm>
              <a:off x="6865938" y="3270250"/>
              <a:ext cx="334962" cy="77788"/>
            </a:xfrm>
            <a:custGeom>
              <a:avLst/>
              <a:gdLst>
                <a:gd name="T0" fmla="*/ 211 w 211"/>
                <a:gd name="T1" fmla="*/ 44 h 49"/>
                <a:gd name="T2" fmla="*/ 205 w 211"/>
                <a:gd name="T3" fmla="*/ 40 h 49"/>
                <a:gd name="T4" fmla="*/ 190 w 211"/>
                <a:gd name="T5" fmla="*/ 30 h 49"/>
                <a:gd name="T6" fmla="*/ 168 w 211"/>
                <a:gd name="T7" fmla="*/ 17 h 49"/>
                <a:gd name="T8" fmla="*/ 140 w 211"/>
                <a:gd name="T9" fmla="*/ 5 h 49"/>
                <a:gd name="T10" fmla="*/ 124 w 211"/>
                <a:gd name="T11" fmla="*/ 2 h 49"/>
                <a:gd name="T12" fmla="*/ 107 w 211"/>
                <a:gd name="T13" fmla="*/ 0 h 49"/>
                <a:gd name="T14" fmla="*/ 90 w 211"/>
                <a:gd name="T15" fmla="*/ 0 h 49"/>
                <a:gd name="T16" fmla="*/ 72 w 211"/>
                <a:gd name="T17" fmla="*/ 3 h 49"/>
                <a:gd name="T18" fmla="*/ 53 w 211"/>
                <a:gd name="T19" fmla="*/ 9 h 49"/>
                <a:gd name="T20" fmla="*/ 36 w 211"/>
                <a:gd name="T21" fmla="*/ 19 h 49"/>
                <a:gd name="T22" fmla="*/ 17 w 211"/>
                <a:gd name="T23" fmla="*/ 32 h 49"/>
                <a:gd name="T24" fmla="*/ 0 w 211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49">
                  <a:moveTo>
                    <a:pt x="211" y="44"/>
                  </a:moveTo>
                  <a:lnTo>
                    <a:pt x="205" y="40"/>
                  </a:lnTo>
                  <a:lnTo>
                    <a:pt x="190" y="30"/>
                  </a:lnTo>
                  <a:lnTo>
                    <a:pt x="168" y="17"/>
                  </a:lnTo>
                  <a:lnTo>
                    <a:pt x="140" y="5"/>
                  </a:lnTo>
                  <a:lnTo>
                    <a:pt x="124" y="2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3"/>
                  </a:lnTo>
                  <a:lnTo>
                    <a:pt x="53" y="9"/>
                  </a:lnTo>
                  <a:lnTo>
                    <a:pt x="36" y="19"/>
                  </a:lnTo>
                  <a:lnTo>
                    <a:pt x="17" y="32"/>
                  </a:lnTo>
                  <a:lnTo>
                    <a:pt x="0" y="4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Freeform 380"/>
            <p:cNvSpPr>
              <a:spLocks/>
            </p:cNvSpPr>
            <p:nvPr/>
          </p:nvSpPr>
          <p:spPr bwMode="auto">
            <a:xfrm>
              <a:off x="7321550" y="3270250"/>
              <a:ext cx="336550" cy="77788"/>
            </a:xfrm>
            <a:custGeom>
              <a:avLst/>
              <a:gdLst>
                <a:gd name="T0" fmla="*/ 0 w 212"/>
                <a:gd name="T1" fmla="*/ 44 h 49"/>
                <a:gd name="T2" fmla="*/ 6 w 212"/>
                <a:gd name="T3" fmla="*/ 40 h 49"/>
                <a:gd name="T4" fmla="*/ 20 w 212"/>
                <a:gd name="T5" fmla="*/ 30 h 49"/>
                <a:gd name="T6" fmla="*/ 43 w 212"/>
                <a:gd name="T7" fmla="*/ 17 h 49"/>
                <a:gd name="T8" fmla="*/ 70 w 212"/>
                <a:gd name="T9" fmla="*/ 5 h 49"/>
                <a:gd name="T10" fmla="*/ 85 w 212"/>
                <a:gd name="T11" fmla="*/ 2 h 49"/>
                <a:gd name="T12" fmla="*/ 102 w 212"/>
                <a:gd name="T13" fmla="*/ 0 h 49"/>
                <a:gd name="T14" fmla="*/ 119 w 212"/>
                <a:gd name="T15" fmla="*/ 0 h 49"/>
                <a:gd name="T16" fmla="*/ 139 w 212"/>
                <a:gd name="T17" fmla="*/ 3 h 49"/>
                <a:gd name="T18" fmla="*/ 156 w 212"/>
                <a:gd name="T19" fmla="*/ 9 h 49"/>
                <a:gd name="T20" fmla="*/ 175 w 212"/>
                <a:gd name="T21" fmla="*/ 19 h 49"/>
                <a:gd name="T22" fmla="*/ 192 w 212"/>
                <a:gd name="T23" fmla="*/ 32 h 49"/>
                <a:gd name="T24" fmla="*/ 212 w 212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49">
                  <a:moveTo>
                    <a:pt x="0" y="44"/>
                  </a:moveTo>
                  <a:lnTo>
                    <a:pt x="6" y="40"/>
                  </a:lnTo>
                  <a:lnTo>
                    <a:pt x="20" y="30"/>
                  </a:lnTo>
                  <a:lnTo>
                    <a:pt x="43" y="17"/>
                  </a:lnTo>
                  <a:lnTo>
                    <a:pt x="70" y="5"/>
                  </a:lnTo>
                  <a:lnTo>
                    <a:pt x="85" y="2"/>
                  </a:lnTo>
                  <a:lnTo>
                    <a:pt x="102" y="0"/>
                  </a:lnTo>
                  <a:lnTo>
                    <a:pt x="119" y="0"/>
                  </a:lnTo>
                  <a:lnTo>
                    <a:pt x="139" y="3"/>
                  </a:lnTo>
                  <a:lnTo>
                    <a:pt x="156" y="9"/>
                  </a:lnTo>
                  <a:lnTo>
                    <a:pt x="175" y="19"/>
                  </a:lnTo>
                  <a:lnTo>
                    <a:pt x="192" y="32"/>
                  </a:lnTo>
                  <a:lnTo>
                    <a:pt x="212" y="4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" name="Freeform 381"/>
            <p:cNvSpPr>
              <a:spLocks/>
            </p:cNvSpPr>
            <p:nvPr/>
          </p:nvSpPr>
          <p:spPr bwMode="auto">
            <a:xfrm>
              <a:off x="6969125" y="3467100"/>
              <a:ext cx="69850" cy="68263"/>
            </a:xfrm>
            <a:custGeom>
              <a:avLst/>
              <a:gdLst>
                <a:gd name="T0" fmla="*/ 23 w 44"/>
                <a:gd name="T1" fmla="*/ 0 h 43"/>
                <a:gd name="T2" fmla="*/ 31 w 44"/>
                <a:gd name="T3" fmla="*/ 2 h 43"/>
                <a:gd name="T4" fmla="*/ 36 w 44"/>
                <a:gd name="T5" fmla="*/ 6 h 43"/>
                <a:gd name="T6" fmla="*/ 42 w 44"/>
                <a:gd name="T7" fmla="*/ 14 h 43"/>
                <a:gd name="T8" fmla="*/ 44 w 44"/>
                <a:gd name="T9" fmla="*/ 21 h 43"/>
                <a:gd name="T10" fmla="*/ 42 w 44"/>
                <a:gd name="T11" fmla="*/ 29 h 43"/>
                <a:gd name="T12" fmla="*/ 36 w 44"/>
                <a:gd name="T13" fmla="*/ 37 h 43"/>
                <a:gd name="T14" fmla="*/ 31 w 44"/>
                <a:gd name="T15" fmla="*/ 41 h 43"/>
                <a:gd name="T16" fmla="*/ 23 w 44"/>
                <a:gd name="T17" fmla="*/ 43 h 43"/>
                <a:gd name="T18" fmla="*/ 13 w 44"/>
                <a:gd name="T19" fmla="*/ 41 h 43"/>
                <a:gd name="T20" fmla="*/ 7 w 44"/>
                <a:gd name="T21" fmla="*/ 37 h 43"/>
                <a:gd name="T22" fmla="*/ 2 w 44"/>
                <a:gd name="T23" fmla="*/ 29 h 43"/>
                <a:gd name="T24" fmla="*/ 0 w 44"/>
                <a:gd name="T25" fmla="*/ 21 h 43"/>
                <a:gd name="T26" fmla="*/ 2 w 44"/>
                <a:gd name="T27" fmla="*/ 14 h 43"/>
                <a:gd name="T28" fmla="*/ 7 w 44"/>
                <a:gd name="T29" fmla="*/ 6 h 43"/>
                <a:gd name="T30" fmla="*/ 13 w 44"/>
                <a:gd name="T31" fmla="*/ 2 h 43"/>
                <a:gd name="T32" fmla="*/ 23 w 44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3">
                  <a:moveTo>
                    <a:pt x="23" y="0"/>
                  </a:moveTo>
                  <a:lnTo>
                    <a:pt x="31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4" y="21"/>
                  </a:lnTo>
                  <a:lnTo>
                    <a:pt x="42" y="29"/>
                  </a:lnTo>
                  <a:lnTo>
                    <a:pt x="36" y="37"/>
                  </a:lnTo>
                  <a:lnTo>
                    <a:pt x="31" y="41"/>
                  </a:lnTo>
                  <a:lnTo>
                    <a:pt x="23" y="43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7" y="6"/>
                  </a:lnTo>
                  <a:lnTo>
                    <a:pt x="13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0" name="Freeform 382"/>
            <p:cNvSpPr>
              <a:spLocks/>
            </p:cNvSpPr>
            <p:nvPr/>
          </p:nvSpPr>
          <p:spPr bwMode="auto">
            <a:xfrm>
              <a:off x="6969125" y="3467100"/>
              <a:ext cx="69850" cy="68263"/>
            </a:xfrm>
            <a:custGeom>
              <a:avLst/>
              <a:gdLst>
                <a:gd name="T0" fmla="*/ 23 w 44"/>
                <a:gd name="T1" fmla="*/ 0 h 43"/>
                <a:gd name="T2" fmla="*/ 31 w 44"/>
                <a:gd name="T3" fmla="*/ 2 h 43"/>
                <a:gd name="T4" fmla="*/ 36 w 44"/>
                <a:gd name="T5" fmla="*/ 6 h 43"/>
                <a:gd name="T6" fmla="*/ 42 w 44"/>
                <a:gd name="T7" fmla="*/ 14 h 43"/>
                <a:gd name="T8" fmla="*/ 44 w 44"/>
                <a:gd name="T9" fmla="*/ 21 h 43"/>
                <a:gd name="T10" fmla="*/ 42 w 44"/>
                <a:gd name="T11" fmla="*/ 29 h 43"/>
                <a:gd name="T12" fmla="*/ 36 w 44"/>
                <a:gd name="T13" fmla="*/ 37 h 43"/>
                <a:gd name="T14" fmla="*/ 31 w 44"/>
                <a:gd name="T15" fmla="*/ 41 h 43"/>
                <a:gd name="T16" fmla="*/ 23 w 44"/>
                <a:gd name="T17" fmla="*/ 43 h 43"/>
                <a:gd name="T18" fmla="*/ 13 w 44"/>
                <a:gd name="T19" fmla="*/ 41 h 43"/>
                <a:gd name="T20" fmla="*/ 7 w 44"/>
                <a:gd name="T21" fmla="*/ 37 h 43"/>
                <a:gd name="T22" fmla="*/ 2 w 44"/>
                <a:gd name="T23" fmla="*/ 29 h 43"/>
                <a:gd name="T24" fmla="*/ 0 w 44"/>
                <a:gd name="T25" fmla="*/ 21 h 43"/>
                <a:gd name="T26" fmla="*/ 2 w 44"/>
                <a:gd name="T27" fmla="*/ 14 h 43"/>
                <a:gd name="T28" fmla="*/ 7 w 44"/>
                <a:gd name="T29" fmla="*/ 6 h 43"/>
                <a:gd name="T30" fmla="*/ 13 w 44"/>
                <a:gd name="T31" fmla="*/ 2 h 43"/>
                <a:gd name="T32" fmla="*/ 23 w 44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3">
                  <a:moveTo>
                    <a:pt x="23" y="0"/>
                  </a:moveTo>
                  <a:lnTo>
                    <a:pt x="31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4" y="21"/>
                  </a:lnTo>
                  <a:lnTo>
                    <a:pt x="42" y="29"/>
                  </a:lnTo>
                  <a:lnTo>
                    <a:pt x="36" y="37"/>
                  </a:lnTo>
                  <a:lnTo>
                    <a:pt x="31" y="41"/>
                  </a:lnTo>
                  <a:lnTo>
                    <a:pt x="23" y="43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7" y="6"/>
                  </a:lnTo>
                  <a:lnTo>
                    <a:pt x="13" y="2"/>
                  </a:lnTo>
                  <a:lnTo>
                    <a:pt x="23" y="0"/>
                  </a:lnTo>
                </a:path>
              </a:pathLst>
            </a:custGeom>
            <a:solidFill>
              <a:srgbClr val="006600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Freeform 383"/>
            <p:cNvSpPr>
              <a:spLocks/>
            </p:cNvSpPr>
            <p:nvPr/>
          </p:nvSpPr>
          <p:spPr bwMode="auto">
            <a:xfrm>
              <a:off x="7462838" y="3467100"/>
              <a:ext cx="66675" cy="68263"/>
            </a:xfrm>
            <a:custGeom>
              <a:avLst/>
              <a:gdLst>
                <a:gd name="T0" fmla="*/ 21 w 42"/>
                <a:gd name="T1" fmla="*/ 0 h 43"/>
                <a:gd name="T2" fmla="*/ 28 w 42"/>
                <a:gd name="T3" fmla="*/ 2 h 43"/>
                <a:gd name="T4" fmla="*/ 36 w 42"/>
                <a:gd name="T5" fmla="*/ 6 h 43"/>
                <a:gd name="T6" fmla="*/ 40 w 42"/>
                <a:gd name="T7" fmla="*/ 14 h 43"/>
                <a:gd name="T8" fmla="*/ 42 w 42"/>
                <a:gd name="T9" fmla="*/ 21 h 43"/>
                <a:gd name="T10" fmla="*/ 40 w 42"/>
                <a:gd name="T11" fmla="*/ 29 h 43"/>
                <a:gd name="T12" fmla="*/ 36 w 42"/>
                <a:gd name="T13" fmla="*/ 37 h 43"/>
                <a:gd name="T14" fmla="*/ 28 w 42"/>
                <a:gd name="T15" fmla="*/ 41 h 43"/>
                <a:gd name="T16" fmla="*/ 21 w 42"/>
                <a:gd name="T17" fmla="*/ 43 h 43"/>
                <a:gd name="T18" fmla="*/ 11 w 42"/>
                <a:gd name="T19" fmla="*/ 41 h 43"/>
                <a:gd name="T20" fmla="*/ 5 w 42"/>
                <a:gd name="T21" fmla="*/ 37 h 43"/>
                <a:gd name="T22" fmla="*/ 0 w 42"/>
                <a:gd name="T23" fmla="*/ 29 h 43"/>
                <a:gd name="T24" fmla="*/ 0 w 42"/>
                <a:gd name="T25" fmla="*/ 21 h 43"/>
                <a:gd name="T26" fmla="*/ 0 w 42"/>
                <a:gd name="T27" fmla="*/ 14 h 43"/>
                <a:gd name="T28" fmla="*/ 5 w 42"/>
                <a:gd name="T29" fmla="*/ 6 h 43"/>
                <a:gd name="T30" fmla="*/ 11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9"/>
                  </a:lnTo>
                  <a:lnTo>
                    <a:pt x="36" y="37"/>
                  </a:lnTo>
                  <a:lnTo>
                    <a:pt x="28" y="41"/>
                  </a:lnTo>
                  <a:lnTo>
                    <a:pt x="21" y="43"/>
                  </a:lnTo>
                  <a:lnTo>
                    <a:pt x="11" y="41"/>
                  </a:lnTo>
                  <a:lnTo>
                    <a:pt x="5" y="37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5" y="6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Freeform 384"/>
            <p:cNvSpPr>
              <a:spLocks/>
            </p:cNvSpPr>
            <p:nvPr/>
          </p:nvSpPr>
          <p:spPr bwMode="auto">
            <a:xfrm>
              <a:off x="7462838" y="3467100"/>
              <a:ext cx="66675" cy="68263"/>
            </a:xfrm>
            <a:custGeom>
              <a:avLst/>
              <a:gdLst>
                <a:gd name="T0" fmla="*/ 21 w 42"/>
                <a:gd name="T1" fmla="*/ 0 h 43"/>
                <a:gd name="T2" fmla="*/ 28 w 42"/>
                <a:gd name="T3" fmla="*/ 2 h 43"/>
                <a:gd name="T4" fmla="*/ 36 w 42"/>
                <a:gd name="T5" fmla="*/ 6 h 43"/>
                <a:gd name="T6" fmla="*/ 40 w 42"/>
                <a:gd name="T7" fmla="*/ 14 h 43"/>
                <a:gd name="T8" fmla="*/ 42 w 42"/>
                <a:gd name="T9" fmla="*/ 21 h 43"/>
                <a:gd name="T10" fmla="*/ 40 w 42"/>
                <a:gd name="T11" fmla="*/ 29 h 43"/>
                <a:gd name="T12" fmla="*/ 36 w 42"/>
                <a:gd name="T13" fmla="*/ 37 h 43"/>
                <a:gd name="T14" fmla="*/ 28 w 42"/>
                <a:gd name="T15" fmla="*/ 41 h 43"/>
                <a:gd name="T16" fmla="*/ 21 w 42"/>
                <a:gd name="T17" fmla="*/ 43 h 43"/>
                <a:gd name="T18" fmla="*/ 11 w 42"/>
                <a:gd name="T19" fmla="*/ 41 h 43"/>
                <a:gd name="T20" fmla="*/ 5 w 42"/>
                <a:gd name="T21" fmla="*/ 37 h 43"/>
                <a:gd name="T22" fmla="*/ 0 w 42"/>
                <a:gd name="T23" fmla="*/ 29 h 43"/>
                <a:gd name="T24" fmla="*/ 0 w 42"/>
                <a:gd name="T25" fmla="*/ 21 h 43"/>
                <a:gd name="T26" fmla="*/ 0 w 42"/>
                <a:gd name="T27" fmla="*/ 14 h 43"/>
                <a:gd name="T28" fmla="*/ 5 w 42"/>
                <a:gd name="T29" fmla="*/ 6 h 43"/>
                <a:gd name="T30" fmla="*/ 11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9"/>
                  </a:lnTo>
                  <a:lnTo>
                    <a:pt x="36" y="37"/>
                  </a:lnTo>
                  <a:lnTo>
                    <a:pt x="28" y="41"/>
                  </a:lnTo>
                  <a:lnTo>
                    <a:pt x="21" y="43"/>
                  </a:lnTo>
                  <a:lnTo>
                    <a:pt x="11" y="41"/>
                  </a:lnTo>
                  <a:lnTo>
                    <a:pt x="5" y="37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5" y="6"/>
                  </a:lnTo>
                  <a:lnTo>
                    <a:pt x="11" y="2"/>
                  </a:lnTo>
                  <a:lnTo>
                    <a:pt x="21" y="0"/>
                  </a:lnTo>
                </a:path>
              </a:pathLst>
            </a:custGeom>
            <a:solidFill>
              <a:srgbClr val="006600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Freeform 385"/>
            <p:cNvSpPr>
              <a:spLocks/>
            </p:cNvSpPr>
            <p:nvPr/>
          </p:nvSpPr>
          <p:spPr bwMode="auto">
            <a:xfrm>
              <a:off x="7112000" y="4570413"/>
              <a:ext cx="295275" cy="26987"/>
            </a:xfrm>
            <a:custGeom>
              <a:avLst/>
              <a:gdLst>
                <a:gd name="T0" fmla="*/ 0 w 186"/>
                <a:gd name="T1" fmla="*/ 17 h 17"/>
                <a:gd name="T2" fmla="*/ 15 w 186"/>
                <a:gd name="T3" fmla="*/ 11 h 17"/>
                <a:gd name="T4" fmla="*/ 54 w 186"/>
                <a:gd name="T5" fmla="*/ 4 h 17"/>
                <a:gd name="T6" fmla="*/ 83 w 186"/>
                <a:gd name="T7" fmla="*/ 0 h 17"/>
                <a:gd name="T8" fmla="*/ 113 w 186"/>
                <a:gd name="T9" fmla="*/ 2 h 17"/>
                <a:gd name="T10" fmla="*/ 130 w 186"/>
                <a:gd name="T11" fmla="*/ 4 h 17"/>
                <a:gd name="T12" fmla="*/ 150 w 186"/>
                <a:gd name="T13" fmla="*/ 6 h 17"/>
                <a:gd name="T14" fmla="*/ 167 w 186"/>
                <a:gd name="T15" fmla="*/ 11 h 17"/>
                <a:gd name="T16" fmla="*/ 186 w 18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7">
                  <a:moveTo>
                    <a:pt x="0" y="17"/>
                  </a:moveTo>
                  <a:lnTo>
                    <a:pt x="15" y="11"/>
                  </a:lnTo>
                  <a:lnTo>
                    <a:pt x="54" y="4"/>
                  </a:lnTo>
                  <a:lnTo>
                    <a:pt x="83" y="0"/>
                  </a:lnTo>
                  <a:lnTo>
                    <a:pt x="113" y="2"/>
                  </a:lnTo>
                  <a:lnTo>
                    <a:pt x="130" y="4"/>
                  </a:lnTo>
                  <a:lnTo>
                    <a:pt x="150" y="6"/>
                  </a:lnTo>
                  <a:lnTo>
                    <a:pt x="167" y="11"/>
                  </a:lnTo>
                  <a:lnTo>
                    <a:pt x="186" y="1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Freeform 386"/>
            <p:cNvSpPr>
              <a:spLocks/>
            </p:cNvSpPr>
            <p:nvPr/>
          </p:nvSpPr>
          <p:spPr bwMode="auto">
            <a:xfrm>
              <a:off x="5832475" y="3340100"/>
              <a:ext cx="225425" cy="26988"/>
            </a:xfrm>
            <a:custGeom>
              <a:avLst/>
              <a:gdLst>
                <a:gd name="T0" fmla="*/ 142 w 142"/>
                <a:gd name="T1" fmla="*/ 15 h 17"/>
                <a:gd name="T2" fmla="*/ 142 w 142"/>
                <a:gd name="T3" fmla="*/ 0 h 17"/>
                <a:gd name="T4" fmla="*/ 0 w 142"/>
                <a:gd name="T5" fmla="*/ 0 h 17"/>
                <a:gd name="T6" fmla="*/ 0 w 142"/>
                <a:gd name="T7" fmla="*/ 17 h 17"/>
                <a:gd name="T8" fmla="*/ 142 w 142"/>
                <a:gd name="T9" fmla="*/ 15 h 17"/>
                <a:gd name="T10" fmla="*/ 142 w 14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17">
                  <a:moveTo>
                    <a:pt x="142" y="15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42" y="15"/>
                  </a:lnTo>
                  <a:lnTo>
                    <a:pt x="142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Freeform 387"/>
            <p:cNvSpPr>
              <a:spLocks/>
            </p:cNvSpPr>
            <p:nvPr/>
          </p:nvSpPr>
          <p:spPr bwMode="auto">
            <a:xfrm>
              <a:off x="6057900" y="3340100"/>
              <a:ext cx="146050" cy="100013"/>
            </a:xfrm>
            <a:custGeom>
              <a:avLst/>
              <a:gdLst>
                <a:gd name="T0" fmla="*/ 92 w 92"/>
                <a:gd name="T1" fmla="*/ 61 h 63"/>
                <a:gd name="T2" fmla="*/ 92 w 92"/>
                <a:gd name="T3" fmla="*/ 61 h 63"/>
                <a:gd name="T4" fmla="*/ 90 w 92"/>
                <a:gd name="T5" fmla="*/ 50 h 63"/>
                <a:gd name="T6" fmla="*/ 84 w 92"/>
                <a:gd name="T7" fmla="*/ 36 h 63"/>
                <a:gd name="T8" fmla="*/ 75 w 92"/>
                <a:gd name="T9" fmla="*/ 27 h 63"/>
                <a:gd name="T10" fmla="*/ 63 w 92"/>
                <a:gd name="T11" fmla="*/ 17 h 63"/>
                <a:gd name="T12" fmla="*/ 50 w 92"/>
                <a:gd name="T13" fmla="*/ 9 h 63"/>
                <a:gd name="T14" fmla="*/ 35 w 92"/>
                <a:gd name="T15" fmla="*/ 4 h 63"/>
                <a:gd name="T16" fmla="*/ 17 w 92"/>
                <a:gd name="T17" fmla="*/ 2 h 63"/>
                <a:gd name="T18" fmla="*/ 0 w 92"/>
                <a:gd name="T19" fmla="*/ 0 h 63"/>
                <a:gd name="T20" fmla="*/ 0 w 92"/>
                <a:gd name="T21" fmla="*/ 15 h 63"/>
                <a:gd name="T22" fmla="*/ 15 w 92"/>
                <a:gd name="T23" fmla="*/ 17 h 63"/>
                <a:gd name="T24" fmla="*/ 31 w 92"/>
                <a:gd name="T25" fmla="*/ 19 h 63"/>
                <a:gd name="T26" fmla="*/ 44 w 92"/>
                <a:gd name="T27" fmla="*/ 25 h 63"/>
                <a:gd name="T28" fmla="*/ 56 w 92"/>
                <a:gd name="T29" fmla="*/ 30 h 63"/>
                <a:gd name="T30" fmla="*/ 63 w 92"/>
                <a:gd name="T31" fmla="*/ 38 h 63"/>
                <a:gd name="T32" fmla="*/ 71 w 92"/>
                <a:gd name="T33" fmla="*/ 46 h 63"/>
                <a:gd name="T34" fmla="*/ 75 w 92"/>
                <a:gd name="T35" fmla="*/ 53 h 63"/>
                <a:gd name="T36" fmla="*/ 77 w 92"/>
                <a:gd name="T37" fmla="*/ 63 h 63"/>
                <a:gd name="T38" fmla="*/ 77 w 92"/>
                <a:gd name="T39" fmla="*/ 63 h 63"/>
                <a:gd name="T40" fmla="*/ 92 w 92"/>
                <a:gd name="T4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63">
                  <a:moveTo>
                    <a:pt x="92" y="61"/>
                  </a:moveTo>
                  <a:lnTo>
                    <a:pt x="92" y="61"/>
                  </a:lnTo>
                  <a:lnTo>
                    <a:pt x="90" y="50"/>
                  </a:lnTo>
                  <a:lnTo>
                    <a:pt x="84" y="36"/>
                  </a:lnTo>
                  <a:lnTo>
                    <a:pt x="75" y="27"/>
                  </a:lnTo>
                  <a:lnTo>
                    <a:pt x="63" y="17"/>
                  </a:lnTo>
                  <a:lnTo>
                    <a:pt x="50" y="9"/>
                  </a:lnTo>
                  <a:lnTo>
                    <a:pt x="35" y="4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5" y="17"/>
                  </a:lnTo>
                  <a:lnTo>
                    <a:pt x="31" y="19"/>
                  </a:lnTo>
                  <a:lnTo>
                    <a:pt x="44" y="25"/>
                  </a:lnTo>
                  <a:lnTo>
                    <a:pt x="56" y="30"/>
                  </a:lnTo>
                  <a:lnTo>
                    <a:pt x="63" y="38"/>
                  </a:lnTo>
                  <a:lnTo>
                    <a:pt x="71" y="46"/>
                  </a:lnTo>
                  <a:lnTo>
                    <a:pt x="75" y="53"/>
                  </a:lnTo>
                  <a:lnTo>
                    <a:pt x="77" y="63"/>
                  </a:lnTo>
                  <a:lnTo>
                    <a:pt x="77" y="63"/>
                  </a:lnTo>
                  <a:lnTo>
                    <a:pt x="92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6" name="Freeform 388"/>
            <p:cNvSpPr>
              <a:spLocks/>
            </p:cNvSpPr>
            <p:nvPr/>
          </p:nvSpPr>
          <p:spPr bwMode="auto">
            <a:xfrm>
              <a:off x="6180138" y="3440113"/>
              <a:ext cx="11112" cy="1587"/>
            </a:xfrm>
            <a:custGeom>
              <a:avLst/>
              <a:gdLst>
                <a:gd name="T0" fmla="*/ 0 w 7"/>
                <a:gd name="T1" fmla="*/ 7 w 7"/>
                <a:gd name="T2" fmla="*/ 7 w 7"/>
                <a:gd name="T3" fmla="*/ 7 w 7"/>
                <a:gd name="T4" fmla="*/ 7 w 7"/>
                <a:gd name="T5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7" name="Freeform 389"/>
            <p:cNvSpPr>
              <a:spLocks/>
            </p:cNvSpPr>
            <p:nvPr/>
          </p:nvSpPr>
          <p:spPr bwMode="auto">
            <a:xfrm>
              <a:off x="6061075" y="3436938"/>
              <a:ext cx="142875" cy="103187"/>
            </a:xfrm>
            <a:custGeom>
              <a:avLst/>
              <a:gdLst>
                <a:gd name="T0" fmla="*/ 0 w 90"/>
                <a:gd name="T1" fmla="*/ 65 h 65"/>
                <a:gd name="T2" fmla="*/ 0 w 90"/>
                <a:gd name="T3" fmla="*/ 65 h 65"/>
                <a:gd name="T4" fmla="*/ 17 w 90"/>
                <a:gd name="T5" fmla="*/ 63 h 65"/>
                <a:gd name="T6" fmla="*/ 34 w 90"/>
                <a:gd name="T7" fmla="*/ 60 h 65"/>
                <a:gd name="T8" fmla="*/ 50 w 90"/>
                <a:gd name="T9" fmla="*/ 54 h 65"/>
                <a:gd name="T10" fmla="*/ 63 w 90"/>
                <a:gd name="T11" fmla="*/ 48 h 65"/>
                <a:gd name="T12" fmla="*/ 75 w 90"/>
                <a:gd name="T13" fmla="*/ 39 h 65"/>
                <a:gd name="T14" fmla="*/ 82 w 90"/>
                <a:gd name="T15" fmla="*/ 27 h 65"/>
                <a:gd name="T16" fmla="*/ 88 w 90"/>
                <a:gd name="T17" fmla="*/ 14 h 65"/>
                <a:gd name="T18" fmla="*/ 90 w 90"/>
                <a:gd name="T19" fmla="*/ 0 h 65"/>
                <a:gd name="T20" fmla="*/ 75 w 90"/>
                <a:gd name="T21" fmla="*/ 2 h 65"/>
                <a:gd name="T22" fmla="*/ 73 w 90"/>
                <a:gd name="T23" fmla="*/ 10 h 65"/>
                <a:gd name="T24" fmla="*/ 69 w 90"/>
                <a:gd name="T25" fmla="*/ 19 h 65"/>
                <a:gd name="T26" fmla="*/ 63 w 90"/>
                <a:gd name="T27" fmla="*/ 27 h 65"/>
                <a:gd name="T28" fmla="*/ 54 w 90"/>
                <a:gd name="T29" fmla="*/ 35 h 65"/>
                <a:gd name="T30" fmla="*/ 42 w 90"/>
                <a:gd name="T31" fmla="*/ 40 h 65"/>
                <a:gd name="T32" fmla="*/ 29 w 90"/>
                <a:gd name="T33" fmla="*/ 44 h 65"/>
                <a:gd name="T34" fmla="*/ 15 w 90"/>
                <a:gd name="T35" fmla="*/ 48 h 65"/>
                <a:gd name="T36" fmla="*/ 0 w 90"/>
                <a:gd name="T37" fmla="*/ 48 h 65"/>
                <a:gd name="T38" fmla="*/ 0 w 90"/>
                <a:gd name="T39" fmla="*/ 48 h 65"/>
                <a:gd name="T40" fmla="*/ 0 w 90"/>
                <a:gd name="T4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65">
                  <a:moveTo>
                    <a:pt x="0" y="65"/>
                  </a:moveTo>
                  <a:lnTo>
                    <a:pt x="0" y="65"/>
                  </a:lnTo>
                  <a:lnTo>
                    <a:pt x="17" y="63"/>
                  </a:lnTo>
                  <a:lnTo>
                    <a:pt x="34" y="60"/>
                  </a:lnTo>
                  <a:lnTo>
                    <a:pt x="50" y="54"/>
                  </a:lnTo>
                  <a:lnTo>
                    <a:pt x="63" y="48"/>
                  </a:lnTo>
                  <a:lnTo>
                    <a:pt x="75" y="39"/>
                  </a:lnTo>
                  <a:lnTo>
                    <a:pt x="82" y="27"/>
                  </a:lnTo>
                  <a:lnTo>
                    <a:pt x="88" y="14"/>
                  </a:lnTo>
                  <a:lnTo>
                    <a:pt x="90" y="0"/>
                  </a:lnTo>
                  <a:lnTo>
                    <a:pt x="75" y="2"/>
                  </a:lnTo>
                  <a:lnTo>
                    <a:pt x="73" y="10"/>
                  </a:lnTo>
                  <a:lnTo>
                    <a:pt x="69" y="19"/>
                  </a:lnTo>
                  <a:lnTo>
                    <a:pt x="63" y="27"/>
                  </a:lnTo>
                  <a:lnTo>
                    <a:pt x="54" y="35"/>
                  </a:lnTo>
                  <a:lnTo>
                    <a:pt x="42" y="40"/>
                  </a:lnTo>
                  <a:lnTo>
                    <a:pt x="29" y="44"/>
                  </a:lnTo>
                  <a:lnTo>
                    <a:pt x="15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Freeform 390"/>
            <p:cNvSpPr>
              <a:spLocks/>
            </p:cNvSpPr>
            <p:nvPr/>
          </p:nvSpPr>
          <p:spPr bwMode="auto">
            <a:xfrm>
              <a:off x="5835650" y="3513138"/>
              <a:ext cx="225425" cy="26987"/>
            </a:xfrm>
            <a:custGeom>
              <a:avLst/>
              <a:gdLst>
                <a:gd name="T0" fmla="*/ 0 w 142"/>
                <a:gd name="T1" fmla="*/ 15 h 17"/>
                <a:gd name="T2" fmla="*/ 142 w 142"/>
                <a:gd name="T3" fmla="*/ 17 h 17"/>
                <a:gd name="T4" fmla="*/ 142 w 142"/>
                <a:gd name="T5" fmla="*/ 0 h 17"/>
                <a:gd name="T6" fmla="*/ 0 w 142"/>
                <a:gd name="T7" fmla="*/ 0 h 17"/>
                <a:gd name="T8" fmla="*/ 0 w 142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7">
                  <a:moveTo>
                    <a:pt x="0" y="15"/>
                  </a:moveTo>
                  <a:lnTo>
                    <a:pt x="142" y="17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Freeform 391"/>
            <p:cNvSpPr>
              <a:spLocks/>
            </p:cNvSpPr>
            <p:nvPr/>
          </p:nvSpPr>
          <p:spPr bwMode="auto">
            <a:xfrm>
              <a:off x="6194425" y="3427413"/>
              <a:ext cx="146050" cy="28575"/>
            </a:xfrm>
            <a:custGeom>
              <a:avLst/>
              <a:gdLst>
                <a:gd name="T0" fmla="*/ 92 w 92"/>
                <a:gd name="T1" fmla="*/ 0 h 18"/>
                <a:gd name="T2" fmla="*/ 0 w 92"/>
                <a:gd name="T3" fmla="*/ 0 h 18"/>
                <a:gd name="T4" fmla="*/ 0 w 92"/>
                <a:gd name="T5" fmla="*/ 18 h 18"/>
                <a:gd name="T6" fmla="*/ 92 w 92"/>
                <a:gd name="T7" fmla="*/ 16 h 18"/>
                <a:gd name="T8" fmla="*/ 92 w 9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8">
                  <a:moveTo>
                    <a:pt x="92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92" y="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Freeform 392"/>
            <p:cNvSpPr>
              <a:spLocks/>
            </p:cNvSpPr>
            <p:nvPr/>
          </p:nvSpPr>
          <p:spPr bwMode="auto">
            <a:xfrm>
              <a:off x="5889625" y="3729038"/>
              <a:ext cx="28575" cy="192087"/>
            </a:xfrm>
            <a:custGeom>
              <a:avLst/>
              <a:gdLst>
                <a:gd name="T0" fmla="*/ 0 w 18"/>
                <a:gd name="T1" fmla="*/ 121 h 121"/>
                <a:gd name="T2" fmla="*/ 18 w 18"/>
                <a:gd name="T3" fmla="*/ 121 h 121"/>
                <a:gd name="T4" fmla="*/ 18 w 18"/>
                <a:gd name="T5" fmla="*/ 0 h 121"/>
                <a:gd name="T6" fmla="*/ 0 w 18"/>
                <a:gd name="T7" fmla="*/ 0 h 121"/>
                <a:gd name="T8" fmla="*/ 0 w 18"/>
                <a:gd name="T9" fmla="*/ 121 h 121"/>
                <a:gd name="T10" fmla="*/ 0 w 18"/>
                <a:gd name="T1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1">
                  <a:moveTo>
                    <a:pt x="0" y="121"/>
                  </a:moveTo>
                  <a:lnTo>
                    <a:pt x="18" y="121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Freeform 393"/>
            <p:cNvSpPr>
              <a:spLocks/>
            </p:cNvSpPr>
            <p:nvPr/>
          </p:nvSpPr>
          <p:spPr bwMode="auto">
            <a:xfrm>
              <a:off x="5889625" y="3921125"/>
              <a:ext cx="101600" cy="128588"/>
            </a:xfrm>
            <a:custGeom>
              <a:avLst/>
              <a:gdLst>
                <a:gd name="T0" fmla="*/ 64 w 64"/>
                <a:gd name="T1" fmla="*/ 64 h 81"/>
                <a:gd name="T2" fmla="*/ 64 w 64"/>
                <a:gd name="T3" fmla="*/ 64 h 81"/>
                <a:gd name="T4" fmla="*/ 54 w 64"/>
                <a:gd name="T5" fmla="*/ 64 h 81"/>
                <a:gd name="T6" fmla="*/ 47 w 64"/>
                <a:gd name="T7" fmla="*/ 60 h 81"/>
                <a:gd name="T8" fmla="*/ 39 w 64"/>
                <a:gd name="T9" fmla="*/ 54 h 81"/>
                <a:gd name="T10" fmla="*/ 31 w 64"/>
                <a:gd name="T11" fmla="*/ 46 h 81"/>
                <a:gd name="T12" fmla="*/ 25 w 64"/>
                <a:gd name="T13" fmla="*/ 37 h 81"/>
                <a:gd name="T14" fmla="*/ 22 w 64"/>
                <a:gd name="T15" fmla="*/ 25 h 81"/>
                <a:gd name="T16" fmla="*/ 18 w 64"/>
                <a:gd name="T17" fmla="*/ 14 h 81"/>
                <a:gd name="T18" fmla="*/ 18 w 64"/>
                <a:gd name="T19" fmla="*/ 0 h 81"/>
                <a:gd name="T20" fmla="*/ 0 w 64"/>
                <a:gd name="T21" fmla="*/ 0 h 81"/>
                <a:gd name="T22" fmla="*/ 2 w 64"/>
                <a:gd name="T23" fmla="*/ 16 h 81"/>
                <a:gd name="T24" fmla="*/ 6 w 64"/>
                <a:gd name="T25" fmla="*/ 31 h 81"/>
                <a:gd name="T26" fmla="*/ 12 w 64"/>
                <a:gd name="T27" fmla="*/ 44 h 81"/>
                <a:gd name="T28" fmla="*/ 20 w 64"/>
                <a:gd name="T29" fmla="*/ 56 h 81"/>
                <a:gd name="T30" fmla="*/ 27 w 64"/>
                <a:gd name="T31" fmla="*/ 65 h 81"/>
                <a:gd name="T32" fmla="*/ 39 w 64"/>
                <a:gd name="T33" fmla="*/ 73 h 81"/>
                <a:gd name="T34" fmla="*/ 50 w 64"/>
                <a:gd name="T35" fmla="*/ 79 h 81"/>
                <a:gd name="T36" fmla="*/ 64 w 64"/>
                <a:gd name="T37" fmla="*/ 81 h 81"/>
                <a:gd name="T38" fmla="*/ 64 w 64"/>
                <a:gd name="T39" fmla="*/ 81 h 81"/>
                <a:gd name="T40" fmla="*/ 64 w 64"/>
                <a:gd name="T4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81">
                  <a:moveTo>
                    <a:pt x="64" y="64"/>
                  </a:moveTo>
                  <a:lnTo>
                    <a:pt x="64" y="64"/>
                  </a:lnTo>
                  <a:lnTo>
                    <a:pt x="54" y="64"/>
                  </a:lnTo>
                  <a:lnTo>
                    <a:pt x="47" y="60"/>
                  </a:lnTo>
                  <a:lnTo>
                    <a:pt x="39" y="54"/>
                  </a:lnTo>
                  <a:lnTo>
                    <a:pt x="31" y="46"/>
                  </a:lnTo>
                  <a:lnTo>
                    <a:pt x="25" y="37"/>
                  </a:lnTo>
                  <a:lnTo>
                    <a:pt x="22" y="25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2" y="16"/>
                  </a:lnTo>
                  <a:lnTo>
                    <a:pt x="6" y="31"/>
                  </a:lnTo>
                  <a:lnTo>
                    <a:pt x="12" y="44"/>
                  </a:lnTo>
                  <a:lnTo>
                    <a:pt x="20" y="56"/>
                  </a:lnTo>
                  <a:lnTo>
                    <a:pt x="27" y="65"/>
                  </a:lnTo>
                  <a:lnTo>
                    <a:pt x="39" y="73"/>
                  </a:lnTo>
                  <a:lnTo>
                    <a:pt x="50" y="79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6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Freeform 394"/>
            <p:cNvSpPr>
              <a:spLocks/>
            </p:cNvSpPr>
            <p:nvPr/>
          </p:nvSpPr>
          <p:spPr bwMode="auto">
            <a:xfrm>
              <a:off x="5991225" y="4033838"/>
              <a:ext cx="1588" cy="15875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Freeform 395"/>
            <p:cNvSpPr>
              <a:spLocks/>
            </p:cNvSpPr>
            <p:nvPr/>
          </p:nvSpPr>
          <p:spPr bwMode="auto">
            <a:xfrm>
              <a:off x="5991225" y="3921125"/>
              <a:ext cx="96838" cy="128588"/>
            </a:xfrm>
            <a:custGeom>
              <a:avLst/>
              <a:gdLst>
                <a:gd name="T0" fmla="*/ 46 w 61"/>
                <a:gd name="T1" fmla="*/ 0 h 81"/>
                <a:gd name="T2" fmla="*/ 46 w 61"/>
                <a:gd name="T3" fmla="*/ 0 h 81"/>
                <a:gd name="T4" fmla="*/ 46 w 61"/>
                <a:gd name="T5" fmla="*/ 14 h 81"/>
                <a:gd name="T6" fmla="*/ 42 w 61"/>
                <a:gd name="T7" fmla="*/ 25 h 81"/>
                <a:gd name="T8" fmla="*/ 38 w 61"/>
                <a:gd name="T9" fmla="*/ 37 h 81"/>
                <a:gd name="T10" fmla="*/ 32 w 61"/>
                <a:gd name="T11" fmla="*/ 46 h 81"/>
                <a:gd name="T12" fmla="*/ 25 w 61"/>
                <a:gd name="T13" fmla="*/ 54 h 81"/>
                <a:gd name="T14" fmla="*/ 17 w 61"/>
                <a:gd name="T15" fmla="*/ 60 h 81"/>
                <a:gd name="T16" fmla="*/ 9 w 61"/>
                <a:gd name="T17" fmla="*/ 64 h 81"/>
                <a:gd name="T18" fmla="*/ 0 w 61"/>
                <a:gd name="T19" fmla="*/ 64 h 81"/>
                <a:gd name="T20" fmla="*/ 0 w 61"/>
                <a:gd name="T21" fmla="*/ 81 h 81"/>
                <a:gd name="T22" fmla="*/ 13 w 61"/>
                <a:gd name="T23" fmla="*/ 79 h 81"/>
                <a:gd name="T24" fmla="*/ 25 w 61"/>
                <a:gd name="T25" fmla="*/ 73 h 81"/>
                <a:gd name="T26" fmla="*/ 36 w 61"/>
                <a:gd name="T27" fmla="*/ 65 h 81"/>
                <a:gd name="T28" fmla="*/ 44 w 61"/>
                <a:gd name="T29" fmla="*/ 56 h 81"/>
                <a:gd name="T30" fmla="*/ 52 w 61"/>
                <a:gd name="T31" fmla="*/ 44 h 81"/>
                <a:gd name="T32" fmla="*/ 57 w 61"/>
                <a:gd name="T33" fmla="*/ 31 h 81"/>
                <a:gd name="T34" fmla="*/ 61 w 61"/>
                <a:gd name="T35" fmla="*/ 16 h 81"/>
                <a:gd name="T36" fmla="*/ 61 w 61"/>
                <a:gd name="T37" fmla="*/ 0 h 81"/>
                <a:gd name="T38" fmla="*/ 61 w 61"/>
                <a:gd name="T39" fmla="*/ 0 h 81"/>
                <a:gd name="T40" fmla="*/ 46 w 61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81">
                  <a:moveTo>
                    <a:pt x="46" y="0"/>
                  </a:moveTo>
                  <a:lnTo>
                    <a:pt x="46" y="0"/>
                  </a:lnTo>
                  <a:lnTo>
                    <a:pt x="46" y="14"/>
                  </a:lnTo>
                  <a:lnTo>
                    <a:pt x="42" y="25"/>
                  </a:lnTo>
                  <a:lnTo>
                    <a:pt x="38" y="37"/>
                  </a:lnTo>
                  <a:lnTo>
                    <a:pt x="32" y="46"/>
                  </a:lnTo>
                  <a:lnTo>
                    <a:pt x="25" y="54"/>
                  </a:lnTo>
                  <a:lnTo>
                    <a:pt x="17" y="60"/>
                  </a:lnTo>
                  <a:lnTo>
                    <a:pt x="9" y="64"/>
                  </a:lnTo>
                  <a:lnTo>
                    <a:pt x="0" y="64"/>
                  </a:lnTo>
                  <a:lnTo>
                    <a:pt x="0" y="81"/>
                  </a:lnTo>
                  <a:lnTo>
                    <a:pt x="13" y="79"/>
                  </a:lnTo>
                  <a:lnTo>
                    <a:pt x="25" y="73"/>
                  </a:lnTo>
                  <a:lnTo>
                    <a:pt x="36" y="65"/>
                  </a:lnTo>
                  <a:lnTo>
                    <a:pt x="44" y="56"/>
                  </a:lnTo>
                  <a:lnTo>
                    <a:pt x="52" y="44"/>
                  </a:lnTo>
                  <a:lnTo>
                    <a:pt x="57" y="31"/>
                  </a:lnTo>
                  <a:lnTo>
                    <a:pt x="61" y="16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Freeform 396"/>
            <p:cNvSpPr>
              <a:spLocks/>
            </p:cNvSpPr>
            <p:nvPr/>
          </p:nvSpPr>
          <p:spPr bwMode="auto">
            <a:xfrm>
              <a:off x="6061075" y="3729038"/>
              <a:ext cx="26988" cy="192087"/>
            </a:xfrm>
            <a:custGeom>
              <a:avLst/>
              <a:gdLst>
                <a:gd name="T0" fmla="*/ 0 w 17"/>
                <a:gd name="T1" fmla="*/ 0 h 121"/>
                <a:gd name="T2" fmla="*/ 2 w 17"/>
                <a:gd name="T3" fmla="*/ 121 h 121"/>
                <a:gd name="T4" fmla="*/ 17 w 17"/>
                <a:gd name="T5" fmla="*/ 121 h 121"/>
                <a:gd name="T6" fmla="*/ 15 w 17"/>
                <a:gd name="T7" fmla="*/ 0 h 121"/>
                <a:gd name="T8" fmla="*/ 0 w 1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1">
                  <a:moveTo>
                    <a:pt x="0" y="0"/>
                  </a:moveTo>
                  <a:lnTo>
                    <a:pt x="2" y="121"/>
                  </a:lnTo>
                  <a:lnTo>
                    <a:pt x="17" y="121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Rectangle 397"/>
            <p:cNvSpPr>
              <a:spLocks noChangeArrowheads="1"/>
            </p:cNvSpPr>
            <p:nvPr/>
          </p:nvSpPr>
          <p:spPr bwMode="auto">
            <a:xfrm>
              <a:off x="5978525" y="4043363"/>
              <a:ext cx="26988" cy="23812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Freeform 398"/>
            <p:cNvSpPr>
              <a:spLocks/>
            </p:cNvSpPr>
            <p:nvPr/>
          </p:nvSpPr>
          <p:spPr bwMode="auto">
            <a:xfrm>
              <a:off x="5924550" y="4265613"/>
              <a:ext cx="136525" cy="46037"/>
            </a:xfrm>
            <a:custGeom>
              <a:avLst/>
              <a:gdLst>
                <a:gd name="T0" fmla="*/ 42 w 86"/>
                <a:gd name="T1" fmla="*/ 0 h 29"/>
                <a:gd name="T2" fmla="*/ 25 w 86"/>
                <a:gd name="T3" fmla="*/ 2 h 29"/>
                <a:gd name="T4" fmla="*/ 11 w 86"/>
                <a:gd name="T5" fmla="*/ 4 h 29"/>
                <a:gd name="T6" fmla="*/ 5 w 86"/>
                <a:gd name="T7" fmla="*/ 6 h 29"/>
                <a:gd name="T8" fmla="*/ 1 w 86"/>
                <a:gd name="T9" fmla="*/ 10 h 29"/>
                <a:gd name="T10" fmla="*/ 0 w 86"/>
                <a:gd name="T11" fmla="*/ 12 h 29"/>
                <a:gd name="T12" fmla="*/ 0 w 86"/>
                <a:gd name="T13" fmla="*/ 13 h 29"/>
                <a:gd name="T14" fmla="*/ 0 w 86"/>
                <a:gd name="T15" fmla="*/ 17 h 29"/>
                <a:gd name="T16" fmla="*/ 1 w 86"/>
                <a:gd name="T17" fmla="*/ 19 h 29"/>
                <a:gd name="T18" fmla="*/ 5 w 86"/>
                <a:gd name="T19" fmla="*/ 21 h 29"/>
                <a:gd name="T20" fmla="*/ 11 w 86"/>
                <a:gd name="T21" fmla="*/ 23 h 29"/>
                <a:gd name="T22" fmla="*/ 25 w 86"/>
                <a:gd name="T23" fmla="*/ 27 h 29"/>
                <a:gd name="T24" fmla="*/ 42 w 86"/>
                <a:gd name="T25" fmla="*/ 29 h 29"/>
                <a:gd name="T26" fmla="*/ 59 w 86"/>
                <a:gd name="T27" fmla="*/ 27 h 29"/>
                <a:gd name="T28" fmla="*/ 72 w 86"/>
                <a:gd name="T29" fmla="*/ 23 h 29"/>
                <a:gd name="T30" fmla="*/ 78 w 86"/>
                <a:gd name="T31" fmla="*/ 21 h 29"/>
                <a:gd name="T32" fmla="*/ 82 w 86"/>
                <a:gd name="T33" fmla="*/ 19 h 29"/>
                <a:gd name="T34" fmla="*/ 84 w 86"/>
                <a:gd name="T35" fmla="*/ 17 h 29"/>
                <a:gd name="T36" fmla="*/ 86 w 86"/>
                <a:gd name="T37" fmla="*/ 13 h 29"/>
                <a:gd name="T38" fmla="*/ 84 w 86"/>
                <a:gd name="T39" fmla="*/ 12 h 29"/>
                <a:gd name="T40" fmla="*/ 82 w 86"/>
                <a:gd name="T41" fmla="*/ 10 h 29"/>
                <a:gd name="T42" fmla="*/ 78 w 86"/>
                <a:gd name="T43" fmla="*/ 6 h 29"/>
                <a:gd name="T44" fmla="*/ 72 w 86"/>
                <a:gd name="T45" fmla="*/ 4 h 29"/>
                <a:gd name="T46" fmla="*/ 59 w 86"/>
                <a:gd name="T47" fmla="*/ 2 h 29"/>
                <a:gd name="T48" fmla="*/ 42 w 86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29">
                  <a:moveTo>
                    <a:pt x="42" y="0"/>
                  </a:moveTo>
                  <a:lnTo>
                    <a:pt x="25" y="2"/>
                  </a:lnTo>
                  <a:lnTo>
                    <a:pt x="11" y="4"/>
                  </a:lnTo>
                  <a:lnTo>
                    <a:pt x="5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5" y="21"/>
                  </a:lnTo>
                  <a:lnTo>
                    <a:pt x="11" y="23"/>
                  </a:lnTo>
                  <a:lnTo>
                    <a:pt x="25" y="27"/>
                  </a:lnTo>
                  <a:lnTo>
                    <a:pt x="42" y="29"/>
                  </a:lnTo>
                  <a:lnTo>
                    <a:pt x="59" y="27"/>
                  </a:lnTo>
                  <a:lnTo>
                    <a:pt x="72" y="23"/>
                  </a:lnTo>
                  <a:lnTo>
                    <a:pt x="78" y="21"/>
                  </a:lnTo>
                  <a:lnTo>
                    <a:pt x="82" y="19"/>
                  </a:lnTo>
                  <a:lnTo>
                    <a:pt x="84" y="17"/>
                  </a:lnTo>
                  <a:lnTo>
                    <a:pt x="86" y="13"/>
                  </a:lnTo>
                  <a:lnTo>
                    <a:pt x="84" y="12"/>
                  </a:lnTo>
                  <a:lnTo>
                    <a:pt x="82" y="10"/>
                  </a:lnTo>
                  <a:lnTo>
                    <a:pt x="78" y="6"/>
                  </a:lnTo>
                  <a:lnTo>
                    <a:pt x="72" y="4"/>
                  </a:lnTo>
                  <a:lnTo>
                    <a:pt x="59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" name="Freeform 399"/>
            <p:cNvSpPr>
              <a:spLocks/>
            </p:cNvSpPr>
            <p:nvPr/>
          </p:nvSpPr>
          <p:spPr bwMode="auto">
            <a:xfrm>
              <a:off x="5924550" y="4265613"/>
              <a:ext cx="136525" cy="46037"/>
            </a:xfrm>
            <a:custGeom>
              <a:avLst/>
              <a:gdLst>
                <a:gd name="T0" fmla="*/ 42 w 86"/>
                <a:gd name="T1" fmla="*/ 0 h 29"/>
                <a:gd name="T2" fmla="*/ 25 w 86"/>
                <a:gd name="T3" fmla="*/ 2 h 29"/>
                <a:gd name="T4" fmla="*/ 11 w 86"/>
                <a:gd name="T5" fmla="*/ 4 h 29"/>
                <a:gd name="T6" fmla="*/ 5 w 86"/>
                <a:gd name="T7" fmla="*/ 6 h 29"/>
                <a:gd name="T8" fmla="*/ 1 w 86"/>
                <a:gd name="T9" fmla="*/ 10 h 29"/>
                <a:gd name="T10" fmla="*/ 0 w 86"/>
                <a:gd name="T11" fmla="*/ 12 h 29"/>
                <a:gd name="T12" fmla="*/ 0 w 86"/>
                <a:gd name="T13" fmla="*/ 13 h 29"/>
                <a:gd name="T14" fmla="*/ 0 w 86"/>
                <a:gd name="T15" fmla="*/ 17 h 29"/>
                <a:gd name="T16" fmla="*/ 1 w 86"/>
                <a:gd name="T17" fmla="*/ 19 h 29"/>
                <a:gd name="T18" fmla="*/ 5 w 86"/>
                <a:gd name="T19" fmla="*/ 21 h 29"/>
                <a:gd name="T20" fmla="*/ 11 w 86"/>
                <a:gd name="T21" fmla="*/ 23 h 29"/>
                <a:gd name="T22" fmla="*/ 25 w 86"/>
                <a:gd name="T23" fmla="*/ 27 h 29"/>
                <a:gd name="T24" fmla="*/ 42 w 86"/>
                <a:gd name="T25" fmla="*/ 29 h 29"/>
                <a:gd name="T26" fmla="*/ 59 w 86"/>
                <a:gd name="T27" fmla="*/ 27 h 29"/>
                <a:gd name="T28" fmla="*/ 72 w 86"/>
                <a:gd name="T29" fmla="*/ 23 h 29"/>
                <a:gd name="T30" fmla="*/ 78 w 86"/>
                <a:gd name="T31" fmla="*/ 21 h 29"/>
                <a:gd name="T32" fmla="*/ 82 w 86"/>
                <a:gd name="T33" fmla="*/ 19 h 29"/>
                <a:gd name="T34" fmla="*/ 84 w 86"/>
                <a:gd name="T35" fmla="*/ 17 h 29"/>
                <a:gd name="T36" fmla="*/ 86 w 86"/>
                <a:gd name="T37" fmla="*/ 13 h 29"/>
                <a:gd name="T38" fmla="*/ 84 w 86"/>
                <a:gd name="T39" fmla="*/ 12 h 29"/>
                <a:gd name="T40" fmla="*/ 82 w 86"/>
                <a:gd name="T41" fmla="*/ 10 h 29"/>
                <a:gd name="T42" fmla="*/ 78 w 86"/>
                <a:gd name="T43" fmla="*/ 6 h 29"/>
                <a:gd name="T44" fmla="*/ 72 w 86"/>
                <a:gd name="T45" fmla="*/ 4 h 29"/>
                <a:gd name="T46" fmla="*/ 59 w 86"/>
                <a:gd name="T47" fmla="*/ 2 h 29"/>
                <a:gd name="T48" fmla="*/ 42 w 86"/>
                <a:gd name="T4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29">
                  <a:moveTo>
                    <a:pt x="42" y="0"/>
                  </a:moveTo>
                  <a:lnTo>
                    <a:pt x="25" y="2"/>
                  </a:lnTo>
                  <a:lnTo>
                    <a:pt x="11" y="4"/>
                  </a:lnTo>
                  <a:lnTo>
                    <a:pt x="5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5" y="21"/>
                  </a:lnTo>
                  <a:lnTo>
                    <a:pt x="11" y="23"/>
                  </a:lnTo>
                  <a:lnTo>
                    <a:pt x="25" y="27"/>
                  </a:lnTo>
                  <a:lnTo>
                    <a:pt x="42" y="29"/>
                  </a:lnTo>
                  <a:lnTo>
                    <a:pt x="59" y="27"/>
                  </a:lnTo>
                  <a:lnTo>
                    <a:pt x="72" y="23"/>
                  </a:lnTo>
                  <a:lnTo>
                    <a:pt x="78" y="21"/>
                  </a:lnTo>
                  <a:lnTo>
                    <a:pt x="82" y="19"/>
                  </a:lnTo>
                  <a:lnTo>
                    <a:pt x="84" y="17"/>
                  </a:lnTo>
                  <a:lnTo>
                    <a:pt x="86" y="13"/>
                  </a:lnTo>
                  <a:lnTo>
                    <a:pt x="84" y="12"/>
                  </a:lnTo>
                  <a:lnTo>
                    <a:pt x="82" y="10"/>
                  </a:lnTo>
                  <a:lnTo>
                    <a:pt x="78" y="6"/>
                  </a:lnTo>
                  <a:lnTo>
                    <a:pt x="72" y="4"/>
                  </a:lnTo>
                  <a:lnTo>
                    <a:pt x="59" y="2"/>
                  </a:lnTo>
                  <a:lnTo>
                    <a:pt x="4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" name="Line 400"/>
            <p:cNvSpPr>
              <a:spLocks noChangeShapeType="1"/>
            </p:cNvSpPr>
            <p:nvPr/>
          </p:nvSpPr>
          <p:spPr bwMode="auto">
            <a:xfrm>
              <a:off x="6124575" y="3729038"/>
              <a:ext cx="1588" cy="12223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" name="Freeform 401"/>
            <p:cNvSpPr>
              <a:spLocks/>
            </p:cNvSpPr>
            <p:nvPr/>
          </p:nvSpPr>
          <p:spPr bwMode="auto">
            <a:xfrm>
              <a:off x="6173788" y="3741738"/>
              <a:ext cx="1587" cy="100012"/>
            </a:xfrm>
            <a:custGeom>
              <a:avLst/>
              <a:gdLst>
                <a:gd name="T0" fmla="*/ 0 h 63"/>
                <a:gd name="T1" fmla="*/ 15 h 63"/>
                <a:gd name="T2" fmla="*/ 31 h 63"/>
                <a:gd name="T3" fmla="*/ 46 h 63"/>
                <a:gd name="T4" fmla="*/ 63 h 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3">
                  <a:moveTo>
                    <a:pt x="0" y="0"/>
                  </a:moveTo>
                  <a:lnTo>
                    <a:pt x="0" y="15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0" y="6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" name="Freeform 402"/>
            <p:cNvSpPr>
              <a:spLocks/>
            </p:cNvSpPr>
            <p:nvPr/>
          </p:nvSpPr>
          <p:spPr bwMode="auto">
            <a:xfrm>
              <a:off x="6203950" y="3748088"/>
              <a:ext cx="1588" cy="85725"/>
            </a:xfrm>
            <a:custGeom>
              <a:avLst/>
              <a:gdLst>
                <a:gd name="T0" fmla="*/ 0 h 54"/>
                <a:gd name="T1" fmla="*/ 27 h 54"/>
                <a:gd name="T2" fmla="*/ 54 h 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4">
                  <a:moveTo>
                    <a:pt x="0" y="0"/>
                  </a:moveTo>
                  <a:lnTo>
                    <a:pt x="0" y="27"/>
                  </a:lnTo>
                  <a:lnTo>
                    <a:pt x="0" y="5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Freeform 403"/>
            <p:cNvSpPr>
              <a:spLocks/>
            </p:cNvSpPr>
            <p:nvPr/>
          </p:nvSpPr>
          <p:spPr bwMode="auto">
            <a:xfrm>
              <a:off x="6226175" y="3754438"/>
              <a:ext cx="1588" cy="76200"/>
            </a:xfrm>
            <a:custGeom>
              <a:avLst/>
              <a:gdLst>
                <a:gd name="T0" fmla="*/ 0 h 48"/>
                <a:gd name="T1" fmla="*/ 23 h 48"/>
                <a:gd name="T2" fmla="*/ 48 h 4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23"/>
                  </a:lnTo>
                  <a:lnTo>
                    <a:pt x="0" y="4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Freeform 404"/>
            <p:cNvSpPr>
              <a:spLocks/>
            </p:cNvSpPr>
            <p:nvPr/>
          </p:nvSpPr>
          <p:spPr bwMode="auto">
            <a:xfrm>
              <a:off x="6243638" y="3757613"/>
              <a:ext cx="1587" cy="69850"/>
            </a:xfrm>
            <a:custGeom>
              <a:avLst/>
              <a:gdLst>
                <a:gd name="T0" fmla="*/ 0 h 44"/>
                <a:gd name="T1" fmla="*/ 21 h 44"/>
                <a:gd name="T2" fmla="*/ 44 h 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4">
                  <a:moveTo>
                    <a:pt x="0" y="0"/>
                  </a:moveTo>
                  <a:lnTo>
                    <a:pt x="0" y="21"/>
                  </a:lnTo>
                  <a:lnTo>
                    <a:pt x="0" y="4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" name="Line 406"/>
            <p:cNvSpPr>
              <a:spLocks noChangeShapeType="1"/>
            </p:cNvSpPr>
            <p:nvPr/>
          </p:nvSpPr>
          <p:spPr bwMode="auto">
            <a:xfrm>
              <a:off x="6256338" y="3760788"/>
              <a:ext cx="1587" cy="63500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" name="Freeform 407"/>
            <p:cNvSpPr>
              <a:spLocks/>
            </p:cNvSpPr>
            <p:nvPr/>
          </p:nvSpPr>
          <p:spPr bwMode="auto">
            <a:xfrm>
              <a:off x="6829425" y="3768725"/>
              <a:ext cx="11113" cy="19050"/>
            </a:xfrm>
            <a:custGeom>
              <a:avLst/>
              <a:gdLst>
                <a:gd name="T0" fmla="*/ 3 w 7"/>
                <a:gd name="T1" fmla="*/ 10 h 12"/>
                <a:gd name="T2" fmla="*/ 3 w 7"/>
                <a:gd name="T3" fmla="*/ 10 h 12"/>
                <a:gd name="T4" fmla="*/ 0 w 7"/>
                <a:gd name="T5" fmla="*/ 8 h 12"/>
                <a:gd name="T6" fmla="*/ 7 w 7"/>
                <a:gd name="T7" fmla="*/ 10 h 12"/>
                <a:gd name="T8" fmla="*/ 0 w 7"/>
                <a:gd name="T9" fmla="*/ 12 h 12"/>
                <a:gd name="T10" fmla="*/ 7 w 7"/>
                <a:gd name="T11" fmla="*/ 8 h 12"/>
                <a:gd name="T12" fmla="*/ 3 w 7"/>
                <a:gd name="T13" fmla="*/ 0 h 12"/>
                <a:gd name="T14" fmla="*/ 3 w 7"/>
                <a:gd name="T15" fmla="*/ 0 h 12"/>
                <a:gd name="T16" fmla="*/ 3 w 7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3" y="10"/>
                  </a:moveTo>
                  <a:lnTo>
                    <a:pt x="3" y="10"/>
                  </a:lnTo>
                  <a:lnTo>
                    <a:pt x="0" y="8"/>
                  </a:lnTo>
                  <a:lnTo>
                    <a:pt x="7" y="10"/>
                  </a:lnTo>
                  <a:lnTo>
                    <a:pt x="0" y="12"/>
                  </a:lnTo>
                  <a:lnTo>
                    <a:pt x="7" y="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" name="Freeform 408"/>
            <p:cNvSpPr>
              <a:spLocks/>
            </p:cNvSpPr>
            <p:nvPr/>
          </p:nvSpPr>
          <p:spPr bwMode="auto">
            <a:xfrm>
              <a:off x="6819900" y="3768725"/>
              <a:ext cx="14288" cy="19050"/>
            </a:xfrm>
            <a:custGeom>
              <a:avLst/>
              <a:gdLst>
                <a:gd name="T0" fmla="*/ 7 w 9"/>
                <a:gd name="T1" fmla="*/ 12 h 12"/>
                <a:gd name="T2" fmla="*/ 7 w 9"/>
                <a:gd name="T3" fmla="*/ 12 h 12"/>
                <a:gd name="T4" fmla="*/ 9 w 9"/>
                <a:gd name="T5" fmla="*/ 8 h 12"/>
                <a:gd name="T6" fmla="*/ 9 w 9"/>
                <a:gd name="T7" fmla="*/ 10 h 12"/>
                <a:gd name="T8" fmla="*/ 9 w 9"/>
                <a:gd name="T9" fmla="*/ 0 h 12"/>
                <a:gd name="T10" fmla="*/ 4 w 9"/>
                <a:gd name="T11" fmla="*/ 4 h 12"/>
                <a:gd name="T12" fmla="*/ 0 w 9"/>
                <a:gd name="T13" fmla="*/ 12 h 12"/>
                <a:gd name="T14" fmla="*/ 0 w 9"/>
                <a:gd name="T15" fmla="*/ 12 h 12"/>
                <a:gd name="T16" fmla="*/ 7 w 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7" y="12"/>
                  </a:moveTo>
                  <a:lnTo>
                    <a:pt x="7" y="12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" name="Freeform 409"/>
            <p:cNvSpPr>
              <a:spLocks/>
            </p:cNvSpPr>
            <p:nvPr/>
          </p:nvSpPr>
          <p:spPr bwMode="auto">
            <a:xfrm>
              <a:off x="6819900" y="3787775"/>
              <a:ext cx="14288" cy="26988"/>
            </a:xfrm>
            <a:custGeom>
              <a:avLst/>
              <a:gdLst>
                <a:gd name="T0" fmla="*/ 9 w 9"/>
                <a:gd name="T1" fmla="*/ 9 h 17"/>
                <a:gd name="T2" fmla="*/ 9 w 9"/>
                <a:gd name="T3" fmla="*/ 9 h 17"/>
                <a:gd name="T4" fmla="*/ 9 w 9"/>
                <a:gd name="T5" fmla="*/ 9 h 17"/>
                <a:gd name="T6" fmla="*/ 9 w 9"/>
                <a:gd name="T7" fmla="*/ 7 h 17"/>
                <a:gd name="T8" fmla="*/ 9 w 9"/>
                <a:gd name="T9" fmla="*/ 4 h 17"/>
                <a:gd name="T10" fmla="*/ 7 w 9"/>
                <a:gd name="T11" fmla="*/ 0 h 17"/>
                <a:gd name="T12" fmla="*/ 0 w 9"/>
                <a:gd name="T13" fmla="*/ 0 h 17"/>
                <a:gd name="T14" fmla="*/ 0 w 9"/>
                <a:gd name="T15" fmla="*/ 4 h 17"/>
                <a:gd name="T16" fmla="*/ 2 w 9"/>
                <a:gd name="T17" fmla="*/ 9 h 17"/>
                <a:gd name="T18" fmla="*/ 4 w 9"/>
                <a:gd name="T19" fmla="*/ 15 h 17"/>
                <a:gd name="T20" fmla="*/ 9 w 9"/>
                <a:gd name="T21" fmla="*/ 17 h 17"/>
                <a:gd name="T22" fmla="*/ 9 w 9"/>
                <a:gd name="T23" fmla="*/ 17 h 17"/>
                <a:gd name="T24" fmla="*/ 9 w 9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7">
                  <a:moveTo>
                    <a:pt x="9" y="9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4" y="1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" name="Freeform 410"/>
            <p:cNvSpPr>
              <a:spLocks/>
            </p:cNvSpPr>
            <p:nvPr/>
          </p:nvSpPr>
          <p:spPr bwMode="auto">
            <a:xfrm>
              <a:off x="6834188" y="3781425"/>
              <a:ext cx="25400" cy="33338"/>
            </a:xfrm>
            <a:custGeom>
              <a:avLst/>
              <a:gdLst>
                <a:gd name="T0" fmla="*/ 6 w 16"/>
                <a:gd name="T1" fmla="*/ 0 h 21"/>
                <a:gd name="T2" fmla="*/ 6 w 16"/>
                <a:gd name="T3" fmla="*/ 0 h 21"/>
                <a:gd name="T4" fmla="*/ 6 w 16"/>
                <a:gd name="T5" fmla="*/ 8 h 21"/>
                <a:gd name="T6" fmla="*/ 4 w 16"/>
                <a:gd name="T7" fmla="*/ 11 h 21"/>
                <a:gd name="T8" fmla="*/ 2 w 16"/>
                <a:gd name="T9" fmla="*/ 13 h 21"/>
                <a:gd name="T10" fmla="*/ 0 w 16"/>
                <a:gd name="T11" fmla="*/ 13 h 21"/>
                <a:gd name="T12" fmla="*/ 0 w 16"/>
                <a:gd name="T13" fmla="*/ 21 h 21"/>
                <a:gd name="T14" fmla="*/ 6 w 16"/>
                <a:gd name="T15" fmla="*/ 19 h 21"/>
                <a:gd name="T16" fmla="*/ 10 w 16"/>
                <a:gd name="T17" fmla="*/ 15 h 21"/>
                <a:gd name="T18" fmla="*/ 14 w 16"/>
                <a:gd name="T19" fmla="*/ 10 h 21"/>
                <a:gd name="T20" fmla="*/ 16 w 16"/>
                <a:gd name="T21" fmla="*/ 0 h 21"/>
                <a:gd name="T22" fmla="*/ 16 w 16"/>
                <a:gd name="T23" fmla="*/ 0 h 21"/>
                <a:gd name="T24" fmla="*/ 6 w 1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6" y="0"/>
                  </a:moveTo>
                  <a:lnTo>
                    <a:pt x="6" y="0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6" y="19"/>
                  </a:lnTo>
                  <a:lnTo>
                    <a:pt x="10" y="15"/>
                  </a:lnTo>
                  <a:lnTo>
                    <a:pt x="14" y="1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" name="Freeform 411"/>
            <p:cNvSpPr>
              <a:spLocks/>
            </p:cNvSpPr>
            <p:nvPr/>
          </p:nvSpPr>
          <p:spPr bwMode="auto">
            <a:xfrm>
              <a:off x="6831013" y="3732213"/>
              <a:ext cx="28575" cy="49212"/>
            </a:xfrm>
            <a:custGeom>
              <a:avLst/>
              <a:gdLst>
                <a:gd name="T0" fmla="*/ 0 w 18"/>
                <a:gd name="T1" fmla="*/ 8 h 31"/>
                <a:gd name="T2" fmla="*/ 0 w 18"/>
                <a:gd name="T3" fmla="*/ 8 h 31"/>
                <a:gd name="T4" fmla="*/ 2 w 18"/>
                <a:gd name="T5" fmla="*/ 10 h 31"/>
                <a:gd name="T6" fmla="*/ 6 w 18"/>
                <a:gd name="T7" fmla="*/ 14 h 31"/>
                <a:gd name="T8" fmla="*/ 8 w 18"/>
                <a:gd name="T9" fmla="*/ 21 h 31"/>
                <a:gd name="T10" fmla="*/ 8 w 18"/>
                <a:gd name="T11" fmla="*/ 31 h 31"/>
                <a:gd name="T12" fmla="*/ 18 w 18"/>
                <a:gd name="T13" fmla="*/ 31 h 31"/>
                <a:gd name="T14" fmla="*/ 16 w 18"/>
                <a:gd name="T15" fmla="*/ 21 h 31"/>
                <a:gd name="T16" fmla="*/ 14 w 18"/>
                <a:gd name="T17" fmla="*/ 12 h 31"/>
                <a:gd name="T18" fmla="*/ 8 w 18"/>
                <a:gd name="T19" fmla="*/ 4 h 31"/>
                <a:gd name="T20" fmla="*/ 0 w 18"/>
                <a:gd name="T21" fmla="*/ 0 h 31"/>
                <a:gd name="T22" fmla="*/ 0 w 18"/>
                <a:gd name="T23" fmla="*/ 0 h 31"/>
                <a:gd name="T24" fmla="*/ 0 w 18"/>
                <a:gd name="T2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1">
                  <a:moveTo>
                    <a:pt x="0" y="8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21"/>
                  </a:lnTo>
                  <a:lnTo>
                    <a:pt x="8" y="31"/>
                  </a:lnTo>
                  <a:lnTo>
                    <a:pt x="18" y="31"/>
                  </a:lnTo>
                  <a:lnTo>
                    <a:pt x="16" y="21"/>
                  </a:lnTo>
                  <a:lnTo>
                    <a:pt x="14" y="1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" name="Freeform 412"/>
            <p:cNvSpPr>
              <a:spLocks/>
            </p:cNvSpPr>
            <p:nvPr/>
          </p:nvSpPr>
          <p:spPr bwMode="auto">
            <a:xfrm>
              <a:off x="6797675" y="3732213"/>
              <a:ext cx="33338" cy="58737"/>
            </a:xfrm>
            <a:custGeom>
              <a:avLst/>
              <a:gdLst>
                <a:gd name="T0" fmla="*/ 8 w 21"/>
                <a:gd name="T1" fmla="*/ 37 h 37"/>
                <a:gd name="T2" fmla="*/ 8 w 21"/>
                <a:gd name="T3" fmla="*/ 37 h 37"/>
                <a:gd name="T4" fmla="*/ 10 w 21"/>
                <a:gd name="T5" fmla="*/ 23 h 37"/>
                <a:gd name="T6" fmla="*/ 14 w 21"/>
                <a:gd name="T7" fmla="*/ 14 h 37"/>
                <a:gd name="T8" fmla="*/ 16 w 21"/>
                <a:gd name="T9" fmla="*/ 12 h 37"/>
                <a:gd name="T10" fmla="*/ 18 w 21"/>
                <a:gd name="T11" fmla="*/ 10 h 37"/>
                <a:gd name="T12" fmla="*/ 20 w 21"/>
                <a:gd name="T13" fmla="*/ 8 h 37"/>
                <a:gd name="T14" fmla="*/ 21 w 21"/>
                <a:gd name="T15" fmla="*/ 8 h 37"/>
                <a:gd name="T16" fmla="*/ 21 w 21"/>
                <a:gd name="T17" fmla="*/ 0 h 37"/>
                <a:gd name="T18" fmla="*/ 18 w 21"/>
                <a:gd name="T19" fmla="*/ 0 h 37"/>
                <a:gd name="T20" fmla="*/ 12 w 21"/>
                <a:gd name="T21" fmla="*/ 2 h 37"/>
                <a:gd name="T22" fmla="*/ 10 w 21"/>
                <a:gd name="T23" fmla="*/ 6 h 37"/>
                <a:gd name="T24" fmla="*/ 6 w 21"/>
                <a:gd name="T25" fmla="*/ 12 h 37"/>
                <a:gd name="T26" fmla="*/ 2 w 21"/>
                <a:gd name="T27" fmla="*/ 23 h 37"/>
                <a:gd name="T28" fmla="*/ 0 w 21"/>
                <a:gd name="T29" fmla="*/ 37 h 37"/>
                <a:gd name="T30" fmla="*/ 0 w 21"/>
                <a:gd name="T31" fmla="*/ 37 h 37"/>
                <a:gd name="T32" fmla="*/ 8 w 21"/>
                <a:gd name="T3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7">
                  <a:moveTo>
                    <a:pt x="8" y="37"/>
                  </a:moveTo>
                  <a:lnTo>
                    <a:pt x="8" y="37"/>
                  </a:lnTo>
                  <a:lnTo>
                    <a:pt x="10" y="23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" name="Freeform 413"/>
            <p:cNvSpPr>
              <a:spLocks/>
            </p:cNvSpPr>
            <p:nvPr/>
          </p:nvSpPr>
          <p:spPr bwMode="auto">
            <a:xfrm>
              <a:off x="6797675" y="3790950"/>
              <a:ext cx="39688" cy="79375"/>
            </a:xfrm>
            <a:custGeom>
              <a:avLst/>
              <a:gdLst>
                <a:gd name="T0" fmla="*/ 25 w 25"/>
                <a:gd name="T1" fmla="*/ 42 h 50"/>
                <a:gd name="T2" fmla="*/ 25 w 25"/>
                <a:gd name="T3" fmla="*/ 42 h 50"/>
                <a:gd name="T4" fmla="*/ 23 w 25"/>
                <a:gd name="T5" fmla="*/ 40 h 50"/>
                <a:gd name="T6" fmla="*/ 20 w 25"/>
                <a:gd name="T7" fmla="*/ 38 h 50"/>
                <a:gd name="T8" fmla="*/ 16 w 25"/>
                <a:gd name="T9" fmla="*/ 34 h 50"/>
                <a:gd name="T10" fmla="*/ 14 w 25"/>
                <a:gd name="T11" fmla="*/ 30 h 50"/>
                <a:gd name="T12" fmla="*/ 10 w 25"/>
                <a:gd name="T13" fmla="*/ 17 h 50"/>
                <a:gd name="T14" fmla="*/ 8 w 25"/>
                <a:gd name="T15" fmla="*/ 0 h 50"/>
                <a:gd name="T16" fmla="*/ 0 w 25"/>
                <a:gd name="T17" fmla="*/ 0 h 50"/>
                <a:gd name="T18" fmla="*/ 2 w 25"/>
                <a:gd name="T19" fmla="*/ 17 h 50"/>
                <a:gd name="T20" fmla="*/ 6 w 25"/>
                <a:gd name="T21" fmla="*/ 32 h 50"/>
                <a:gd name="T22" fmla="*/ 10 w 25"/>
                <a:gd name="T23" fmla="*/ 40 h 50"/>
                <a:gd name="T24" fmla="*/ 14 w 25"/>
                <a:gd name="T25" fmla="*/ 44 h 50"/>
                <a:gd name="T26" fmla="*/ 20 w 25"/>
                <a:gd name="T27" fmla="*/ 48 h 50"/>
                <a:gd name="T28" fmla="*/ 25 w 25"/>
                <a:gd name="T29" fmla="*/ 50 h 50"/>
                <a:gd name="T30" fmla="*/ 25 w 25"/>
                <a:gd name="T31" fmla="*/ 50 h 50"/>
                <a:gd name="T32" fmla="*/ 25 w 25"/>
                <a:gd name="T33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50">
                  <a:moveTo>
                    <a:pt x="25" y="42"/>
                  </a:moveTo>
                  <a:lnTo>
                    <a:pt x="25" y="42"/>
                  </a:lnTo>
                  <a:lnTo>
                    <a:pt x="23" y="40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4" y="30"/>
                  </a:lnTo>
                  <a:lnTo>
                    <a:pt x="10" y="17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6" y="32"/>
                  </a:lnTo>
                  <a:lnTo>
                    <a:pt x="10" y="40"/>
                  </a:lnTo>
                  <a:lnTo>
                    <a:pt x="14" y="44"/>
                  </a:lnTo>
                  <a:lnTo>
                    <a:pt x="20" y="48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" name="Freeform 414"/>
            <p:cNvSpPr>
              <a:spLocks/>
            </p:cNvSpPr>
            <p:nvPr/>
          </p:nvSpPr>
          <p:spPr bwMode="auto">
            <a:xfrm>
              <a:off x="6837363" y="3775075"/>
              <a:ext cx="52387" cy="95250"/>
            </a:xfrm>
            <a:custGeom>
              <a:avLst/>
              <a:gdLst>
                <a:gd name="T0" fmla="*/ 25 w 33"/>
                <a:gd name="T1" fmla="*/ 0 h 60"/>
                <a:gd name="T2" fmla="*/ 25 w 33"/>
                <a:gd name="T3" fmla="*/ 0 h 60"/>
                <a:gd name="T4" fmla="*/ 25 w 33"/>
                <a:gd name="T5" fmla="*/ 12 h 60"/>
                <a:gd name="T6" fmla="*/ 23 w 33"/>
                <a:gd name="T7" fmla="*/ 21 h 60"/>
                <a:gd name="T8" fmla="*/ 19 w 33"/>
                <a:gd name="T9" fmla="*/ 31 h 60"/>
                <a:gd name="T10" fmla="*/ 18 w 33"/>
                <a:gd name="T11" fmla="*/ 38 h 60"/>
                <a:gd name="T12" fmla="*/ 14 w 33"/>
                <a:gd name="T13" fmla="*/ 44 h 60"/>
                <a:gd name="T14" fmla="*/ 10 w 33"/>
                <a:gd name="T15" fmla="*/ 48 h 60"/>
                <a:gd name="T16" fmla="*/ 4 w 33"/>
                <a:gd name="T17" fmla="*/ 50 h 60"/>
                <a:gd name="T18" fmla="*/ 0 w 33"/>
                <a:gd name="T19" fmla="*/ 52 h 60"/>
                <a:gd name="T20" fmla="*/ 0 w 33"/>
                <a:gd name="T21" fmla="*/ 60 h 60"/>
                <a:gd name="T22" fmla="*/ 8 w 33"/>
                <a:gd name="T23" fmla="*/ 58 h 60"/>
                <a:gd name="T24" fmla="*/ 14 w 33"/>
                <a:gd name="T25" fmla="*/ 54 h 60"/>
                <a:gd name="T26" fmla="*/ 19 w 33"/>
                <a:gd name="T27" fmla="*/ 48 h 60"/>
                <a:gd name="T28" fmla="*/ 23 w 33"/>
                <a:gd name="T29" fmla="*/ 42 h 60"/>
                <a:gd name="T30" fmla="*/ 27 w 33"/>
                <a:gd name="T31" fmla="*/ 33 h 60"/>
                <a:gd name="T32" fmla="*/ 31 w 33"/>
                <a:gd name="T33" fmla="*/ 23 h 60"/>
                <a:gd name="T34" fmla="*/ 33 w 33"/>
                <a:gd name="T35" fmla="*/ 12 h 60"/>
                <a:gd name="T36" fmla="*/ 33 w 33"/>
                <a:gd name="T37" fmla="*/ 0 h 60"/>
                <a:gd name="T38" fmla="*/ 33 w 33"/>
                <a:gd name="T39" fmla="*/ 0 h 60"/>
                <a:gd name="T40" fmla="*/ 25 w 33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60">
                  <a:moveTo>
                    <a:pt x="25" y="0"/>
                  </a:moveTo>
                  <a:lnTo>
                    <a:pt x="25" y="0"/>
                  </a:lnTo>
                  <a:lnTo>
                    <a:pt x="25" y="12"/>
                  </a:lnTo>
                  <a:lnTo>
                    <a:pt x="23" y="21"/>
                  </a:lnTo>
                  <a:lnTo>
                    <a:pt x="19" y="31"/>
                  </a:lnTo>
                  <a:lnTo>
                    <a:pt x="18" y="38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8" y="58"/>
                  </a:lnTo>
                  <a:lnTo>
                    <a:pt x="14" y="54"/>
                  </a:lnTo>
                  <a:lnTo>
                    <a:pt x="19" y="48"/>
                  </a:lnTo>
                  <a:lnTo>
                    <a:pt x="23" y="42"/>
                  </a:lnTo>
                  <a:lnTo>
                    <a:pt x="27" y="33"/>
                  </a:lnTo>
                  <a:lnTo>
                    <a:pt x="31" y="23"/>
                  </a:lnTo>
                  <a:lnTo>
                    <a:pt x="33" y="1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" name="Freeform 415"/>
            <p:cNvSpPr>
              <a:spLocks/>
            </p:cNvSpPr>
            <p:nvPr/>
          </p:nvSpPr>
          <p:spPr bwMode="auto">
            <a:xfrm>
              <a:off x="6829425" y="3656013"/>
              <a:ext cx="60325" cy="119062"/>
            </a:xfrm>
            <a:custGeom>
              <a:avLst/>
              <a:gdLst>
                <a:gd name="T0" fmla="*/ 0 w 38"/>
                <a:gd name="T1" fmla="*/ 8 h 75"/>
                <a:gd name="T2" fmla="*/ 0 w 38"/>
                <a:gd name="T3" fmla="*/ 8 h 75"/>
                <a:gd name="T4" fmla="*/ 5 w 38"/>
                <a:gd name="T5" fmla="*/ 10 h 75"/>
                <a:gd name="T6" fmla="*/ 11 w 38"/>
                <a:gd name="T7" fmla="*/ 12 h 75"/>
                <a:gd name="T8" fmla="*/ 15 w 38"/>
                <a:gd name="T9" fmla="*/ 19 h 75"/>
                <a:gd name="T10" fmla="*/ 21 w 38"/>
                <a:gd name="T11" fmla="*/ 27 h 75"/>
                <a:gd name="T12" fmla="*/ 24 w 38"/>
                <a:gd name="T13" fmla="*/ 37 h 75"/>
                <a:gd name="T14" fmla="*/ 28 w 38"/>
                <a:gd name="T15" fmla="*/ 48 h 75"/>
                <a:gd name="T16" fmla="*/ 30 w 38"/>
                <a:gd name="T17" fmla="*/ 62 h 75"/>
                <a:gd name="T18" fmla="*/ 30 w 38"/>
                <a:gd name="T19" fmla="*/ 75 h 75"/>
                <a:gd name="T20" fmla="*/ 38 w 38"/>
                <a:gd name="T21" fmla="*/ 75 h 75"/>
                <a:gd name="T22" fmla="*/ 38 w 38"/>
                <a:gd name="T23" fmla="*/ 60 h 75"/>
                <a:gd name="T24" fmla="*/ 36 w 38"/>
                <a:gd name="T25" fmla="*/ 46 h 75"/>
                <a:gd name="T26" fmla="*/ 32 w 38"/>
                <a:gd name="T27" fmla="*/ 35 h 75"/>
                <a:gd name="T28" fmla="*/ 28 w 38"/>
                <a:gd name="T29" fmla="*/ 23 h 75"/>
                <a:gd name="T30" fmla="*/ 23 w 38"/>
                <a:gd name="T31" fmla="*/ 14 h 75"/>
                <a:gd name="T32" fmla="*/ 15 w 38"/>
                <a:gd name="T33" fmla="*/ 6 h 75"/>
                <a:gd name="T34" fmla="*/ 7 w 38"/>
                <a:gd name="T35" fmla="*/ 2 h 75"/>
                <a:gd name="T36" fmla="*/ 0 w 38"/>
                <a:gd name="T37" fmla="*/ 0 h 75"/>
                <a:gd name="T38" fmla="*/ 0 w 38"/>
                <a:gd name="T39" fmla="*/ 0 h 75"/>
                <a:gd name="T40" fmla="*/ 0 w 38"/>
                <a:gd name="T41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5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15" y="19"/>
                  </a:lnTo>
                  <a:lnTo>
                    <a:pt x="21" y="27"/>
                  </a:lnTo>
                  <a:lnTo>
                    <a:pt x="24" y="37"/>
                  </a:lnTo>
                  <a:lnTo>
                    <a:pt x="28" y="48"/>
                  </a:lnTo>
                  <a:lnTo>
                    <a:pt x="30" y="62"/>
                  </a:lnTo>
                  <a:lnTo>
                    <a:pt x="30" y="75"/>
                  </a:lnTo>
                  <a:lnTo>
                    <a:pt x="38" y="75"/>
                  </a:lnTo>
                  <a:lnTo>
                    <a:pt x="38" y="60"/>
                  </a:lnTo>
                  <a:lnTo>
                    <a:pt x="36" y="46"/>
                  </a:lnTo>
                  <a:lnTo>
                    <a:pt x="32" y="35"/>
                  </a:lnTo>
                  <a:lnTo>
                    <a:pt x="28" y="23"/>
                  </a:lnTo>
                  <a:lnTo>
                    <a:pt x="23" y="14"/>
                  </a:lnTo>
                  <a:lnTo>
                    <a:pt x="15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Freeform 416"/>
            <p:cNvSpPr>
              <a:spLocks/>
            </p:cNvSpPr>
            <p:nvPr/>
          </p:nvSpPr>
          <p:spPr bwMode="auto">
            <a:xfrm>
              <a:off x="6753225" y="3656013"/>
              <a:ext cx="76200" cy="146050"/>
            </a:xfrm>
            <a:custGeom>
              <a:avLst/>
              <a:gdLst>
                <a:gd name="T0" fmla="*/ 7 w 48"/>
                <a:gd name="T1" fmla="*/ 92 h 92"/>
                <a:gd name="T2" fmla="*/ 7 w 48"/>
                <a:gd name="T3" fmla="*/ 92 h 92"/>
                <a:gd name="T4" fmla="*/ 7 w 48"/>
                <a:gd name="T5" fmla="*/ 73 h 92"/>
                <a:gd name="T6" fmla="*/ 11 w 48"/>
                <a:gd name="T7" fmla="*/ 58 h 92"/>
                <a:gd name="T8" fmla="*/ 15 w 48"/>
                <a:gd name="T9" fmla="*/ 42 h 92"/>
                <a:gd name="T10" fmla="*/ 19 w 48"/>
                <a:gd name="T11" fmla="*/ 31 h 92"/>
                <a:gd name="T12" fmla="*/ 26 w 48"/>
                <a:gd name="T13" fmla="*/ 21 h 92"/>
                <a:gd name="T14" fmla="*/ 32 w 48"/>
                <a:gd name="T15" fmla="*/ 14 h 92"/>
                <a:gd name="T16" fmla="*/ 40 w 48"/>
                <a:gd name="T17" fmla="*/ 10 h 92"/>
                <a:gd name="T18" fmla="*/ 48 w 48"/>
                <a:gd name="T19" fmla="*/ 8 h 92"/>
                <a:gd name="T20" fmla="*/ 48 w 48"/>
                <a:gd name="T21" fmla="*/ 0 h 92"/>
                <a:gd name="T22" fmla="*/ 36 w 48"/>
                <a:gd name="T23" fmla="*/ 2 h 92"/>
                <a:gd name="T24" fmla="*/ 28 w 48"/>
                <a:gd name="T25" fmla="*/ 8 h 92"/>
                <a:gd name="T26" fmla="*/ 19 w 48"/>
                <a:gd name="T27" fmla="*/ 16 h 92"/>
                <a:gd name="T28" fmla="*/ 13 w 48"/>
                <a:gd name="T29" fmla="*/ 27 h 92"/>
                <a:gd name="T30" fmla="*/ 7 w 48"/>
                <a:gd name="T31" fmla="*/ 41 h 92"/>
                <a:gd name="T32" fmla="*/ 3 w 48"/>
                <a:gd name="T33" fmla="*/ 56 h 92"/>
                <a:gd name="T34" fmla="*/ 0 w 48"/>
                <a:gd name="T35" fmla="*/ 73 h 92"/>
                <a:gd name="T36" fmla="*/ 0 w 48"/>
                <a:gd name="T37" fmla="*/ 92 h 92"/>
                <a:gd name="T38" fmla="*/ 0 w 48"/>
                <a:gd name="T39" fmla="*/ 92 h 92"/>
                <a:gd name="T40" fmla="*/ 7 w 48"/>
                <a:gd name="T4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2">
                  <a:moveTo>
                    <a:pt x="7" y="92"/>
                  </a:moveTo>
                  <a:lnTo>
                    <a:pt x="7" y="92"/>
                  </a:lnTo>
                  <a:lnTo>
                    <a:pt x="7" y="73"/>
                  </a:lnTo>
                  <a:lnTo>
                    <a:pt x="11" y="58"/>
                  </a:lnTo>
                  <a:lnTo>
                    <a:pt x="15" y="42"/>
                  </a:lnTo>
                  <a:lnTo>
                    <a:pt x="19" y="31"/>
                  </a:lnTo>
                  <a:lnTo>
                    <a:pt x="26" y="21"/>
                  </a:lnTo>
                  <a:lnTo>
                    <a:pt x="32" y="14"/>
                  </a:lnTo>
                  <a:lnTo>
                    <a:pt x="40" y="10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8" y="8"/>
                  </a:lnTo>
                  <a:lnTo>
                    <a:pt x="19" y="16"/>
                  </a:lnTo>
                  <a:lnTo>
                    <a:pt x="13" y="27"/>
                  </a:lnTo>
                  <a:lnTo>
                    <a:pt x="7" y="41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7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Freeform 417"/>
            <p:cNvSpPr>
              <a:spLocks/>
            </p:cNvSpPr>
            <p:nvPr/>
          </p:nvSpPr>
          <p:spPr bwMode="auto">
            <a:xfrm>
              <a:off x="6753225" y="3802063"/>
              <a:ext cx="90488" cy="174625"/>
            </a:xfrm>
            <a:custGeom>
              <a:avLst/>
              <a:gdLst>
                <a:gd name="T0" fmla="*/ 57 w 57"/>
                <a:gd name="T1" fmla="*/ 102 h 110"/>
                <a:gd name="T2" fmla="*/ 57 w 57"/>
                <a:gd name="T3" fmla="*/ 102 h 110"/>
                <a:gd name="T4" fmla="*/ 53 w 57"/>
                <a:gd name="T5" fmla="*/ 102 h 110"/>
                <a:gd name="T6" fmla="*/ 48 w 57"/>
                <a:gd name="T7" fmla="*/ 100 h 110"/>
                <a:gd name="T8" fmla="*/ 44 w 57"/>
                <a:gd name="T9" fmla="*/ 98 h 110"/>
                <a:gd name="T10" fmla="*/ 40 w 57"/>
                <a:gd name="T11" fmla="*/ 94 h 110"/>
                <a:gd name="T12" fmla="*/ 30 w 57"/>
                <a:gd name="T13" fmla="*/ 85 h 110"/>
                <a:gd name="T14" fmla="*/ 23 w 57"/>
                <a:gd name="T15" fmla="*/ 73 h 110"/>
                <a:gd name="T16" fmla="*/ 17 w 57"/>
                <a:gd name="T17" fmla="*/ 58 h 110"/>
                <a:gd name="T18" fmla="*/ 11 w 57"/>
                <a:gd name="T19" fmla="*/ 41 h 110"/>
                <a:gd name="T20" fmla="*/ 7 w 57"/>
                <a:gd name="T21" fmla="*/ 21 h 110"/>
                <a:gd name="T22" fmla="*/ 7 w 57"/>
                <a:gd name="T23" fmla="*/ 0 h 110"/>
                <a:gd name="T24" fmla="*/ 0 w 57"/>
                <a:gd name="T25" fmla="*/ 0 h 110"/>
                <a:gd name="T26" fmla="*/ 0 w 57"/>
                <a:gd name="T27" fmla="*/ 21 h 110"/>
                <a:gd name="T28" fmla="*/ 3 w 57"/>
                <a:gd name="T29" fmla="*/ 43 h 110"/>
                <a:gd name="T30" fmla="*/ 9 w 57"/>
                <a:gd name="T31" fmla="*/ 60 h 110"/>
                <a:gd name="T32" fmla="*/ 15 w 57"/>
                <a:gd name="T33" fmla="*/ 77 h 110"/>
                <a:gd name="T34" fmla="*/ 25 w 57"/>
                <a:gd name="T35" fmla="*/ 91 h 110"/>
                <a:gd name="T36" fmla="*/ 34 w 57"/>
                <a:gd name="T37" fmla="*/ 100 h 110"/>
                <a:gd name="T38" fmla="*/ 40 w 57"/>
                <a:gd name="T39" fmla="*/ 104 h 110"/>
                <a:gd name="T40" fmla="*/ 46 w 57"/>
                <a:gd name="T41" fmla="*/ 108 h 110"/>
                <a:gd name="T42" fmla="*/ 51 w 57"/>
                <a:gd name="T43" fmla="*/ 110 h 110"/>
                <a:gd name="T44" fmla="*/ 57 w 57"/>
                <a:gd name="T45" fmla="*/ 110 h 110"/>
                <a:gd name="T46" fmla="*/ 57 w 57"/>
                <a:gd name="T47" fmla="*/ 110 h 110"/>
                <a:gd name="T48" fmla="*/ 57 w 57"/>
                <a:gd name="T4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110">
                  <a:moveTo>
                    <a:pt x="57" y="102"/>
                  </a:moveTo>
                  <a:lnTo>
                    <a:pt x="57" y="102"/>
                  </a:lnTo>
                  <a:lnTo>
                    <a:pt x="53" y="102"/>
                  </a:lnTo>
                  <a:lnTo>
                    <a:pt x="48" y="100"/>
                  </a:lnTo>
                  <a:lnTo>
                    <a:pt x="44" y="98"/>
                  </a:lnTo>
                  <a:lnTo>
                    <a:pt x="40" y="94"/>
                  </a:lnTo>
                  <a:lnTo>
                    <a:pt x="30" y="85"/>
                  </a:lnTo>
                  <a:lnTo>
                    <a:pt x="23" y="73"/>
                  </a:lnTo>
                  <a:lnTo>
                    <a:pt x="17" y="58"/>
                  </a:lnTo>
                  <a:lnTo>
                    <a:pt x="11" y="41"/>
                  </a:lnTo>
                  <a:lnTo>
                    <a:pt x="7" y="2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" y="43"/>
                  </a:lnTo>
                  <a:lnTo>
                    <a:pt x="9" y="60"/>
                  </a:lnTo>
                  <a:lnTo>
                    <a:pt x="15" y="77"/>
                  </a:lnTo>
                  <a:lnTo>
                    <a:pt x="25" y="91"/>
                  </a:lnTo>
                  <a:lnTo>
                    <a:pt x="34" y="100"/>
                  </a:lnTo>
                  <a:lnTo>
                    <a:pt x="40" y="104"/>
                  </a:lnTo>
                  <a:lnTo>
                    <a:pt x="46" y="108"/>
                  </a:lnTo>
                  <a:lnTo>
                    <a:pt x="51" y="110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57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" name="Freeform 418"/>
            <p:cNvSpPr>
              <a:spLocks/>
            </p:cNvSpPr>
            <p:nvPr/>
          </p:nvSpPr>
          <p:spPr bwMode="auto">
            <a:xfrm>
              <a:off x="6843713" y="3784600"/>
              <a:ext cx="109537" cy="192088"/>
            </a:xfrm>
            <a:custGeom>
              <a:avLst/>
              <a:gdLst>
                <a:gd name="T0" fmla="*/ 62 w 69"/>
                <a:gd name="T1" fmla="*/ 0 h 121"/>
                <a:gd name="T2" fmla="*/ 60 w 69"/>
                <a:gd name="T3" fmla="*/ 23 h 121"/>
                <a:gd name="T4" fmla="*/ 54 w 69"/>
                <a:gd name="T5" fmla="*/ 46 h 121"/>
                <a:gd name="T6" fmla="*/ 48 w 69"/>
                <a:gd name="T7" fmla="*/ 65 h 121"/>
                <a:gd name="T8" fmla="*/ 40 w 69"/>
                <a:gd name="T9" fmla="*/ 82 h 121"/>
                <a:gd name="T10" fmla="*/ 31 w 69"/>
                <a:gd name="T11" fmla="*/ 96 h 121"/>
                <a:gd name="T12" fmla="*/ 21 w 69"/>
                <a:gd name="T13" fmla="*/ 105 h 121"/>
                <a:gd name="T14" fmla="*/ 17 w 69"/>
                <a:gd name="T15" fmla="*/ 109 h 121"/>
                <a:gd name="T16" fmla="*/ 12 w 69"/>
                <a:gd name="T17" fmla="*/ 111 h 121"/>
                <a:gd name="T18" fmla="*/ 6 w 69"/>
                <a:gd name="T19" fmla="*/ 113 h 121"/>
                <a:gd name="T20" fmla="*/ 0 w 69"/>
                <a:gd name="T21" fmla="*/ 113 h 121"/>
                <a:gd name="T22" fmla="*/ 0 w 69"/>
                <a:gd name="T23" fmla="*/ 121 h 121"/>
                <a:gd name="T24" fmla="*/ 8 w 69"/>
                <a:gd name="T25" fmla="*/ 121 h 121"/>
                <a:gd name="T26" fmla="*/ 14 w 69"/>
                <a:gd name="T27" fmla="*/ 119 h 121"/>
                <a:gd name="T28" fmla="*/ 21 w 69"/>
                <a:gd name="T29" fmla="*/ 115 h 121"/>
                <a:gd name="T30" fmla="*/ 27 w 69"/>
                <a:gd name="T31" fmla="*/ 111 h 121"/>
                <a:gd name="T32" fmla="*/ 39 w 69"/>
                <a:gd name="T33" fmla="*/ 100 h 121"/>
                <a:gd name="T34" fmla="*/ 48 w 69"/>
                <a:gd name="T35" fmla="*/ 86 h 121"/>
                <a:gd name="T36" fmla="*/ 56 w 69"/>
                <a:gd name="T37" fmla="*/ 69 h 121"/>
                <a:gd name="T38" fmla="*/ 62 w 69"/>
                <a:gd name="T39" fmla="*/ 48 h 121"/>
                <a:gd name="T40" fmla="*/ 67 w 69"/>
                <a:gd name="T41" fmla="*/ 25 h 121"/>
                <a:gd name="T42" fmla="*/ 69 w 69"/>
                <a:gd name="T43" fmla="*/ 0 h 121"/>
                <a:gd name="T44" fmla="*/ 62 w 69"/>
                <a:gd name="T4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21">
                  <a:moveTo>
                    <a:pt x="62" y="0"/>
                  </a:moveTo>
                  <a:lnTo>
                    <a:pt x="60" y="23"/>
                  </a:lnTo>
                  <a:lnTo>
                    <a:pt x="54" y="46"/>
                  </a:lnTo>
                  <a:lnTo>
                    <a:pt x="48" y="65"/>
                  </a:lnTo>
                  <a:lnTo>
                    <a:pt x="40" y="82"/>
                  </a:lnTo>
                  <a:lnTo>
                    <a:pt x="31" y="96"/>
                  </a:lnTo>
                  <a:lnTo>
                    <a:pt x="21" y="105"/>
                  </a:lnTo>
                  <a:lnTo>
                    <a:pt x="17" y="109"/>
                  </a:lnTo>
                  <a:lnTo>
                    <a:pt x="12" y="111"/>
                  </a:lnTo>
                  <a:lnTo>
                    <a:pt x="6" y="113"/>
                  </a:lnTo>
                  <a:lnTo>
                    <a:pt x="0" y="113"/>
                  </a:lnTo>
                  <a:lnTo>
                    <a:pt x="0" y="121"/>
                  </a:lnTo>
                  <a:lnTo>
                    <a:pt x="8" y="121"/>
                  </a:lnTo>
                  <a:lnTo>
                    <a:pt x="14" y="119"/>
                  </a:lnTo>
                  <a:lnTo>
                    <a:pt x="21" y="115"/>
                  </a:lnTo>
                  <a:lnTo>
                    <a:pt x="27" y="111"/>
                  </a:lnTo>
                  <a:lnTo>
                    <a:pt x="39" y="100"/>
                  </a:lnTo>
                  <a:lnTo>
                    <a:pt x="48" y="86"/>
                  </a:lnTo>
                  <a:lnTo>
                    <a:pt x="56" y="69"/>
                  </a:lnTo>
                  <a:lnTo>
                    <a:pt x="62" y="48"/>
                  </a:lnTo>
                  <a:lnTo>
                    <a:pt x="67" y="25"/>
                  </a:lnTo>
                  <a:lnTo>
                    <a:pt x="6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Freeform 419"/>
            <p:cNvSpPr>
              <a:spLocks/>
            </p:cNvSpPr>
            <p:nvPr/>
          </p:nvSpPr>
          <p:spPr bwMode="auto">
            <a:xfrm>
              <a:off x="7658100" y="3768725"/>
              <a:ext cx="14288" cy="15875"/>
            </a:xfrm>
            <a:custGeom>
              <a:avLst/>
              <a:gdLst>
                <a:gd name="T0" fmla="*/ 5 w 9"/>
                <a:gd name="T1" fmla="*/ 0 h 10"/>
                <a:gd name="T2" fmla="*/ 5 w 9"/>
                <a:gd name="T3" fmla="*/ 0 h 10"/>
                <a:gd name="T4" fmla="*/ 0 w 9"/>
                <a:gd name="T5" fmla="*/ 6 h 10"/>
                <a:gd name="T6" fmla="*/ 9 w 9"/>
                <a:gd name="T7" fmla="*/ 10 h 10"/>
                <a:gd name="T8" fmla="*/ 1 w 9"/>
                <a:gd name="T9" fmla="*/ 8 h 10"/>
                <a:gd name="T10" fmla="*/ 7 w 9"/>
                <a:gd name="T11" fmla="*/ 8 h 10"/>
                <a:gd name="T12" fmla="*/ 5 w 9"/>
                <a:gd name="T13" fmla="*/ 8 h 10"/>
                <a:gd name="T14" fmla="*/ 5 w 9"/>
                <a:gd name="T15" fmla="*/ 8 h 10"/>
                <a:gd name="T16" fmla="*/ 5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9" y="10"/>
                  </a:lnTo>
                  <a:lnTo>
                    <a:pt x="1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" name="Freeform 420"/>
            <p:cNvSpPr>
              <a:spLocks/>
            </p:cNvSpPr>
            <p:nvPr/>
          </p:nvSpPr>
          <p:spPr bwMode="auto">
            <a:xfrm>
              <a:off x="7666038" y="3768725"/>
              <a:ext cx="12700" cy="15875"/>
            </a:xfrm>
            <a:custGeom>
              <a:avLst/>
              <a:gdLst>
                <a:gd name="T0" fmla="*/ 8 w 8"/>
                <a:gd name="T1" fmla="*/ 10 h 10"/>
                <a:gd name="T2" fmla="*/ 8 w 8"/>
                <a:gd name="T3" fmla="*/ 10 h 10"/>
                <a:gd name="T4" fmla="*/ 6 w 8"/>
                <a:gd name="T5" fmla="*/ 2 h 10"/>
                <a:gd name="T6" fmla="*/ 0 w 8"/>
                <a:gd name="T7" fmla="*/ 0 h 10"/>
                <a:gd name="T8" fmla="*/ 0 w 8"/>
                <a:gd name="T9" fmla="*/ 8 h 10"/>
                <a:gd name="T10" fmla="*/ 0 w 8"/>
                <a:gd name="T11" fmla="*/ 8 h 10"/>
                <a:gd name="T12" fmla="*/ 0 w 8"/>
                <a:gd name="T13" fmla="*/ 10 h 10"/>
                <a:gd name="T14" fmla="*/ 0 w 8"/>
                <a:gd name="T15" fmla="*/ 10 h 10"/>
                <a:gd name="T16" fmla="*/ 8 w 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" name="Freeform 421"/>
            <p:cNvSpPr>
              <a:spLocks/>
            </p:cNvSpPr>
            <p:nvPr/>
          </p:nvSpPr>
          <p:spPr bwMode="auto">
            <a:xfrm>
              <a:off x="7662863" y="3784600"/>
              <a:ext cx="15875" cy="26988"/>
            </a:xfrm>
            <a:custGeom>
              <a:avLst/>
              <a:gdLst>
                <a:gd name="T0" fmla="*/ 0 w 10"/>
                <a:gd name="T1" fmla="*/ 17 h 17"/>
                <a:gd name="T2" fmla="*/ 0 w 10"/>
                <a:gd name="T3" fmla="*/ 17 h 17"/>
                <a:gd name="T4" fmla="*/ 6 w 10"/>
                <a:gd name="T5" fmla="*/ 15 h 17"/>
                <a:gd name="T6" fmla="*/ 10 w 10"/>
                <a:gd name="T7" fmla="*/ 9 h 17"/>
                <a:gd name="T8" fmla="*/ 10 w 10"/>
                <a:gd name="T9" fmla="*/ 6 h 17"/>
                <a:gd name="T10" fmla="*/ 10 w 10"/>
                <a:gd name="T11" fmla="*/ 0 h 17"/>
                <a:gd name="T12" fmla="*/ 2 w 10"/>
                <a:gd name="T13" fmla="*/ 0 h 17"/>
                <a:gd name="T14" fmla="*/ 2 w 10"/>
                <a:gd name="T15" fmla="*/ 4 h 17"/>
                <a:gd name="T16" fmla="*/ 2 w 10"/>
                <a:gd name="T17" fmla="*/ 8 h 17"/>
                <a:gd name="T18" fmla="*/ 0 w 10"/>
                <a:gd name="T19" fmla="*/ 9 h 17"/>
                <a:gd name="T20" fmla="*/ 0 w 10"/>
                <a:gd name="T21" fmla="*/ 9 h 17"/>
                <a:gd name="T22" fmla="*/ 0 w 10"/>
                <a:gd name="T23" fmla="*/ 9 h 17"/>
                <a:gd name="T24" fmla="*/ 0 w 10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lnTo>
                    <a:pt x="0" y="17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Freeform 422"/>
            <p:cNvSpPr>
              <a:spLocks/>
            </p:cNvSpPr>
            <p:nvPr/>
          </p:nvSpPr>
          <p:spPr bwMode="auto">
            <a:xfrm>
              <a:off x="7642225" y="3778250"/>
              <a:ext cx="20638" cy="33338"/>
            </a:xfrm>
            <a:custGeom>
              <a:avLst/>
              <a:gdLst>
                <a:gd name="T0" fmla="*/ 0 w 13"/>
                <a:gd name="T1" fmla="*/ 0 h 21"/>
                <a:gd name="T2" fmla="*/ 0 w 13"/>
                <a:gd name="T3" fmla="*/ 0 h 21"/>
                <a:gd name="T4" fmla="*/ 2 w 13"/>
                <a:gd name="T5" fmla="*/ 10 h 21"/>
                <a:gd name="T6" fmla="*/ 4 w 13"/>
                <a:gd name="T7" fmla="*/ 15 h 21"/>
                <a:gd name="T8" fmla="*/ 10 w 13"/>
                <a:gd name="T9" fmla="*/ 21 h 21"/>
                <a:gd name="T10" fmla="*/ 13 w 13"/>
                <a:gd name="T11" fmla="*/ 21 h 21"/>
                <a:gd name="T12" fmla="*/ 13 w 13"/>
                <a:gd name="T13" fmla="*/ 13 h 21"/>
                <a:gd name="T14" fmla="*/ 13 w 13"/>
                <a:gd name="T15" fmla="*/ 13 h 21"/>
                <a:gd name="T16" fmla="*/ 11 w 13"/>
                <a:gd name="T17" fmla="*/ 12 h 21"/>
                <a:gd name="T18" fmla="*/ 10 w 13"/>
                <a:gd name="T19" fmla="*/ 8 h 21"/>
                <a:gd name="T20" fmla="*/ 8 w 13"/>
                <a:gd name="T21" fmla="*/ 0 h 21"/>
                <a:gd name="T22" fmla="*/ 8 w 13"/>
                <a:gd name="T23" fmla="*/ 0 h 21"/>
                <a:gd name="T24" fmla="*/ 0 w 13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4" y="15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1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Freeform 423"/>
            <p:cNvSpPr>
              <a:spLocks/>
            </p:cNvSpPr>
            <p:nvPr/>
          </p:nvSpPr>
          <p:spPr bwMode="auto">
            <a:xfrm>
              <a:off x="7642225" y="3729038"/>
              <a:ext cx="26988" cy="49212"/>
            </a:xfrm>
            <a:custGeom>
              <a:avLst/>
              <a:gdLst>
                <a:gd name="T0" fmla="*/ 17 w 17"/>
                <a:gd name="T1" fmla="*/ 0 h 31"/>
                <a:gd name="T2" fmla="*/ 17 w 17"/>
                <a:gd name="T3" fmla="*/ 0 h 31"/>
                <a:gd name="T4" fmla="*/ 11 w 17"/>
                <a:gd name="T5" fmla="*/ 2 h 31"/>
                <a:gd name="T6" fmla="*/ 8 w 17"/>
                <a:gd name="T7" fmla="*/ 4 h 31"/>
                <a:gd name="T8" fmla="*/ 6 w 17"/>
                <a:gd name="T9" fmla="*/ 8 h 31"/>
                <a:gd name="T10" fmla="*/ 4 w 17"/>
                <a:gd name="T11" fmla="*/ 12 h 31"/>
                <a:gd name="T12" fmla="*/ 2 w 17"/>
                <a:gd name="T13" fmla="*/ 21 h 31"/>
                <a:gd name="T14" fmla="*/ 0 w 17"/>
                <a:gd name="T15" fmla="*/ 31 h 31"/>
                <a:gd name="T16" fmla="*/ 8 w 17"/>
                <a:gd name="T17" fmla="*/ 31 h 31"/>
                <a:gd name="T18" fmla="*/ 10 w 17"/>
                <a:gd name="T19" fmla="*/ 23 h 31"/>
                <a:gd name="T20" fmla="*/ 11 w 17"/>
                <a:gd name="T21" fmla="*/ 16 h 31"/>
                <a:gd name="T22" fmla="*/ 11 w 17"/>
                <a:gd name="T23" fmla="*/ 12 h 31"/>
                <a:gd name="T24" fmla="*/ 13 w 17"/>
                <a:gd name="T25" fmla="*/ 10 h 31"/>
                <a:gd name="T26" fmla="*/ 15 w 17"/>
                <a:gd name="T27" fmla="*/ 10 h 31"/>
                <a:gd name="T28" fmla="*/ 17 w 17"/>
                <a:gd name="T29" fmla="*/ 8 h 31"/>
                <a:gd name="T30" fmla="*/ 17 w 17"/>
                <a:gd name="T31" fmla="*/ 8 h 31"/>
                <a:gd name="T32" fmla="*/ 17 w 17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1">
                  <a:moveTo>
                    <a:pt x="17" y="0"/>
                  </a:moveTo>
                  <a:lnTo>
                    <a:pt x="17" y="0"/>
                  </a:lnTo>
                  <a:lnTo>
                    <a:pt x="11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0" y="31"/>
                  </a:lnTo>
                  <a:lnTo>
                    <a:pt x="8" y="31"/>
                  </a:lnTo>
                  <a:lnTo>
                    <a:pt x="10" y="23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Freeform 424"/>
            <p:cNvSpPr>
              <a:spLocks/>
            </p:cNvSpPr>
            <p:nvPr/>
          </p:nvSpPr>
          <p:spPr bwMode="auto">
            <a:xfrm>
              <a:off x="7669213" y="3729038"/>
              <a:ext cx="33337" cy="61912"/>
            </a:xfrm>
            <a:custGeom>
              <a:avLst/>
              <a:gdLst>
                <a:gd name="T0" fmla="*/ 21 w 21"/>
                <a:gd name="T1" fmla="*/ 39 h 39"/>
                <a:gd name="T2" fmla="*/ 21 w 21"/>
                <a:gd name="T3" fmla="*/ 39 h 39"/>
                <a:gd name="T4" fmla="*/ 19 w 21"/>
                <a:gd name="T5" fmla="*/ 23 h 39"/>
                <a:gd name="T6" fmla="*/ 16 w 21"/>
                <a:gd name="T7" fmla="*/ 12 h 39"/>
                <a:gd name="T8" fmla="*/ 12 w 21"/>
                <a:gd name="T9" fmla="*/ 8 h 39"/>
                <a:gd name="T10" fmla="*/ 8 w 21"/>
                <a:gd name="T11" fmla="*/ 4 h 39"/>
                <a:gd name="T12" fmla="*/ 4 w 21"/>
                <a:gd name="T13" fmla="*/ 2 h 39"/>
                <a:gd name="T14" fmla="*/ 0 w 21"/>
                <a:gd name="T15" fmla="*/ 0 h 39"/>
                <a:gd name="T16" fmla="*/ 0 w 21"/>
                <a:gd name="T17" fmla="*/ 8 h 39"/>
                <a:gd name="T18" fmla="*/ 2 w 21"/>
                <a:gd name="T19" fmla="*/ 10 h 39"/>
                <a:gd name="T20" fmla="*/ 4 w 21"/>
                <a:gd name="T21" fmla="*/ 10 h 39"/>
                <a:gd name="T22" fmla="*/ 6 w 21"/>
                <a:gd name="T23" fmla="*/ 12 h 39"/>
                <a:gd name="T24" fmla="*/ 8 w 21"/>
                <a:gd name="T25" fmla="*/ 16 h 39"/>
                <a:gd name="T26" fmla="*/ 12 w 21"/>
                <a:gd name="T27" fmla="*/ 25 h 39"/>
                <a:gd name="T28" fmla="*/ 14 w 21"/>
                <a:gd name="T29" fmla="*/ 39 h 39"/>
                <a:gd name="T30" fmla="*/ 14 w 21"/>
                <a:gd name="T31" fmla="*/ 39 h 39"/>
                <a:gd name="T32" fmla="*/ 21 w 21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9">
                  <a:moveTo>
                    <a:pt x="21" y="39"/>
                  </a:moveTo>
                  <a:lnTo>
                    <a:pt x="21" y="39"/>
                  </a:lnTo>
                  <a:lnTo>
                    <a:pt x="19" y="23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2" y="25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21" y="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Freeform 425"/>
            <p:cNvSpPr>
              <a:spLocks/>
            </p:cNvSpPr>
            <p:nvPr/>
          </p:nvSpPr>
          <p:spPr bwMode="auto">
            <a:xfrm>
              <a:off x="7659688" y="3790950"/>
              <a:ext cx="42862" cy="76200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8 h 48"/>
                <a:gd name="T4" fmla="*/ 8 w 27"/>
                <a:gd name="T5" fmla="*/ 46 h 48"/>
                <a:gd name="T6" fmla="*/ 12 w 27"/>
                <a:gd name="T7" fmla="*/ 44 h 48"/>
                <a:gd name="T8" fmla="*/ 18 w 27"/>
                <a:gd name="T9" fmla="*/ 38 h 48"/>
                <a:gd name="T10" fmla="*/ 22 w 27"/>
                <a:gd name="T11" fmla="*/ 32 h 48"/>
                <a:gd name="T12" fmla="*/ 25 w 27"/>
                <a:gd name="T13" fmla="*/ 17 h 48"/>
                <a:gd name="T14" fmla="*/ 27 w 27"/>
                <a:gd name="T15" fmla="*/ 0 h 48"/>
                <a:gd name="T16" fmla="*/ 20 w 27"/>
                <a:gd name="T17" fmla="*/ 0 h 48"/>
                <a:gd name="T18" fmla="*/ 18 w 27"/>
                <a:gd name="T19" fmla="*/ 15 h 48"/>
                <a:gd name="T20" fmla="*/ 14 w 27"/>
                <a:gd name="T21" fmla="*/ 28 h 48"/>
                <a:gd name="T22" fmla="*/ 10 w 27"/>
                <a:gd name="T23" fmla="*/ 34 h 48"/>
                <a:gd name="T24" fmla="*/ 8 w 27"/>
                <a:gd name="T25" fmla="*/ 38 h 48"/>
                <a:gd name="T26" fmla="*/ 4 w 27"/>
                <a:gd name="T27" fmla="*/ 40 h 48"/>
                <a:gd name="T28" fmla="*/ 0 w 27"/>
                <a:gd name="T29" fmla="*/ 40 h 48"/>
                <a:gd name="T30" fmla="*/ 0 w 27"/>
                <a:gd name="T31" fmla="*/ 40 h 48"/>
                <a:gd name="T32" fmla="*/ 0 w 27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lnTo>
                    <a:pt x="0" y="48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5" y="17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8" y="15"/>
                  </a:lnTo>
                  <a:lnTo>
                    <a:pt x="14" y="28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Freeform 426"/>
            <p:cNvSpPr>
              <a:spLocks/>
            </p:cNvSpPr>
            <p:nvPr/>
          </p:nvSpPr>
          <p:spPr bwMode="auto">
            <a:xfrm>
              <a:off x="7608888" y="3771900"/>
              <a:ext cx="50800" cy="95250"/>
            </a:xfrm>
            <a:custGeom>
              <a:avLst/>
              <a:gdLst>
                <a:gd name="T0" fmla="*/ 0 w 32"/>
                <a:gd name="T1" fmla="*/ 0 h 60"/>
                <a:gd name="T2" fmla="*/ 0 w 32"/>
                <a:gd name="T3" fmla="*/ 0 h 60"/>
                <a:gd name="T4" fmla="*/ 2 w 32"/>
                <a:gd name="T5" fmla="*/ 12 h 60"/>
                <a:gd name="T6" fmla="*/ 4 w 32"/>
                <a:gd name="T7" fmla="*/ 23 h 60"/>
                <a:gd name="T8" fmla="*/ 6 w 32"/>
                <a:gd name="T9" fmla="*/ 33 h 60"/>
                <a:gd name="T10" fmla="*/ 9 w 32"/>
                <a:gd name="T11" fmla="*/ 42 h 60"/>
                <a:gd name="T12" fmla="*/ 15 w 32"/>
                <a:gd name="T13" fmla="*/ 50 h 60"/>
                <a:gd name="T14" fmla="*/ 19 w 32"/>
                <a:gd name="T15" fmla="*/ 56 h 60"/>
                <a:gd name="T16" fmla="*/ 27 w 32"/>
                <a:gd name="T17" fmla="*/ 58 h 60"/>
                <a:gd name="T18" fmla="*/ 32 w 32"/>
                <a:gd name="T19" fmla="*/ 60 h 60"/>
                <a:gd name="T20" fmla="*/ 32 w 32"/>
                <a:gd name="T21" fmla="*/ 52 h 60"/>
                <a:gd name="T22" fmla="*/ 29 w 32"/>
                <a:gd name="T23" fmla="*/ 52 h 60"/>
                <a:gd name="T24" fmla="*/ 25 w 32"/>
                <a:gd name="T25" fmla="*/ 48 h 60"/>
                <a:gd name="T26" fmla="*/ 21 w 32"/>
                <a:gd name="T27" fmla="*/ 44 h 60"/>
                <a:gd name="T28" fmla="*/ 17 w 32"/>
                <a:gd name="T29" fmla="*/ 39 h 60"/>
                <a:gd name="T30" fmla="*/ 13 w 32"/>
                <a:gd name="T31" fmla="*/ 31 h 60"/>
                <a:gd name="T32" fmla="*/ 11 w 32"/>
                <a:gd name="T33" fmla="*/ 21 h 60"/>
                <a:gd name="T34" fmla="*/ 9 w 32"/>
                <a:gd name="T35" fmla="*/ 12 h 60"/>
                <a:gd name="T36" fmla="*/ 9 w 32"/>
                <a:gd name="T37" fmla="*/ 0 h 60"/>
                <a:gd name="T38" fmla="*/ 9 w 32"/>
                <a:gd name="T39" fmla="*/ 0 h 60"/>
                <a:gd name="T40" fmla="*/ 0 w 32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0">
                  <a:moveTo>
                    <a:pt x="0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4" y="23"/>
                  </a:lnTo>
                  <a:lnTo>
                    <a:pt x="6" y="33"/>
                  </a:lnTo>
                  <a:lnTo>
                    <a:pt x="9" y="42"/>
                  </a:lnTo>
                  <a:lnTo>
                    <a:pt x="15" y="50"/>
                  </a:lnTo>
                  <a:lnTo>
                    <a:pt x="19" y="56"/>
                  </a:lnTo>
                  <a:lnTo>
                    <a:pt x="27" y="58"/>
                  </a:lnTo>
                  <a:lnTo>
                    <a:pt x="32" y="60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5" y="48"/>
                  </a:lnTo>
                  <a:lnTo>
                    <a:pt x="21" y="44"/>
                  </a:lnTo>
                  <a:lnTo>
                    <a:pt x="17" y="39"/>
                  </a:lnTo>
                  <a:lnTo>
                    <a:pt x="13" y="31"/>
                  </a:lnTo>
                  <a:lnTo>
                    <a:pt x="11" y="21"/>
                  </a:lnTo>
                  <a:lnTo>
                    <a:pt x="9" y="12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Freeform 427"/>
            <p:cNvSpPr>
              <a:spLocks/>
            </p:cNvSpPr>
            <p:nvPr/>
          </p:nvSpPr>
          <p:spPr bwMode="auto">
            <a:xfrm>
              <a:off x="7608888" y="3652838"/>
              <a:ext cx="63500" cy="119062"/>
            </a:xfrm>
            <a:custGeom>
              <a:avLst/>
              <a:gdLst>
                <a:gd name="T0" fmla="*/ 40 w 40"/>
                <a:gd name="T1" fmla="*/ 0 h 75"/>
                <a:gd name="T2" fmla="*/ 40 w 40"/>
                <a:gd name="T3" fmla="*/ 0 h 75"/>
                <a:gd name="T4" fmla="*/ 31 w 40"/>
                <a:gd name="T5" fmla="*/ 2 h 75"/>
                <a:gd name="T6" fmla="*/ 23 w 40"/>
                <a:gd name="T7" fmla="*/ 8 h 75"/>
                <a:gd name="T8" fmla="*/ 17 w 40"/>
                <a:gd name="T9" fmla="*/ 14 h 75"/>
                <a:gd name="T10" fmla="*/ 11 w 40"/>
                <a:gd name="T11" fmla="*/ 23 h 75"/>
                <a:gd name="T12" fmla="*/ 7 w 40"/>
                <a:gd name="T13" fmla="*/ 35 h 75"/>
                <a:gd name="T14" fmla="*/ 4 w 40"/>
                <a:gd name="T15" fmla="*/ 48 h 75"/>
                <a:gd name="T16" fmla="*/ 2 w 40"/>
                <a:gd name="T17" fmla="*/ 62 h 75"/>
                <a:gd name="T18" fmla="*/ 0 w 40"/>
                <a:gd name="T19" fmla="*/ 75 h 75"/>
                <a:gd name="T20" fmla="*/ 9 w 40"/>
                <a:gd name="T21" fmla="*/ 75 h 75"/>
                <a:gd name="T22" fmla="*/ 9 w 40"/>
                <a:gd name="T23" fmla="*/ 62 h 75"/>
                <a:gd name="T24" fmla="*/ 11 w 40"/>
                <a:gd name="T25" fmla="*/ 48 h 75"/>
                <a:gd name="T26" fmla="*/ 15 w 40"/>
                <a:gd name="T27" fmla="*/ 37 h 75"/>
                <a:gd name="T28" fmla="*/ 19 w 40"/>
                <a:gd name="T29" fmla="*/ 27 h 75"/>
                <a:gd name="T30" fmla="*/ 23 w 40"/>
                <a:gd name="T31" fmla="*/ 20 h 75"/>
                <a:gd name="T32" fmla="*/ 29 w 40"/>
                <a:gd name="T33" fmla="*/ 14 h 75"/>
                <a:gd name="T34" fmla="*/ 34 w 40"/>
                <a:gd name="T35" fmla="*/ 10 h 75"/>
                <a:gd name="T36" fmla="*/ 40 w 40"/>
                <a:gd name="T37" fmla="*/ 8 h 75"/>
                <a:gd name="T38" fmla="*/ 40 w 40"/>
                <a:gd name="T39" fmla="*/ 8 h 75"/>
                <a:gd name="T40" fmla="*/ 40 w 40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5">
                  <a:moveTo>
                    <a:pt x="40" y="0"/>
                  </a:moveTo>
                  <a:lnTo>
                    <a:pt x="40" y="0"/>
                  </a:lnTo>
                  <a:lnTo>
                    <a:pt x="31" y="2"/>
                  </a:lnTo>
                  <a:lnTo>
                    <a:pt x="23" y="8"/>
                  </a:lnTo>
                  <a:lnTo>
                    <a:pt x="17" y="14"/>
                  </a:lnTo>
                  <a:lnTo>
                    <a:pt x="11" y="23"/>
                  </a:lnTo>
                  <a:lnTo>
                    <a:pt x="7" y="35"/>
                  </a:lnTo>
                  <a:lnTo>
                    <a:pt x="4" y="48"/>
                  </a:lnTo>
                  <a:lnTo>
                    <a:pt x="2" y="62"/>
                  </a:lnTo>
                  <a:lnTo>
                    <a:pt x="0" y="75"/>
                  </a:lnTo>
                  <a:lnTo>
                    <a:pt x="9" y="75"/>
                  </a:lnTo>
                  <a:lnTo>
                    <a:pt x="9" y="62"/>
                  </a:lnTo>
                  <a:lnTo>
                    <a:pt x="11" y="48"/>
                  </a:lnTo>
                  <a:lnTo>
                    <a:pt x="15" y="37"/>
                  </a:lnTo>
                  <a:lnTo>
                    <a:pt x="19" y="27"/>
                  </a:lnTo>
                  <a:lnTo>
                    <a:pt x="23" y="20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Freeform 428"/>
            <p:cNvSpPr>
              <a:spLocks/>
            </p:cNvSpPr>
            <p:nvPr/>
          </p:nvSpPr>
          <p:spPr bwMode="auto">
            <a:xfrm>
              <a:off x="7672388" y="3652838"/>
              <a:ext cx="76200" cy="146050"/>
            </a:xfrm>
            <a:custGeom>
              <a:avLst/>
              <a:gdLst>
                <a:gd name="T0" fmla="*/ 48 w 48"/>
                <a:gd name="T1" fmla="*/ 92 h 92"/>
                <a:gd name="T2" fmla="*/ 48 w 48"/>
                <a:gd name="T3" fmla="*/ 92 h 92"/>
                <a:gd name="T4" fmla="*/ 46 w 48"/>
                <a:gd name="T5" fmla="*/ 73 h 92"/>
                <a:gd name="T6" fmla="*/ 44 w 48"/>
                <a:gd name="T7" fmla="*/ 56 h 92"/>
                <a:gd name="T8" fmla="*/ 40 w 48"/>
                <a:gd name="T9" fmla="*/ 41 h 92"/>
                <a:gd name="T10" fmla="*/ 35 w 48"/>
                <a:gd name="T11" fmla="*/ 27 h 92"/>
                <a:gd name="T12" fmla="*/ 27 w 48"/>
                <a:gd name="T13" fmla="*/ 18 h 92"/>
                <a:gd name="T14" fmla="*/ 19 w 48"/>
                <a:gd name="T15" fmla="*/ 8 h 92"/>
                <a:gd name="T16" fmla="*/ 10 w 48"/>
                <a:gd name="T17" fmla="*/ 2 h 92"/>
                <a:gd name="T18" fmla="*/ 0 w 48"/>
                <a:gd name="T19" fmla="*/ 0 h 92"/>
                <a:gd name="T20" fmla="*/ 0 w 48"/>
                <a:gd name="T21" fmla="*/ 8 h 92"/>
                <a:gd name="T22" fmla="*/ 8 w 48"/>
                <a:gd name="T23" fmla="*/ 10 h 92"/>
                <a:gd name="T24" fmla="*/ 14 w 48"/>
                <a:gd name="T25" fmla="*/ 14 h 92"/>
                <a:gd name="T26" fmla="*/ 21 w 48"/>
                <a:gd name="T27" fmla="*/ 21 h 92"/>
                <a:gd name="T28" fmla="*/ 27 w 48"/>
                <a:gd name="T29" fmla="*/ 31 h 92"/>
                <a:gd name="T30" fmla="*/ 33 w 48"/>
                <a:gd name="T31" fmla="*/ 44 h 92"/>
                <a:gd name="T32" fmla="*/ 37 w 48"/>
                <a:gd name="T33" fmla="*/ 58 h 92"/>
                <a:gd name="T34" fmla="*/ 38 w 48"/>
                <a:gd name="T35" fmla="*/ 75 h 92"/>
                <a:gd name="T36" fmla="*/ 40 w 48"/>
                <a:gd name="T37" fmla="*/ 92 h 92"/>
                <a:gd name="T38" fmla="*/ 40 w 48"/>
                <a:gd name="T39" fmla="*/ 92 h 92"/>
                <a:gd name="T40" fmla="*/ 48 w 48"/>
                <a:gd name="T4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2">
                  <a:moveTo>
                    <a:pt x="48" y="92"/>
                  </a:moveTo>
                  <a:lnTo>
                    <a:pt x="48" y="92"/>
                  </a:lnTo>
                  <a:lnTo>
                    <a:pt x="46" y="73"/>
                  </a:lnTo>
                  <a:lnTo>
                    <a:pt x="44" y="56"/>
                  </a:lnTo>
                  <a:lnTo>
                    <a:pt x="40" y="41"/>
                  </a:lnTo>
                  <a:lnTo>
                    <a:pt x="35" y="27"/>
                  </a:lnTo>
                  <a:lnTo>
                    <a:pt x="27" y="18"/>
                  </a:lnTo>
                  <a:lnTo>
                    <a:pt x="19" y="8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0"/>
                  </a:lnTo>
                  <a:lnTo>
                    <a:pt x="14" y="14"/>
                  </a:lnTo>
                  <a:lnTo>
                    <a:pt x="21" y="21"/>
                  </a:lnTo>
                  <a:lnTo>
                    <a:pt x="27" y="31"/>
                  </a:lnTo>
                  <a:lnTo>
                    <a:pt x="33" y="44"/>
                  </a:lnTo>
                  <a:lnTo>
                    <a:pt x="37" y="58"/>
                  </a:lnTo>
                  <a:lnTo>
                    <a:pt x="38" y="75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8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Freeform 429"/>
            <p:cNvSpPr>
              <a:spLocks/>
            </p:cNvSpPr>
            <p:nvPr/>
          </p:nvSpPr>
          <p:spPr bwMode="auto">
            <a:xfrm>
              <a:off x="7654925" y="3798888"/>
              <a:ext cx="93663" cy="177800"/>
            </a:xfrm>
            <a:custGeom>
              <a:avLst/>
              <a:gdLst>
                <a:gd name="T0" fmla="*/ 0 w 59"/>
                <a:gd name="T1" fmla="*/ 112 h 112"/>
                <a:gd name="T2" fmla="*/ 0 w 59"/>
                <a:gd name="T3" fmla="*/ 112 h 112"/>
                <a:gd name="T4" fmla="*/ 7 w 59"/>
                <a:gd name="T5" fmla="*/ 110 h 112"/>
                <a:gd name="T6" fmla="*/ 13 w 59"/>
                <a:gd name="T7" fmla="*/ 108 h 112"/>
                <a:gd name="T8" fmla="*/ 19 w 59"/>
                <a:gd name="T9" fmla="*/ 106 h 112"/>
                <a:gd name="T10" fmla="*/ 25 w 59"/>
                <a:gd name="T11" fmla="*/ 102 h 112"/>
                <a:gd name="T12" fmla="*/ 34 w 59"/>
                <a:gd name="T13" fmla="*/ 91 h 112"/>
                <a:gd name="T14" fmla="*/ 42 w 59"/>
                <a:gd name="T15" fmla="*/ 77 h 112"/>
                <a:gd name="T16" fmla="*/ 49 w 59"/>
                <a:gd name="T17" fmla="*/ 62 h 112"/>
                <a:gd name="T18" fmla="*/ 55 w 59"/>
                <a:gd name="T19" fmla="*/ 43 h 112"/>
                <a:gd name="T20" fmla="*/ 57 w 59"/>
                <a:gd name="T21" fmla="*/ 22 h 112"/>
                <a:gd name="T22" fmla="*/ 59 w 59"/>
                <a:gd name="T23" fmla="*/ 0 h 112"/>
                <a:gd name="T24" fmla="*/ 51 w 59"/>
                <a:gd name="T25" fmla="*/ 0 h 112"/>
                <a:gd name="T26" fmla="*/ 49 w 59"/>
                <a:gd name="T27" fmla="*/ 22 h 112"/>
                <a:gd name="T28" fmla="*/ 48 w 59"/>
                <a:gd name="T29" fmla="*/ 41 h 112"/>
                <a:gd name="T30" fmla="*/ 42 w 59"/>
                <a:gd name="T31" fmla="*/ 58 h 112"/>
                <a:gd name="T32" fmla="*/ 36 w 59"/>
                <a:gd name="T33" fmla="*/ 73 h 112"/>
                <a:gd name="T34" fmla="*/ 28 w 59"/>
                <a:gd name="T35" fmla="*/ 87 h 112"/>
                <a:gd name="T36" fmla="*/ 19 w 59"/>
                <a:gd name="T37" fmla="*/ 96 h 112"/>
                <a:gd name="T38" fmla="*/ 15 w 59"/>
                <a:gd name="T39" fmla="*/ 98 h 112"/>
                <a:gd name="T40" fmla="*/ 9 w 59"/>
                <a:gd name="T41" fmla="*/ 102 h 112"/>
                <a:gd name="T42" fmla="*/ 5 w 59"/>
                <a:gd name="T43" fmla="*/ 102 h 112"/>
                <a:gd name="T44" fmla="*/ 0 w 59"/>
                <a:gd name="T45" fmla="*/ 104 h 112"/>
                <a:gd name="T46" fmla="*/ 0 w 59"/>
                <a:gd name="T47" fmla="*/ 104 h 112"/>
                <a:gd name="T48" fmla="*/ 0 w 59"/>
                <a:gd name="T4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112">
                  <a:moveTo>
                    <a:pt x="0" y="112"/>
                  </a:moveTo>
                  <a:lnTo>
                    <a:pt x="0" y="112"/>
                  </a:lnTo>
                  <a:lnTo>
                    <a:pt x="7" y="110"/>
                  </a:lnTo>
                  <a:lnTo>
                    <a:pt x="13" y="108"/>
                  </a:lnTo>
                  <a:lnTo>
                    <a:pt x="19" y="106"/>
                  </a:lnTo>
                  <a:lnTo>
                    <a:pt x="25" y="102"/>
                  </a:lnTo>
                  <a:lnTo>
                    <a:pt x="34" y="91"/>
                  </a:lnTo>
                  <a:lnTo>
                    <a:pt x="42" y="77"/>
                  </a:lnTo>
                  <a:lnTo>
                    <a:pt x="49" y="62"/>
                  </a:lnTo>
                  <a:lnTo>
                    <a:pt x="55" y="43"/>
                  </a:lnTo>
                  <a:lnTo>
                    <a:pt x="57" y="2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9" y="22"/>
                  </a:lnTo>
                  <a:lnTo>
                    <a:pt x="48" y="41"/>
                  </a:lnTo>
                  <a:lnTo>
                    <a:pt x="42" y="58"/>
                  </a:lnTo>
                  <a:lnTo>
                    <a:pt x="36" y="73"/>
                  </a:lnTo>
                  <a:lnTo>
                    <a:pt x="28" y="87"/>
                  </a:lnTo>
                  <a:lnTo>
                    <a:pt x="19" y="96"/>
                  </a:lnTo>
                  <a:lnTo>
                    <a:pt x="15" y="98"/>
                  </a:lnTo>
                  <a:lnTo>
                    <a:pt x="9" y="102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Freeform 430"/>
            <p:cNvSpPr>
              <a:spLocks/>
            </p:cNvSpPr>
            <p:nvPr/>
          </p:nvSpPr>
          <p:spPr bwMode="auto">
            <a:xfrm>
              <a:off x="7545388" y="3781425"/>
              <a:ext cx="109537" cy="195263"/>
            </a:xfrm>
            <a:custGeom>
              <a:avLst/>
              <a:gdLst>
                <a:gd name="T0" fmla="*/ 0 w 69"/>
                <a:gd name="T1" fmla="*/ 2 h 123"/>
                <a:gd name="T2" fmla="*/ 3 w 69"/>
                <a:gd name="T3" fmla="*/ 27 h 123"/>
                <a:gd name="T4" fmla="*/ 7 w 69"/>
                <a:gd name="T5" fmla="*/ 48 h 123"/>
                <a:gd name="T6" fmla="*/ 15 w 69"/>
                <a:gd name="T7" fmla="*/ 69 h 123"/>
                <a:gd name="T8" fmla="*/ 23 w 69"/>
                <a:gd name="T9" fmla="*/ 86 h 123"/>
                <a:gd name="T10" fmla="*/ 32 w 69"/>
                <a:gd name="T11" fmla="*/ 102 h 123"/>
                <a:gd name="T12" fmla="*/ 44 w 69"/>
                <a:gd name="T13" fmla="*/ 113 h 123"/>
                <a:gd name="T14" fmla="*/ 49 w 69"/>
                <a:gd name="T15" fmla="*/ 117 h 123"/>
                <a:gd name="T16" fmla="*/ 55 w 69"/>
                <a:gd name="T17" fmla="*/ 119 h 123"/>
                <a:gd name="T18" fmla="*/ 63 w 69"/>
                <a:gd name="T19" fmla="*/ 121 h 123"/>
                <a:gd name="T20" fmla="*/ 69 w 69"/>
                <a:gd name="T21" fmla="*/ 123 h 123"/>
                <a:gd name="T22" fmla="*/ 69 w 69"/>
                <a:gd name="T23" fmla="*/ 115 h 123"/>
                <a:gd name="T24" fmla="*/ 65 w 69"/>
                <a:gd name="T25" fmla="*/ 113 h 123"/>
                <a:gd name="T26" fmla="*/ 59 w 69"/>
                <a:gd name="T27" fmla="*/ 113 h 123"/>
                <a:gd name="T28" fmla="*/ 53 w 69"/>
                <a:gd name="T29" fmla="*/ 109 h 123"/>
                <a:gd name="T30" fmla="*/ 47 w 69"/>
                <a:gd name="T31" fmla="*/ 105 h 123"/>
                <a:gd name="T32" fmla="*/ 38 w 69"/>
                <a:gd name="T33" fmla="*/ 96 h 123"/>
                <a:gd name="T34" fmla="*/ 30 w 69"/>
                <a:gd name="T35" fmla="*/ 82 h 123"/>
                <a:gd name="T36" fmla="*/ 23 w 69"/>
                <a:gd name="T37" fmla="*/ 67 h 123"/>
                <a:gd name="T38" fmla="*/ 15 w 69"/>
                <a:gd name="T39" fmla="*/ 46 h 123"/>
                <a:gd name="T40" fmla="*/ 11 w 69"/>
                <a:gd name="T41" fmla="*/ 25 h 123"/>
                <a:gd name="T42" fmla="*/ 9 w 69"/>
                <a:gd name="T43" fmla="*/ 0 h 123"/>
                <a:gd name="T44" fmla="*/ 0 w 69"/>
                <a:gd name="T45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23">
                  <a:moveTo>
                    <a:pt x="0" y="2"/>
                  </a:moveTo>
                  <a:lnTo>
                    <a:pt x="3" y="27"/>
                  </a:lnTo>
                  <a:lnTo>
                    <a:pt x="7" y="48"/>
                  </a:lnTo>
                  <a:lnTo>
                    <a:pt x="15" y="69"/>
                  </a:lnTo>
                  <a:lnTo>
                    <a:pt x="23" y="86"/>
                  </a:lnTo>
                  <a:lnTo>
                    <a:pt x="32" y="102"/>
                  </a:lnTo>
                  <a:lnTo>
                    <a:pt x="44" y="113"/>
                  </a:lnTo>
                  <a:lnTo>
                    <a:pt x="49" y="117"/>
                  </a:lnTo>
                  <a:lnTo>
                    <a:pt x="55" y="119"/>
                  </a:lnTo>
                  <a:lnTo>
                    <a:pt x="63" y="121"/>
                  </a:lnTo>
                  <a:lnTo>
                    <a:pt x="69" y="123"/>
                  </a:lnTo>
                  <a:lnTo>
                    <a:pt x="69" y="115"/>
                  </a:lnTo>
                  <a:lnTo>
                    <a:pt x="65" y="113"/>
                  </a:lnTo>
                  <a:lnTo>
                    <a:pt x="59" y="113"/>
                  </a:lnTo>
                  <a:lnTo>
                    <a:pt x="53" y="109"/>
                  </a:lnTo>
                  <a:lnTo>
                    <a:pt x="47" y="105"/>
                  </a:lnTo>
                  <a:lnTo>
                    <a:pt x="38" y="96"/>
                  </a:lnTo>
                  <a:lnTo>
                    <a:pt x="30" y="82"/>
                  </a:lnTo>
                  <a:lnTo>
                    <a:pt x="23" y="67"/>
                  </a:lnTo>
                  <a:lnTo>
                    <a:pt x="15" y="46"/>
                  </a:lnTo>
                  <a:lnTo>
                    <a:pt x="11" y="25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Freeform 431"/>
            <p:cNvSpPr>
              <a:spLocks/>
            </p:cNvSpPr>
            <p:nvPr/>
          </p:nvSpPr>
          <p:spPr bwMode="auto">
            <a:xfrm>
              <a:off x="6953250" y="4357688"/>
              <a:ext cx="596900" cy="120650"/>
            </a:xfrm>
            <a:custGeom>
              <a:avLst/>
              <a:gdLst>
                <a:gd name="T0" fmla="*/ 188 w 376"/>
                <a:gd name="T1" fmla="*/ 76 h 76"/>
                <a:gd name="T2" fmla="*/ 225 w 376"/>
                <a:gd name="T3" fmla="*/ 74 h 76"/>
                <a:gd name="T4" fmla="*/ 261 w 376"/>
                <a:gd name="T5" fmla="*/ 71 h 76"/>
                <a:gd name="T6" fmla="*/ 292 w 376"/>
                <a:gd name="T7" fmla="*/ 63 h 76"/>
                <a:gd name="T8" fmla="*/ 321 w 376"/>
                <a:gd name="T9" fmla="*/ 53 h 76"/>
                <a:gd name="T10" fmla="*/ 344 w 376"/>
                <a:gd name="T11" fmla="*/ 42 h 76"/>
                <a:gd name="T12" fmla="*/ 361 w 376"/>
                <a:gd name="T13" fmla="*/ 32 h 76"/>
                <a:gd name="T14" fmla="*/ 367 w 376"/>
                <a:gd name="T15" fmla="*/ 26 h 76"/>
                <a:gd name="T16" fmla="*/ 373 w 376"/>
                <a:gd name="T17" fmla="*/ 21 h 76"/>
                <a:gd name="T18" fmla="*/ 374 w 376"/>
                <a:gd name="T19" fmla="*/ 15 h 76"/>
                <a:gd name="T20" fmla="*/ 376 w 376"/>
                <a:gd name="T21" fmla="*/ 9 h 76"/>
                <a:gd name="T22" fmla="*/ 374 w 376"/>
                <a:gd name="T23" fmla="*/ 5 h 76"/>
                <a:gd name="T24" fmla="*/ 373 w 376"/>
                <a:gd name="T25" fmla="*/ 2 h 76"/>
                <a:gd name="T26" fmla="*/ 367 w 376"/>
                <a:gd name="T27" fmla="*/ 0 h 76"/>
                <a:gd name="T28" fmla="*/ 361 w 376"/>
                <a:gd name="T29" fmla="*/ 0 h 76"/>
                <a:gd name="T30" fmla="*/ 344 w 376"/>
                <a:gd name="T31" fmla="*/ 2 h 76"/>
                <a:gd name="T32" fmla="*/ 319 w 376"/>
                <a:gd name="T33" fmla="*/ 5 h 76"/>
                <a:gd name="T34" fmla="*/ 292 w 376"/>
                <a:gd name="T35" fmla="*/ 9 h 76"/>
                <a:gd name="T36" fmla="*/ 259 w 376"/>
                <a:gd name="T37" fmla="*/ 15 h 76"/>
                <a:gd name="T38" fmla="*/ 225 w 376"/>
                <a:gd name="T39" fmla="*/ 19 h 76"/>
                <a:gd name="T40" fmla="*/ 186 w 376"/>
                <a:gd name="T41" fmla="*/ 21 h 76"/>
                <a:gd name="T42" fmla="*/ 150 w 376"/>
                <a:gd name="T43" fmla="*/ 19 h 76"/>
                <a:gd name="T44" fmla="*/ 113 w 376"/>
                <a:gd name="T45" fmla="*/ 15 h 76"/>
                <a:gd name="T46" fmla="*/ 83 w 376"/>
                <a:gd name="T47" fmla="*/ 9 h 76"/>
                <a:gd name="T48" fmla="*/ 54 w 376"/>
                <a:gd name="T49" fmla="*/ 5 h 76"/>
                <a:gd name="T50" fmla="*/ 31 w 376"/>
                <a:gd name="T51" fmla="*/ 2 h 76"/>
                <a:gd name="T52" fmla="*/ 14 w 376"/>
                <a:gd name="T53" fmla="*/ 0 h 76"/>
                <a:gd name="T54" fmla="*/ 8 w 376"/>
                <a:gd name="T55" fmla="*/ 2 h 76"/>
                <a:gd name="T56" fmla="*/ 4 w 376"/>
                <a:gd name="T57" fmla="*/ 3 h 76"/>
                <a:gd name="T58" fmla="*/ 0 w 376"/>
                <a:gd name="T59" fmla="*/ 5 h 76"/>
                <a:gd name="T60" fmla="*/ 0 w 376"/>
                <a:gd name="T61" fmla="*/ 11 h 76"/>
                <a:gd name="T62" fmla="*/ 0 w 376"/>
                <a:gd name="T63" fmla="*/ 15 h 76"/>
                <a:gd name="T64" fmla="*/ 4 w 376"/>
                <a:gd name="T65" fmla="*/ 21 h 76"/>
                <a:gd name="T66" fmla="*/ 8 w 376"/>
                <a:gd name="T67" fmla="*/ 26 h 76"/>
                <a:gd name="T68" fmla="*/ 16 w 376"/>
                <a:gd name="T69" fmla="*/ 32 h 76"/>
                <a:gd name="T70" fmla="*/ 33 w 376"/>
                <a:gd name="T71" fmla="*/ 44 h 76"/>
                <a:gd name="T72" fmla="*/ 56 w 376"/>
                <a:gd name="T73" fmla="*/ 53 h 76"/>
                <a:gd name="T74" fmla="*/ 83 w 376"/>
                <a:gd name="T75" fmla="*/ 63 h 76"/>
                <a:gd name="T76" fmla="*/ 115 w 376"/>
                <a:gd name="T77" fmla="*/ 71 h 76"/>
                <a:gd name="T78" fmla="*/ 150 w 376"/>
                <a:gd name="T79" fmla="*/ 74 h 76"/>
                <a:gd name="T80" fmla="*/ 188 w 376"/>
                <a:gd name="T8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6" h="76">
                  <a:moveTo>
                    <a:pt x="188" y="76"/>
                  </a:moveTo>
                  <a:lnTo>
                    <a:pt x="225" y="74"/>
                  </a:lnTo>
                  <a:lnTo>
                    <a:pt x="261" y="71"/>
                  </a:lnTo>
                  <a:lnTo>
                    <a:pt x="292" y="63"/>
                  </a:lnTo>
                  <a:lnTo>
                    <a:pt x="321" y="53"/>
                  </a:lnTo>
                  <a:lnTo>
                    <a:pt x="344" y="42"/>
                  </a:lnTo>
                  <a:lnTo>
                    <a:pt x="361" y="32"/>
                  </a:lnTo>
                  <a:lnTo>
                    <a:pt x="367" y="26"/>
                  </a:lnTo>
                  <a:lnTo>
                    <a:pt x="373" y="21"/>
                  </a:lnTo>
                  <a:lnTo>
                    <a:pt x="374" y="15"/>
                  </a:lnTo>
                  <a:lnTo>
                    <a:pt x="376" y="9"/>
                  </a:lnTo>
                  <a:lnTo>
                    <a:pt x="374" y="5"/>
                  </a:lnTo>
                  <a:lnTo>
                    <a:pt x="373" y="2"/>
                  </a:lnTo>
                  <a:lnTo>
                    <a:pt x="367" y="0"/>
                  </a:lnTo>
                  <a:lnTo>
                    <a:pt x="361" y="0"/>
                  </a:lnTo>
                  <a:lnTo>
                    <a:pt x="344" y="2"/>
                  </a:lnTo>
                  <a:lnTo>
                    <a:pt x="319" y="5"/>
                  </a:lnTo>
                  <a:lnTo>
                    <a:pt x="292" y="9"/>
                  </a:lnTo>
                  <a:lnTo>
                    <a:pt x="259" y="15"/>
                  </a:lnTo>
                  <a:lnTo>
                    <a:pt x="225" y="19"/>
                  </a:lnTo>
                  <a:lnTo>
                    <a:pt x="186" y="21"/>
                  </a:lnTo>
                  <a:lnTo>
                    <a:pt x="150" y="19"/>
                  </a:lnTo>
                  <a:lnTo>
                    <a:pt x="113" y="15"/>
                  </a:lnTo>
                  <a:lnTo>
                    <a:pt x="83" y="9"/>
                  </a:lnTo>
                  <a:lnTo>
                    <a:pt x="54" y="5"/>
                  </a:lnTo>
                  <a:lnTo>
                    <a:pt x="31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8" y="26"/>
                  </a:lnTo>
                  <a:lnTo>
                    <a:pt x="16" y="32"/>
                  </a:lnTo>
                  <a:lnTo>
                    <a:pt x="33" y="44"/>
                  </a:lnTo>
                  <a:lnTo>
                    <a:pt x="56" y="53"/>
                  </a:lnTo>
                  <a:lnTo>
                    <a:pt x="83" y="63"/>
                  </a:lnTo>
                  <a:lnTo>
                    <a:pt x="115" y="71"/>
                  </a:lnTo>
                  <a:lnTo>
                    <a:pt x="150" y="74"/>
                  </a:lnTo>
                  <a:lnTo>
                    <a:pt x="188" y="76"/>
                  </a:lnTo>
                </a:path>
              </a:pathLst>
            </a:custGeom>
            <a:solidFill>
              <a:srgbClr val="FF99CC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Freeform 432"/>
            <p:cNvSpPr>
              <a:spLocks/>
            </p:cNvSpPr>
            <p:nvPr/>
          </p:nvSpPr>
          <p:spPr bwMode="auto">
            <a:xfrm>
              <a:off x="6956425" y="4368800"/>
              <a:ext cx="590550" cy="69850"/>
            </a:xfrm>
            <a:custGeom>
              <a:avLst/>
              <a:gdLst>
                <a:gd name="T0" fmla="*/ 0 w 372"/>
                <a:gd name="T1" fmla="*/ 6 h 44"/>
                <a:gd name="T2" fmla="*/ 8 w 372"/>
                <a:gd name="T3" fmla="*/ 10 h 44"/>
                <a:gd name="T4" fmla="*/ 31 w 372"/>
                <a:gd name="T5" fmla="*/ 19 h 44"/>
                <a:gd name="T6" fmla="*/ 65 w 372"/>
                <a:gd name="T7" fmla="*/ 29 h 44"/>
                <a:gd name="T8" fmla="*/ 111 w 372"/>
                <a:gd name="T9" fmla="*/ 39 h 44"/>
                <a:gd name="T10" fmla="*/ 138 w 372"/>
                <a:gd name="T11" fmla="*/ 42 h 44"/>
                <a:gd name="T12" fmla="*/ 167 w 372"/>
                <a:gd name="T13" fmla="*/ 44 h 44"/>
                <a:gd name="T14" fmla="*/ 198 w 372"/>
                <a:gd name="T15" fmla="*/ 44 h 44"/>
                <a:gd name="T16" fmla="*/ 230 w 372"/>
                <a:gd name="T17" fmla="*/ 41 h 44"/>
                <a:gd name="T18" fmla="*/ 265 w 372"/>
                <a:gd name="T19" fmla="*/ 37 h 44"/>
                <a:gd name="T20" fmla="*/ 300 w 372"/>
                <a:gd name="T21" fmla="*/ 27 h 44"/>
                <a:gd name="T22" fmla="*/ 336 w 372"/>
                <a:gd name="T23" fmla="*/ 16 h 44"/>
                <a:gd name="T24" fmla="*/ 372 w 372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44">
                  <a:moveTo>
                    <a:pt x="0" y="6"/>
                  </a:moveTo>
                  <a:lnTo>
                    <a:pt x="8" y="10"/>
                  </a:lnTo>
                  <a:lnTo>
                    <a:pt x="31" y="19"/>
                  </a:lnTo>
                  <a:lnTo>
                    <a:pt x="65" y="29"/>
                  </a:lnTo>
                  <a:lnTo>
                    <a:pt x="111" y="39"/>
                  </a:lnTo>
                  <a:lnTo>
                    <a:pt x="138" y="42"/>
                  </a:lnTo>
                  <a:lnTo>
                    <a:pt x="167" y="44"/>
                  </a:lnTo>
                  <a:lnTo>
                    <a:pt x="198" y="44"/>
                  </a:lnTo>
                  <a:lnTo>
                    <a:pt x="230" y="41"/>
                  </a:lnTo>
                  <a:lnTo>
                    <a:pt x="265" y="37"/>
                  </a:lnTo>
                  <a:lnTo>
                    <a:pt x="300" y="27"/>
                  </a:lnTo>
                  <a:lnTo>
                    <a:pt x="336" y="16"/>
                  </a:lnTo>
                  <a:lnTo>
                    <a:pt x="37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" name="Rectangle 433"/>
            <p:cNvSpPr>
              <a:spLocks noChangeArrowheads="1"/>
            </p:cNvSpPr>
            <p:nvPr/>
          </p:nvSpPr>
          <p:spPr bwMode="auto">
            <a:xfrm>
              <a:off x="6299200" y="3781425"/>
              <a:ext cx="242888" cy="1270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" name="Freeform 434"/>
            <p:cNvSpPr>
              <a:spLocks/>
            </p:cNvSpPr>
            <p:nvPr/>
          </p:nvSpPr>
          <p:spPr bwMode="auto">
            <a:xfrm>
              <a:off x="6499225" y="3748088"/>
              <a:ext cx="88900" cy="76200"/>
            </a:xfrm>
            <a:custGeom>
              <a:avLst/>
              <a:gdLst>
                <a:gd name="T0" fmla="*/ 56 w 56"/>
                <a:gd name="T1" fmla="*/ 25 h 48"/>
                <a:gd name="T2" fmla="*/ 0 w 56"/>
                <a:gd name="T3" fmla="*/ 0 h 48"/>
                <a:gd name="T4" fmla="*/ 0 w 56"/>
                <a:gd name="T5" fmla="*/ 0 h 48"/>
                <a:gd name="T6" fmla="*/ 0 w 56"/>
                <a:gd name="T7" fmla="*/ 2 h 48"/>
                <a:gd name="T8" fmla="*/ 2 w 56"/>
                <a:gd name="T9" fmla="*/ 4 h 48"/>
                <a:gd name="T10" fmla="*/ 2 w 56"/>
                <a:gd name="T11" fmla="*/ 4 h 48"/>
                <a:gd name="T12" fmla="*/ 2 w 56"/>
                <a:gd name="T13" fmla="*/ 6 h 48"/>
                <a:gd name="T14" fmla="*/ 2 w 56"/>
                <a:gd name="T15" fmla="*/ 8 h 48"/>
                <a:gd name="T16" fmla="*/ 4 w 56"/>
                <a:gd name="T17" fmla="*/ 9 h 48"/>
                <a:gd name="T18" fmla="*/ 4 w 56"/>
                <a:gd name="T19" fmla="*/ 11 h 48"/>
                <a:gd name="T20" fmla="*/ 4 w 56"/>
                <a:gd name="T21" fmla="*/ 11 h 48"/>
                <a:gd name="T22" fmla="*/ 4 w 56"/>
                <a:gd name="T23" fmla="*/ 13 h 48"/>
                <a:gd name="T24" fmla="*/ 4 w 56"/>
                <a:gd name="T25" fmla="*/ 15 h 48"/>
                <a:gd name="T26" fmla="*/ 6 w 56"/>
                <a:gd name="T27" fmla="*/ 17 h 48"/>
                <a:gd name="T28" fmla="*/ 6 w 56"/>
                <a:gd name="T29" fmla="*/ 19 h 48"/>
                <a:gd name="T30" fmla="*/ 6 w 56"/>
                <a:gd name="T31" fmla="*/ 19 h 48"/>
                <a:gd name="T32" fmla="*/ 6 w 56"/>
                <a:gd name="T33" fmla="*/ 21 h 48"/>
                <a:gd name="T34" fmla="*/ 6 w 56"/>
                <a:gd name="T35" fmla="*/ 23 h 48"/>
                <a:gd name="T36" fmla="*/ 6 w 56"/>
                <a:gd name="T37" fmla="*/ 25 h 48"/>
                <a:gd name="T38" fmla="*/ 6 w 56"/>
                <a:gd name="T39" fmla="*/ 25 h 48"/>
                <a:gd name="T40" fmla="*/ 6 w 56"/>
                <a:gd name="T41" fmla="*/ 27 h 48"/>
                <a:gd name="T42" fmla="*/ 6 w 56"/>
                <a:gd name="T43" fmla="*/ 29 h 48"/>
                <a:gd name="T44" fmla="*/ 6 w 56"/>
                <a:gd name="T45" fmla="*/ 31 h 48"/>
                <a:gd name="T46" fmla="*/ 6 w 56"/>
                <a:gd name="T47" fmla="*/ 32 h 48"/>
                <a:gd name="T48" fmla="*/ 4 w 56"/>
                <a:gd name="T49" fmla="*/ 32 h 48"/>
                <a:gd name="T50" fmla="*/ 4 w 56"/>
                <a:gd name="T51" fmla="*/ 34 h 48"/>
                <a:gd name="T52" fmla="*/ 4 w 56"/>
                <a:gd name="T53" fmla="*/ 36 h 48"/>
                <a:gd name="T54" fmla="*/ 4 w 56"/>
                <a:gd name="T55" fmla="*/ 38 h 48"/>
                <a:gd name="T56" fmla="*/ 4 w 56"/>
                <a:gd name="T57" fmla="*/ 40 h 48"/>
                <a:gd name="T58" fmla="*/ 2 w 56"/>
                <a:gd name="T59" fmla="*/ 40 h 48"/>
                <a:gd name="T60" fmla="*/ 2 w 56"/>
                <a:gd name="T61" fmla="*/ 42 h 48"/>
                <a:gd name="T62" fmla="*/ 2 w 56"/>
                <a:gd name="T63" fmla="*/ 44 h 48"/>
                <a:gd name="T64" fmla="*/ 2 w 56"/>
                <a:gd name="T65" fmla="*/ 46 h 48"/>
                <a:gd name="T66" fmla="*/ 0 w 56"/>
                <a:gd name="T67" fmla="*/ 48 h 48"/>
                <a:gd name="T68" fmla="*/ 0 w 56"/>
                <a:gd name="T69" fmla="*/ 48 h 48"/>
                <a:gd name="T70" fmla="*/ 56 w 56"/>
                <a:gd name="T71" fmla="*/ 25 h 48"/>
                <a:gd name="T72" fmla="*/ 56 w 56"/>
                <a:gd name="T7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48">
                  <a:moveTo>
                    <a:pt x="56" y="2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56" y="25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Freeform 435"/>
            <p:cNvSpPr>
              <a:spLocks/>
            </p:cNvSpPr>
            <p:nvPr/>
          </p:nvSpPr>
          <p:spPr bwMode="auto">
            <a:xfrm>
              <a:off x="6624638" y="3394075"/>
              <a:ext cx="165100" cy="298450"/>
            </a:xfrm>
            <a:custGeom>
              <a:avLst/>
              <a:gdLst>
                <a:gd name="T0" fmla="*/ 21 w 104"/>
                <a:gd name="T1" fmla="*/ 0 h 188"/>
                <a:gd name="T2" fmla="*/ 17 w 104"/>
                <a:gd name="T3" fmla="*/ 10 h 188"/>
                <a:gd name="T4" fmla="*/ 10 w 104"/>
                <a:gd name="T5" fmla="*/ 33 h 188"/>
                <a:gd name="T6" fmla="*/ 6 w 104"/>
                <a:gd name="T7" fmla="*/ 48 h 188"/>
                <a:gd name="T8" fmla="*/ 4 w 104"/>
                <a:gd name="T9" fmla="*/ 66 h 188"/>
                <a:gd name="T10" fmla="*/ 2 w 104"/>
                <a:gd name="T11" fmla="*/ 85 h 188"/>
                <a:gd name="T12" fmla="*/ 0 w 104"/>
                <a:gd name="T13" fmla="*/ 104 h 188"/>
                <a:gd name="T14" fmla="*/ 2 w 104"/>
                <a:gd name="T15" fmla="*/ 121 h 188"/>
                <a:gd name="T16" fmla="*/ 6 w 104"/>
                <a:gd name="T17" fmla="*/ 138 h 188"/>
                <a:gd name="T18" fmla="*/ 8 w 104"/>
                <a:gd name="T19" fmla="*/ 146 h 188"/>
                <a:gd name="T20" fmla="*/ 11 w 104"/>
                <a:gd name="T21" fmla="*/ 154 h 188"/>
                <a:gd name="T22" fmla="*/ 15 w 104"/>
                <a:gd name="T23" fmla="*/ 161 h 188"/>
                <a:gd name="T24" fmla="*/ 21 w 104"/>
                <a:gd name="T25" fmla="*/ 167 h 188"/>
                <a:gd name="T26" fmla="*/ 27 w 104"/>
                <a:gd name="T27" fmla="*/ 173 h 188"/>
                <a:gd name="T28" fmla="*/ 34 w 104"/>
                <a:gd name="T29" fmla="*/ 179 h 188"/>
                <a:gd name="T30" fmla="*/ 44 w 104"/>
                <a:gd name="T31" fmla="*/ 183 h 188"/>
                <a:gd name="T32" fmla="*/ 54 w 104"/>
                <a:gd name="T33" fmla="*/ 186 h 188"/>
                <a:gd name="T34" fmla="*/ 63 w 104"/>
                <a:gd name="T35" fmla="*/ 188 h 188"/>
                <a:gd name="T36" fmla="*/ 75 w 104"/>
                <a:gd name="T37" fmla="*/ 188 h 188"/>
                <a:gd name="T38" fmla="*/ 88 w 104"/>
                <a:gd name="T39" fmla="*/ 188 h 188"/>
                <a:gd name="T40" fmla="*/ 104 w 104"/>
                <a:gd name="T41" fmla="*/ 18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88">
                  <a:moveTo>
                    <a:pt x="21" y="0"/>
                  </a:moveTo>
                  <a:lnTo>
                    <a:pt x="17" y="10"/>
                  </a:lnTo>
                  <a:lnTo>
                    <a:pt x="10" y="33"/>
                  </a:lnTo>
                  <a:lnTo>
                    <a:pt x="6" y="48"/>
                  </a:lnTo>
                  <a:lnTo>
                    <a:pt x="4" y="66"/>
                  </a:lnTo>
                  <a:lnTo>
                    <a:pt x="2" y="85"/>
                  </a:lnTo>
                  <a:lnTo>
                    <a:pt x="0" y="104"/>
                  </a:lnTo>
                  <a:lnTo>
                    <a:pt x="2" y="121"/>
                  </a:lnTo>
                  <a:lnTo>
                    <a:pt x="6" y="138"/>
                  </a:lnTo>
                  <a:lnTo>
                    <a:pt x="8" y="146"/>
                  </a:lnTo>
                  <a:lnTo>
                    <a:pt x="11" y="154"/>
                  </a:lnTo>
                  <a:lnTo>
                    <a:pt x="15" y="161"/>
                  </a:lnTo>
                  <a:lnTo>
                    <a:pt x="21" y="167"/>
                  </a:lnTo>
                  <a:lnTo>
                    <a:pt x="27" y="173"/>
                  </a:lnTo>
                  <a:lnTo>
                    <a:pt x="34" y="179"/>
                  </a:lnTo>
                  <a:lnTo>
                    <a:pt x="44" y="183"/>
                  </a:lnTo>
                  <a:lnTo>
                    <a:pt x="54" y="186"/>
                  </a:lnTo>
                  <a:lnTo>
                    <a:pt x="63" y="188"/>
                  </a:lnTo>
                  <a:lnTo>
                    <a:pt x="75" y="188"/>
                  </a:lnTo>
                  <a:lnTo>
                    <a:pt x="88" y="188"/>
                  </a:lnTo>
                  <a:lnTo>
                    <a:pt x="104" y="18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" name="Freeform 436"/>
            <p:cNvSpPr>
              <a:spLocks/>
            </p:cNvSpPr>
            <p:nvPr/>
          </p:nvSpPr>
          <p:spPr bwMode="auto">
            <a:xfrm>
              <a:off x="7712075" y="3403600"/>
              <a:ext cx="152400" cy="288925"/>
            </a:xfrm>
            <a:custGeom>
              <a:avLst/>
              <a:gdLst>
                <a:gd name="T0" fmla="*/ 67 w 96"/>
                <a:gd name="T1" fmla="*/ 0 h 182"/>
                <a:gd name="T2" fmla="*/ 71 w 96"/>
                <a:gd name="T3" fmla="*/ 10 h 182"/>
                <a:gd name="T4" fmla="*/ 81 w 96"/>
                <a:gd name="T5" fmla="*/ 31 h 182"/>
                <a:gd name="T6" fmla="*/ 86 w 96"/>
                <a:gd name="T7" fmla="*/ 46 h 182"/>
                <a:gd name="T8" fmla="*/ 90 w 96"/>
                <a:gd name="T9" fmla="*/ 63 h 182"/>
                <a:gd name="T10" fmla="*/ 94 w 96"/>
                <a:gd name="T11" fmla="*/ 81 h 182"/>
                <a:gd name="T12" fmla="*/ 96 w 96"/>
                <a:gd name="T13" fmla="*/ 100 h 182"/>
                <a:gd name="T14" fmla="*/ 96 w 96"/>
                <a:gd name="T15" fmla="*/ 117 h 182"/>
                <a:gd name="T16" fmla="*/ 94 w 96"/>
                <a:gd name="T17" fmla="*/ 134 h 182"/>
                <a:gd name="T18" fmla="*/ 92 w 96"/>
                <a:gd name="T19" fmla="*/ 142 h 182"/>
                <a:gd name="T20" fmla="*/ 90 w 96"/>
                <a:gd name="T21" fmla="*/ 150 h 182"/>
                <a:gd name="T22" fmla="*/ 86 w 96"/>
                <a:gd name="T23" fmla="*/ 155 h 182"/>
                <a:gd name="T24" fmla="*/ 81 w 96"/>
                <a:gd name="T25" fmla="*/ 161 h 182"/>
                <a:gd name="T26" fmla="*/ 75 w 96"/>
                <a:gd name="T27" fmla="*/ 167 h 182"/>
                <a:gd name="T28" fmla="*/ 69 w 96"/>
                <a:gd name="T29" fmla="*/ 173 h 182"/>
                <a:gd name="T30" fmla="*/ 61 w 96"/>
                <a:gd name="T31" fmla="*/ 177 h 182"/>
                <a:gd name="T32" fmla="*/ 52 w 96"/>
                <a:gd name="T33" fmla="*/ 178 h 182"/>
                <a:gd name="T34" fmla="*/ 40 w 96"/>
                <a:gd name="T35" fmla="*/ 180 h 182"/>
                <a:gd name="T36" fmla="*/ 29 w 96"/>
                <a:gd name="T37" fmla="*/ 182 h 182"/>
                <a:gd name="T38" fmla="*/ 15 w 96"/>
                <a:gd name="T39" fmla="*/ 182 h 182"/>
                <a:gd name="T40" fmla="*/ 0 w 96"/>
                <a:gd name="T41" fmla="*/ 1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2">
                  <a:moveTo>
                    <a:pt x="67" y="0"/>
                  </a:moveTo>
                  <a:lnTo>
                    <a:pt x="71" y="10"/>
                  </a:lnTo>
                  <a:lnTo>
                    <a:pt x="81" y="31"/>
                  </a:lnTo>
                  <a:lnTo>
                    <a:pt x="86" y="46"/>
                  </a:lnTo>
                  <a:lnTo>
                    <a:pt x="90" y="63"/>
                  </a:lnTo>
                  <a:lnTo>
                    <a:pt x="94" y="81"/>
                  </a:lnTo>
                  <a:lnTo>
                    <a:pt x="96" y="100"/>
                  </a:lnTo>
                  <a:lnTo>
                    <a:pt x="96" y="117"/>
                  </a:lnTo>
                  <a:lnTo>
                    <a:pt x="94" y="134"/>
                  </a:lnTo>
                  <a:lnTo>
                    <a:pt x="92" y="142"/>
                  </a:lnTo>
                  <a:lnTo>
                    <a:pt x="90" y="150"/>
                  </a:lnTo>
                  <a:lnTo>
                    <a:pt x="86" y="155"/>
                  </a:lnTo>
                  <a:lnTo>
                    <a:pt x="81" y="161"/>
                  </a:lnTo>
                  <a:lnTo>
                    <a:pt x="75" y="167"/>
                  </a:lnTo>
                  <a:lnTo>
                    <a:pt x="69" y="173"/>
                  </a:lnTo>
                  <a:lnTo>
                    <a:pt x="61" y="177"/>
                  </a:lnTo>
                  <a:lnTo>
                    <a:pt x="52" y="178"/>
                  </a:lnTo>
                  <a:lnTo>
                    <a:pt x="40" y="180"/>
                  </a:lnTo>
                  <a:lnTo>
                    <a:pt x="29" y="182"/>
                  </a:lnTo>
                  <a:lnTo>
                    <a:pt x="15" y="182"/>
                  </a:lnTo>
                  <a:lnTo>
                    <a:pt x="0" y="18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Freeform 437"/>
            <p:cNvSpPr>
              <a:spLocks/>
            </p:cNvSpPr>
            <p:nvPr/>
          </p:nvSpPr>
          <p:spPr bwMode="auto">
            <a:xfrm>
              <a:off x="6642100" y="3830638"/>
              <a:ext cx="115888" cy="176212"/>
            </a:xfrm>
            <a:custGeom>
              <a:avLst/>
              <a:gdLst>
                <a:gd name="T0" fmla="*/ 73 w 73"/>
                <a:gd name="T1" fmla="*/ 13 h 111"/>
                <a:gd name="T2" fmla="*/ 70 w 73"/>
                <a:gd name="T3" fmla="*/ 11 h 111"/>
                <a:gd name="T4" fmla="*/ 60 w 73"/>
                <a:gd name="T5" fmla="*/ 5 h 111"/>
                <a:gd name="T6" fmla="*/ 54 w 73"/>
                <a:gd name="T7" fmla="*/ 3 h 111"/>
                <a:gd name="T8" fmla="*/ 47 w 73"/>
                <a:gd name="T9" fmla="*/ 2 h 111"/>
                <a:gd name="T10" fmla="*/ 41 w 73"/>
                <a:gd name="T11" fmla="*/ 0 h 111"/>
                <a:gd name="T12" fmla="*/ 33 w 73"/>
                <a:gd name="T13" fmla="*/ 0 h 111"/>
                <a:gd name="T14" fmla="*/ 25 w 73"/>
                <a:gd name="T15" fmla="*/ 3 h 111"/>
                <a:gd name="T16" fmla="*/ 20 w 73"/>
                <a:gd name="T17" fmla="*/ 7 h 111"/>
                <a:gd name="T18" fmla="*/ 12 w 73"/>
                <a:gd name="T19" fmla="*/ 15 h 111"/>
                <a:gd name="T20" fmla="*/ 8 w 73"/>
                <a:gd name="T21" fmla="*/ 27 h 111"/>
                <a:gd name="T22" fmla="*/ 2 w 73"/>
                <a:gd name="T23" fmla="*/ 40 h 111"/>
                <a:gd name="T24" fmla="*/ 0 w 73"/>
                <a:gd name="T25" fmla="*/ 59 h 111"/>
                <a:gd name="T26" fmla="*/ 0 w 73"/>
                <a:gd name="T27" fmla="*/ 82 h 111"/>
                <a:gd name="T28" fmla="*/ 0 w 73"/>
                <a:gd name="T2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11">
                  <a:moveTo>
                    <a:pt x="73" y="13"/>
                  </a:moveTo>
                  <a:lnTo>
                    <a:pt x="70" y="11"/>
                  </a:lnTo>
                  <a:lnTo>
                    <a:pt x="60" y="5"/>
                  </a:lnTo>
                  <a:lnTo>
                    <a:pt x="54" y="3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20" y="7"/>
                  </a:lnTo>
                  <a:lnTo>
                    <a:pt x="12" y="15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9"/>
                  </a:lnTo>
                  <a:lnTo>
                    <a:pt x="0" y="82"/>
                  </a:lnTo>
                  <a:lnTo>
                    <a:pt x="0" y="11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" name="Freeform 438"/>
            <p:cNvSpPr>
              <a:spLocks/>
            </p:cNvSpPr>
            <p:nvPr/>
          </p:nvSpPr>
          <p:spPr bwMode="auto">
            <a:xfrm>
              <a:off x="7739063" y="3821113"/>
              <a:ext cx="115887" cy="173037"/>
            </a:xfrm>
            <a:custGeom>
              <a:avLst/>
              <a:gdLst>
                <a:gd name="T0" fmla="*/ 0 w 73"/>
                <a:gd name="T1" fmla="*/ 13 h 109"/>
                <a:gd name="T2" fmla="*/ 4 w 73"/>
                <a:gd name="T3" fmla="*/ 11 h 109"/>
                <a:gd name="T4" fmla="*/ 12 w 73"/>
                <a:gd name="T5" fmla="*/ 6 h 109"/>
                <a:gd name="T6" fmla="*/ 20 w 73"/>
                <a:gd name="T7" fmla="*/ 2 h 109"/>
                <a:gd name="T8" fmla="*/ 25 w 73"/>
                <a:gd name="T9" fmla="*/ 0 h 109"/>
                <a:gd name="T10" fmla="*/ 33 w 73"/>
                <a:gd name="T11" fmla="*/ 0 h 109"/>
                <a:gd name="T12" fmla="*/ 41 w 73"/>
                <a:gd name="T13" fmla="*/ 0 h 109"/>
                <a:gd name="T14" fmla="*/ 46 w 73"/>
                <a:gd name="T15" fmla="*/ 2 h 109"/>
                <a:gd name="T16" fmla="*/ 54 w 73"/>
                <a:gd name="T17" fmla="*/ 8 h 109"/>
                <a:gd name="T18" fmla="*/ 60 w 73"/>
                <a:gd name="T19" fmla="*/ 15 h 109"/>
                <a:gd name="T20" fmla="*/ 66 w 73"/>
                <a:gd name="T21" fmla="*/ 25 h 109"/>
                <a:gd name="T22" fmla="*/ 69 w 73"/>
                <a:gd name="T23" fmla="*/ 40 h 109"/>
                <a:gd name="T24" fmla="*/ 71 w 73"/>
                <a:gd name="T25" fmla="*/ 59 h 109"/>
                <a:gd name="T26" fmla="*/ 73 w 73"/>
                <a:gd name="T27" fmla="*/ 82 h 109"/>
                <a:gd name="T28" fmla="*/ 71 w 73"/>
                <a:gd name="T2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9">
                  <a:moveTo>
                    <a:pt x="0" y="13"/>
                  </a:moveTo>
                  <a:lnTo>
                    <a:pt x="4" y="11"/>
                  </a:lnTo>
                  <a:lnTo>
                    <a:pt x="12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4" y="8"/>
                  </a:lnTo>
                  <a:lnTo>
                    <a:pt x="60" y="15"/>
                  </a:lnTo>
                  <a:lnTo>
                    <a:pt x="66" y="25"/>
                  </a:lnTo>
                  <a:lnTo>
                    <a:pt x="69" y="40"/>
                  </a:lnTo>
                  <a:lnTo>
                    <a:pt x="71" y="59"/>
                  </a:lnTo>
                  <a:lnTo>
                    <a:pt x="73" y="82"/>
                  </a:lnTo>
                  <a:lnTo>
                    <a:pt x="71" y="10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" name="Freeform 439"/>
            <p:cNvSpPr>
              <a:spLocks/>
            </p:cNvSpPr>
            <p:nvPr/>
          </p:nvSpPr>
          <p:spPr bwMode="auto">
            <a:xfrm>
              <a:off x="6737350" y="3711575"/>
              <a:ext cx="195263" cy="195263"/>
            </a:xfrm>
            <a:custGeom>
              <a:avLst/>
              <a:gdLst>
                <a:gd name="T0" fmla="*/ 119 w 123"/>
                <a:gd name="T1" fmla="*/ 119 h 123"/>
                <a:gd name="T2" fmla="*/ 123 w 123"/>
                <a:gd name="T3" fmla="*/ 113 h 123"/>
                <a:gd name="T4" fmla="*/ 111 w 123"/>
                <a:gd name="T5" fmla="*/ 100 h 123"/>
                <a:gd name="T6" fmla="*/ 77 w 123"/>
                <a:gd name="T7" fmla="*/ 65 h 123"/>
                <a:gd name="T8" fmla="*/ 11 w 123"/>
                <a:gd name="T9" fmla="*/ 0 h 123"/>
                <a:gd name="T10" fmla="*/ 0 w 123"/>
                <a:gd name="T11" fmla="*/ 11 h 123"/>
                <a:gd name="T12" fmla="*/ 65 w 123"/>
                <a:gd name="T13" fmla="*/ 77 h 123"/>
                <a:gd name="T14" fmla="*/ 100 w 123"/>
                <a:gd name="T15" fmla="*/ 111 h 123"/>
                <a:gd name="T16" fmla="*/ 111 w 123"/>
                <a:gd name="T17" fmla="*/ 123 h 123"/>
                <a:gd name="T18" fmla="*/ 119 w 123"/>
                <a:gd name="T19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119" y="119"/>
                  </a:moveTo>
                  <a:lnTo>
                    <a:pt x="123" y="113"/>
                  </a:lnTo>
                  <a:lnTo>
                    <a:pt x="111" y="100"/>
                  </a:lnTo>
                  <a:lnTo>
                    <a:pt x="77" y="6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65" y="77"/>
                  </a:lnTo>
                  <a:lnTo>
                    <a:pt x="100" y="111"/>
                  </a:lnTo>
                  <a:lnTo>
                    <a:pt x="111" y="123"/>
                  </a:lnTo>
                  <a:lnTo>
                    <a:pt x="119" y="1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Freeform 440"/>
            <p:cNvSpPr>
              <a:spLocks/>
            </p:cNvSpPr>
            <p:nvPr/>
          </p:nvSpPr>
          <p:spPr bwMode="auto">
            <a:xfrm>
              <a:off x="6743700" y="3714750"/>
              <a:ext cx="195263" cy="195263"/>
            </a:xfrm>
            <a:custGeom>
              <a:avLst/>
              <a:gdLst>
                <a:gd name="T0" fmla="*/ 119 w 123"/>
                <a:gd name="T1" fmla="*/ 4 h 123"/>
                <a:gd name="T2" fmla="*/ 111 w 123"/>
                <a:gd name="T3" fmla="*/ 0 h 123"/>
                <a:gd name="T4" fmla="*/ 100 w 123"/>
                <a:gd name="T5" fmla="*/ 11 h 123"/>
                <a:gd name="T6" fmla="*/ 65 w 123"/>
                <a:gd name="T7" fmla="*/ 46 h 123"/>
                <a:gd name="T8" fmla="*/ 0 w 123"/>
                <a:gd name="T9" fmla="*/ 113 h 123"/>
                <a:gd name="T10" fmla="*/ 11 w 123"/>
                <a:gd name="T11" fmla="*/ 123 h 123"/>
                <a:gd name="T12" fmla="*/ 77 w 123"/>
                <a:gd name="T13" fmla="*/ 57 h 123"/>
                <a:gd name="T14" fmla="*/ 111 w 123"/>
                <a:gd name="T15" fmla="*/ 23 h 123"/>
                <a:gd name="T16" fmla="*/ 123 w 123"/>
                <a:gd name="T17" fmla="*/ 11 h 123"/>
                <a:gd name="T18" fmla="*/ 119 w 123"/>
                <a:gd name="T1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119" y="4"/>
                  </a:moveTo>
                  <a:lnTo>
                    <a:pt x="111" y="0"/>
                  </a:lnTo>
                  <a:lnTo>
                    <a:pt x="100" y="11"/>
                  </a:lnTo>
                  <a:lnTo>
                    <a:pt x="65" y="46"/>
                  </a:lnTo>
                  <a:lnTo>
                    <a:pt x="0" y="113"/>
                  </a:lnTo>
                  <a:lnTo>
                    <a:pt x="11" y="123"/>
                  </a:lnTo>
                  <a:lnTo>
                    <a:pt x="77" y="57"/>
                  </a:lnTo>
                  <a:lnTo>
                    <a:pt x="111" y="23"/>
                  </a:lnTo>
                  <a:lnTo>
                    <a:pt x="123" y="11"/>
                  </a:lnTo>
                  <a:lnTo>
                    <a:pt x="119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" name="Freeform 441"/>
            <p:cNvSpPr>
              <a:spLocks/>
            </p:cNvSpPr>
            <p:nvPr/>
          </p:nvSpPr>
          <p:spPr bwMode="auto">
            <a:xfrm>
              <a:off x="4945063" y="5067300"/>
              <a:ext cx="282575" cy="155575"/>
            </a:xfrm>
            <a:custGeom>
              <a:avLst/>
              <a:gdLst>
                <a:gd name="T0" fmla="*/ 178 w 178"/>
                <a:gd name="T1" fmla="*/ 50 h 98"/>
                <a:gd name="T2" fmla="*/ 90 w 178"/>
                <a:gd name="T3" fmla="*/ 25 h 98"/>
                <a:gd name="T4" fmla="*/ 0 w 178"/>
                <a:gd name="T5" fmla="*/ 0 h 98"/>
                <a:gd name="T6" fmla="*/ 0 w 178"/>
                <a:gd name="T7" fmla="*/ 50 h 98"/>
                <a:gd name="T8" fmla="*/ 0 w 178"/>
                <a:gd name="T9" fmla="*/ 98 h 98"/>
                <a:gd name="T10" fmla="*/ 90 w 178"/>
                <a:gd name="T11" fmla="*/ 74 h 98"/>
                <a:gd name="T12" fmla="*/ 178 w 178"/>
                <a:gd name="T13" fmla="*/ 5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98">
                  <a:moveTo>
                    <a:pt x="178" y="50"/>
                  </a:moveTo>
                  <a:lnTo>
                    <a:pt x="90" y="25"/>
                  </a:lnTo>
                  <a:lnTo>
                    <a:pt x="0" y="0"/>
                  </a:lnTo>
                  <a:lnTo>
                    <a:pt x="0" y="50"/>
                  </a:lnTo>
                  <a:lnTo>
                    <a:pt x="0" y="98"/>
                  </a:lnTo>
                  <a:lnTo>
                    <a:pt x="90" y="74"/>
                  </a:lnTo>
                  <a:lnTo>
                    <a:pt x="178" y="5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Freeform 442"/>
            <p:cNvSpPr>
              <a:spLocks/>
            </p:cNvSpPr>
            <p:nvPr/>
          </p:nvSpPr>
          <p:spPr bwMode="auto">
            <a:xfrm>
              <a:off x="4945063" y="5067300"/>
              <a:ext cx="282575" cy="155575"/>
            </a:xfrm>
            <a:custGeom>
              <a:avLst/>
              <a:gdLst>
                <a:gd name="T0" fmla="*/ 178 w 178"/>
                <a:gd name="T1" fmla="*/ 50 h 98"/>
                <a:gd name="T2" fmla="*/ 90 w 178"/>
                <a:gd name="T3" fmla="*/ 25 h 98"/>
                <a:gd name="T4" fmla="*/ 0 w 178"/>
                <a:gd name="T5" fmla="*/ 0 h 98"/>
                <a:gd name="T6" fmla="*/ 0 w 178"/>
                <a:gd name="T7" fmla="*/ 50 h 98"/>
                <a:gd name="T8" fmla="*/ 0 w 178"/>
                <a:gd name="T9" fmla="*/ 98 h 98"/>
                <a:gd name="T10" fmla="*/ 90 w 178"/>
                <a:gd name="T11" fmla="*/ 74 h 98"/>
                <a:gd name="T12" fmla="*/ 178 w 178"/>
                <a:gd name="T13" fmla="*/ 5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98">
                  <a:moveTo>
                    <a:pt x="178" y="50"/>
                  </a:moveTo>
                  <a:lnTo>
                    <a:pt x="90" y="25"/>
                  </a:lnTo>
                  <a:lnTo>
                    <a:pt x="0" y="0"/>
                  </a:lnTo>
                  <a:lnTo>
                    <a:pt x="0" y="50"/>
                  </a:lnTo>
                  <a:lnTo>
                    <a:pt x="0" y="98"/>
                  </a:lnTo>
                  <a:lnTo>
                    <a:pt x="90" y="74"/>
                  </a:lnTo>
                  <a:lnTo>
                    <a:pt x="178" y="5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" name="Freeform 443"/>
            <p:cNvSpPr>
              <a:spLocks/>
            </p:cNvSpPr>
            <p:nvPr/>
          </p:nvSpPr>
          <p:spPr bwMode="auto">
            <a:xfrm>
              <a:off x="7404100" y="5070475"/>
              <a:ext cx="287338" cy="157163"/>
            </a:xfrm>
            <a:custGeom>
              <a:avLst/>
              <a:gdLst>
                <a:gd name="T0" fmla="*/ 181 w 181"/>
                <a:gd name="T1" fmla="*/ 49 h 99"/>
                <a:gd name="T2" fmla="*/ 91 w 181"/>
                <a:gd name="T3" fmla="*/ 25 h 99"/>
                <a:gd name="T4" fmla="*/ 0 w 181"/>
                <a:gd name="T5" fmla="*/ 0 h 99"/>
                <a:gd name="T6" fmla="*/ 0 w 181"/>
                <a:gd name="T7" fmla="*/ 49 h 99"/>
                <a:gd name="T8" fmla="*/ 0 w 181"/>
                <a:gd name="T9" fmla="*/ 99 h 99"/>
                <a:gd name="T10" fmla="*/ 91 w 181"/>
                <a:gd name="T11" fmla="*/ 74 h 99"/>
                <a:gd name="T12" fmla="*/ 181 w 181"/>
                <a:gd name="T13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99">
                  <a:moveTo>
                    <a:pt x="181" y="49"/>
                  </a:moveTo>
                  <a:lnTo>
                    <a:pt x="91" y="25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99"/>
                  </a:lnTo>
                  <a:lnTo>
                    <a:pt x="91" y="74"/>
                  </a:lnTo>
                  <a:lnTo>
                    <a:pt x="181" y="4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Freeform 444"/>
            <p:cNvSpPr>
              <a:spLocks/>
            </p:cNvSpPr>
            <p:nvPr/>
          </p:nvSpPr>
          <p:spPr bwMode="auto">
            <a:xfrm>
              <a:off x="7404100" y="5070475"/>
              <a:ext cx="287338" cy="157163"/>
            </a:xfrm>
            <a:custGeom>
              <a:avLst/>
              <a:gdLst>
                <a:gd name="T0" fmla="*/ 181 w 181"/>
                <a:gd name="T1" fmla="*/ 49 h 99"/>
                <a:gd name="T2" fmla="*/ 91 w 181"/>
                <a:gd name="T3" fmla="*/ 25 h 99"/>
                <a:gd name="T4" fmla="*/ 0 w 181"/>
                <a:gd name="T5" fmla="*/ 0 h 99"/>
                <a:gd name="T6" fmla="*/ 0 w 181"/>
                <a:gd name="T7" fmla="*/ 49 h 99"/>
                <a:gd name="T8" fmla="*/ 0 w 181"/>
                <a:gd name="T9" fmla="*/ 99 h 99"/>
                <a:gd name="T10" fmla="*/ 91 w 181"/>
                <a:gd name="T11" fmla="*/ 74 h 99"/>
                <a:gd name="T12" fmla="*/ 181 w 181"/>
                <a:gd name="T13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99">
                  <a:moveTo>
                    <a:pt x="181" y="49"/>
                  </a:moveTo>
                  <a:lnTo>
                    <a:pt x="91" y="25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99"/>
                  </a:lnTo>
                  <a:lnTo>
                    <a:pt x="91" y="74"/>
                  </a:lnTo>
                  <a:lnTo>
                    <a:pt x="181" y="4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" name="Freeform 445"/>
            <p:cNvSpPr>
              <a:spLocks/>
            </p:cNvSpPr>
            <p:nvPr/>
          </p:nvSpPr>
          <p:spPr bwMode="auto">
            <a:xfrm>
              <a:off x="2541588" y="5170488"/>
              <a:ext cx="282575" cy="155575"/>
            </a:xfrm>
            <a:custGeom>
              <a:avLst/>
              <a:gdLst>
                <a:gd name="T0" fmla="*/ 178 w 178"/>
                <a:gd name="T1" fmla="*/ 50 h 98"/>
                <a:gd name="T2" fmla="*/ 88 w 178"/>
                <a:gd name="T3" fmla="*/ 25 h 98"/>
                <a:gd name="T4" fmla="*/ 0 w 178"/>
                <a:gd name="T5" fmla="*/ 0 h 98"/>
                <a:gd name="T6" fmla="*/ 0 w 178"/>
                <a:gd name="T7" fmla="*/ 50 h 98"/>
                <a:gd name="T8" fmla="*/ 0 w 178"/>
                <a:gd name="T9" fmla="*/ 98 h 98"/>
                <a:gd name="T10" fmla="*/ 88 w 178"/>
                <a:gd name="T11" fmla="*/ 73 h 98"/>
                <a:gd name="T12" fmla="*/ 178 w 178"/>
                <a:gd name="T13" fmla="*/ 5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98">
                  <a:moveTo>
                    <a:pt x="178" y="50"/>
                  </a:moveTo>
                  <a:lnTo>
                    <a:pt x="88" y="25"/>
                  </a:lnTo>
                  <a:lnTo>
                    <a:pt x="0" y="0"/>
                  </a:lnTo>
                  <a:lnTo>
                    <a:pt x="0" y="50"/>
                  </a:lnTo>
                  <a:lnTo>
                    <a:pt x="0" y="98"/>
                  </a:lnTo>
                  <a:lnTo>
                    <a:pt x="88" y="73"/>
                  </a:lnTo>
                  <a:lnTo>
                    <a:pt x="178" y="5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" name="Freeform 446"/>
            <p:cNvSpPr>
              <a:spLocks/>
            </p:cNvSpPr>
            <p:nvPr/>
          </p:nvSpPr>
          <p:spPr bwMode="auto">
            <a:xfrm>
              <a:off x="2541588" y="5170488"/>
              <a:ext cx="282575" cy="155575"/>
            </a:xfrm>
            <a:custGeom>
              <a:avLst/>
              <a:gdLst>
                <a:gd name="T0" fmla="*/ 178 w 178"/>
                <a:gd name="T1" fmla="*/ 50 h 98"/>
                <a:gd name="T2" fmla="*/ 88 w 178"/>
                <a:gd name="T3" fmla="*/ 25 h 98"/>
                <a:gd name="T4" fmla="*/ 0 w 178"/>
                <a:gd name="T5" fmla="*/ 0 h 98"/>
                <a:gd name="T6" fmla="*/ 0 w 178"/>
                <a:gd name="T7" fmla="*/ 50 h 98"/>
                <a:gd name="T8" fmla="*/ 0 w 178"/>
                <a:gd name="T9" fmla="*/ 98 h 98"/>
                <a:gd name="T10" fmla="*/ 88 w 178"/>
                <a:gd name="T11" fmla="*/ 73 h 98"/>
                <a:gd name="T12" fmla="*/ 178 w 178"/>
                <a:gd name="T13" fmla="*/ 5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98">
                  <a:moveTo>
                    <a:pt x="178" y="50"/>
                  </a:moveTo>
                  <a:lnTo>
                    <a:pt x="88" y="25"/>
                  </a:lnTo>
                  <a:lnTo>
                    <a:pt x="0" y="0"/>
                  </a:lnTo>
                  <a:lnTo>
                    <a:pt x="0" y="50"/>
                  </a:lnTo>
                  <a:lnTo>
                    <a:pt x="0" y="98"/>
                  </a:lnTo>
                  <a:lnTo>
                    <a:pt x="88" y="73"/>
                  </a:lnTo>
                  <a:lnTo>
                    <a:pt x="178" y="5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Freeform 447"/>
            <p:cNvSpPr>
              <a:spLocks/>
            </p:cNvSpPr>
            <p:nvPr/>
          </p:nvSpPr>
          <p:spPr bwMode="auto">
            <a:xfrm>
              <a:off x="5005388" y="5233988"/>
              <a:ext cx="188912" cy="106362"/>
            </a:xfrm>
            <a:custGeom>
              <a:avLst/>
              <a:gdLst>
                <a:gd name="T0" fmla="*/ 119 w 119"/>
                <a:gd name="T1" fmla="*/ 33 h 67"/>
                <a:gd name="T2" fmla="*/ 60 w 119"/>
                <a:gd name="T3" fmla="*/ 17 h 67"/>
                <a:gd name="T4" fmla="*/ 0 w 119"/>
                <a:gd name="T5" fmla="*/ 0 h 67"/>
                <a:gd name="T6" fmla="*/ 0 w 119"/>
                <a:gd name="T7" fmla="*/ 33 h 67"/>
                <a:gd name="T8" fmla="*/ 0 w 119"/>
                <a:gd name="T9" fmla="*/ 67 h 67"/>
                <a:gd name="T10" fmla="*/ 60 w 119"/>
                <a:gd name="T11" fmla="*/ 50 h 67"/>
                <a:gd name="T12" fmla="*/ 119 w 11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7">
                  <a:moveTo>
                    <a:pt x="119" y="33"/>
                  </a:moveTo>
                  <a:lnTo>
                    <a:pt x="60" y="17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67"/>
                  </a:lnTo>
                  <a:lnTo>
                    <a:pt x="60" y="50"/>
                  </a:lnTo>
                  <a:lnTo>
                    <a:pt x="119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" name="Freeform 448"/>
            <p:cNvSpPr>
              <a:spLocks/>
            </p:cNvSpPr>
            <p:nvPr/>
          </p:nvSpPr>
          <p:spPr bwMode="auto">
            <a:xfrm>
              <a:off x="5005388" y="5233988"/>
              <a:ext cx="188912" cy="106362"/>
            </a:xfrm>
            <a:custGeom>
              <a:avLst/>
              <a:gdLst>
                <a:gd name="T0" fmla="*/ 119 w 119"/>
                <a:gd name="T1" fmla="*/ 33 h 67"/>
                <a:gd name="T2" fmla="*/ 60 w 119"/>
                <a:gd name="T3" fmla="*/ 17 h 67"/>
                <a:gd name="T4" fmla="*/ 0 w 119"/>
                <a:gd name="T5" fmla="*/ 0 h 67"/>
                <a:gd name="T6" fmla="*/ 0 w 119"/>
                <a:gd name="T7" fmla="*/ 33 h 67"/>
                <a:gd name="T8" fmla="*/ 0 w 119"/>
                <a:gd name="T9" fmla="*/ 67 h 67"/>
                <a:gd name="T10" fmla="*/ 60 w 119"/>
                <a:gd name="T11" fmla="*/ 50 h 67"/>
                <a:gd name="T12" fmla="*/ 119 w 11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7">
                  <a:moveTo>
                    <a:pt x="119" y="33"/>
                  </a:moveTo>
                  <a:lnTo>
                    <a:pt x="60" y="17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67"/>
                  </a:lnTo>
                  <a:lnTo>
                    <a:pt x="60" y="50"/>
                  </a:lnTo>
                  <a:lnTo>
                    <a:pt x="119" y="3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Freeform 449"/>
            <p:cNvSpPr>
              <a:spLocks/>
            </p:cNvSpPr>
            <p:nvPr/>
          </p:nvSpPr>
          <p:spPr bwMode="auto">
            <a:xfrm>
              <a:off x="7480300" y="5227638"/>
              <a:ext cx="188913" cy="104775"/>
            </a:xfrm>
            <a:custGeom>
              <a:avLst/>
              <a:gdLst>
                <a:gd name="T0" fmla="*/ 119 w 119"/>
                <a:gd name="T1" fmla="*/ 33 h 66"/>
                <a:gd name="T2" fmla="*/ 60 w 119"/>
                <a:gd name="T3" fmla="*/ 16 h 66"/>
                <a:gd name="T4" fmla="*/ 0 w 119"/>
                <a:gd name="T5" fmla="*/ 0 h 66"/>
                <a:gd name="T6" fmla="*/ 0 w 119"/>
                <a:gd name="T7" fmla="*/ 33 h 66"/>
                <a:gd name="T8" fmla="*/ 0 w 119"/>
                <a:gd name="T9" fmla="*/ 66 h 66"/>
                <a:gd name="T10" fmla="*/ 60 w 119"/>
                <a:gd name="T11" fmla="*/ 48 h 66"/>
                <a:gd name="T12" fmla="*/ 119 w 119"/>
                <a:gd name="T1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6">
                  <a:moveTo>
                    <a:pt x="119" y="33"/>
                  </a:moveTo>
                  <a:lnTo>
                    <a:pt x="60" y="16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60" y="48"/>
                  </a:lnTo>
                  <a:lnTo>
                    <a:pt x="119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" name="Freeform 450"/>
            <p:cNvSpPr>
              <a:spLocks/>
            </p:cNvSpPr>
            <p:nvPr/>
          </p:nvSpPr>
          <p:spPr bwMode="auto">
            <a:xfrm>
              <a:off x="7480300" y="5227638"/>
              <a:ext cx="188913" cy="104775"/>
            </a:xfrm>
            <a:custGeom>
              <a:avLst/>
              <a:gdLst>
                <a:gd name="T0" fmla="*/ 119 w 119"/>
                <a:gd name="T1" fmla="*/ 33 h 66"/>
                <a:gd name="T2" fmla="*/ 60 w 119"/>
                <a:gd name="T3" fmla="*/ 16 h 66"/>
                <a:gd name="T4" fmla="*/ 0 w 119"/>
                <a:gd name="T5" fmla="*/ 0 h 66"/>
                <a:gd name="T6" fmla="*/ 0 w 119"/>
                <a:gd name="T7" fmla="*/ 33 h 66"/>
                <a:gd name="T8" fmla="*/ 0 w 119"/>
                <a:gd name="T9" fmla="*/ 66 h 66"/>
                <a:gd name="T10" fmla="*/ 60 w 119"/>
                <a:gd name="T11" fmla="*/ 48 h 66"/>
                <a:gd name="T12" fmla="*/ 119 w 119"/>
                <a:gd name="T1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6">
                  <a:moveTo>
                    <a:pt x="119" y="33"/>
                  </a:moveTo>
                  <a:lnTo>
                    <a:pt x="60" y="16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60" y="48"/>
                  </a:lnTo>
                  <a:lnTo>
                    <a:pt x="119" y="3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" name="Freeform 451"/>
            <p:cNvSpPr>
              <a:spLocks/>
            </p:cNvSpPr>
            <p:nvPr/>
          </p:nvSpPr>
          <p:spPr bwMode="auto">
            <a:xfrm>
              <a:off x="2632075" y="5060950"/>
              <a:ext cx="188913" cy="103188"/>
            </a:xfrm>
            <a:custGeom>
              <a:avLst/>
              <a:gdLst>
                <a:gd name="T0" fmla="*/ 119 w 119"/>
                <a:gd name="T1" fmla="*/ 32 h 65"/>
                <a:gd name="T2" fmla="*/ 60 w 119"/>
                <a:gd name="T3" fmla="*/ 17 h 65"/>
                <a:gd name="T4" fmla="*/ 0 w 119"/>
                <a:gd name="T5" fmla="*/ 0 h 65"/>
                <a:gd name="T6" fmla="*/ 0 w 119"/>
                <a:gd name="T7" fmla="*/ 32 h 65"/>
                <a:gd name="T8" fmla="*/ 0 w 119"/>
                <a:gd name="T9" fmla="*/ 65 h 65"/>
                <a:gd name="T10" fmla="*/ 60 w 119"/>
                <a:gd name="T11" fmla="*/ 50 h 65"/>
                <a:gd name="T12" fmla="*/ 119 w 119"/>
                <a:gd name="T1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5">
                  <a:moveTo>
                    <a:pt x="119" y="32"/>
                  </a:moveTo>
                  <a:lnTo>
                    <a:pt x="60" y="17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65"/>
                  </a:lnTo>
                  <a:lnTo>
                    <a:pt x="60" y="50"/>
                  </a:lnTo>
                  <a:lnTo>
                    <a:pt x="119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Freeform 452"/>
            <p:cNvSpPr>
              <a:spLocks/>
            </p:cNvSpPr>
            <p:nvPr/>
          </p:nvSpPr>
          <p:spPr bwMode="auto">
            <a:xfrm>
              <a:off x="2632075" y="5060950"/>
              <a:ext cx="188913" cy="103188"/>
            </a:xfrm>
            <a:custGeom>
              <a:avLst/>
              <a:gdLst>
                <a:gd name="T0" fmla="*/ 119 w 119"/>
                <a:gd name="T1" fmla="*/ 32 h 65"/>
                <a:gd name="T2" fmla="*/ 60 w 119"/>
                <a:gd name="T3" fmla="*/ 17 h 65"/>
                <a:gd name="T4" fmla="*/ 0 w 119"/>
                <a:gd name="T5" fmla="*/ 0 h 65"/>
                <a:gd name="T6" fmla="*/ 0 w 119"/>
                <a:gd name="T7" fmla="*/ 32 h 65"/>
                <a:gd name="T8" fmla="*/ 0 w 119"/>
                <a:gd name="T9" fmla="*/ 65 h 65"/>
                <a:gd name="T10" fmla="*/ 60 w 119"/>
                <a:gd name="T11" fmla="*/ 50 h 65"/>
                <a:gd name="T12" fmla="*/ 119 w 119"/>
                <a:gd name="T1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5">
                  <a:moveTo>
                    <a:pt x="119" y="32"/>
                  </a:moveTo>
                  <a:lnTo>
                    <a:pt x="60" y="17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65"/>
                  </a:lnTo>
                  <a:lnTo>
                    <a:pt x="60" y="50"/>
                  </a:lnTo>
                  <a:lnTo>
                    <a:pt x="119" y="3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Freeform 453"/>
            <p:cNvSpPr>
              <a:spLocks/>
            </p:cNvSpPr>
            <p:nvPr/>
          </p:nvSpPr>
          <p:spPr bwMode="auto">
            <a:xfrm>
              <a:off x="1820863" y="3357563"/>
              <a:ext cx="100012" cy="277812"/>
            </a:xfrm>
            <a:custGeom>
              <a:avLst/>
              <a:gdLst>
                <a:gd name="T0" fmla="*/ 63 w 63"/>
                <a:gd name="T1" fmla="*/ 167 h 175"/>
                <a:gd name="T2" fmla="*/ 44 w 63"/>
                <a:gd name="T3" fmla="*/ 154 h 175"/>
                <a:gd name="T4" fmla="*/ 30 w 63"/>
                <a:gd name="T5" fmla="*/ 140 h 175"/>
                <a:gd name="T6" fmla="*/ 21 w 63"/>
                <a:gd name="T7" fmla="*/ 127 h 175"/>
                <a:gd name="T8" fmla="*/ 13 w 63"/>
                <a:gd name="T9" fmla="*/ 113 h 175"/>
                <a:gd name="T10" fmla="*/ 9 w 63"/>
                <a:gd name="T11" fmla="*/ 100 h 175"/>
                <a:gd name="T12" fmla="*/ 7 w 63"/>
                <a:gd name="T13" fmla="*/ 87 h 175"/>
                <a:gd name="T14" fmla="*/ 7 w 63"/>
                <a:gd name="T15" fmla="*/ 73 h 175"/>
                <a:gd name="T16" fmla="*/ 9 w 63"/>
                <a:gd name="T17" fmla="*/ 62 h 175"/>
                <a:gd name="T18" fmla="*/ 17 w 63"/>
                <a:gd name="T19" fmla="*/ 39 h 175"/>
                <a:gd name="T20" fmla="*/ 26 w 63"/>
                <a:gd name="T21" fmla="*/ 21 h 175"/>
                <a:gd name="T22" fmla="*/ 34 w 63"/>
                <a:gd name="T23" fmla="*/ 10 h 175"/>
                <a:gd name="T24" fmla="*/ 38 w 63"/>
                <a:gd name="T25" fmla="*/ 6 h 175"/>
                <a:gd name="T26" fmla="*/ 30 w 63"/>
                <a:gd name="T27" fmla="*/ 0 h 175"/>
                <a:gd name="T28" fmla="*/ 28 w 63"/>
                <a:gd name="T29" fmla="*/ 6 h 175"/>
                <a:gd name="T30" fmla="*/ 19 w 63"/>
                <a:gd name="T31" fmla="*/ 18 h 175"/>
                <a:gd name="T32" fmla="*/ 9 w 63"/>
                <a:gd name="T33" fmla="*/ 37 h 175"/>
                <a:gd name="T34" fmla="*/ 2 w 63"/>
                <a:gd name="T35" fmla="*/ 60 h 175"/>
                <a:gd name="T36" fmla="*/ 0 w 63"/>
                <a:gd name="T37" fmla="*/ 73 h 175"/>
                <a:gd name="T38" fmla="*/ 0 w 63"/>
                <a:gd name="T39" fmla="*/ 87 h 175"/>
                <a:gd name="T40" fmla="*/ 2 w 63"/>
                <a:gd name="T41" fmla="*/ 100 h 175"/>
                <a:gd name="T42" fmla="*/ 5 w 63"/>
                <a:gd name="T43" fmla="*/ 115 h 175"/>
                <a:gd name="T44" fmla="*/ 13 w 63"/>
                <a:gd name="T45" fmla="*/ 131 h 175"/>
                <a:gd name="T46" fmla="*/ 25 w 63"/>
                <a:gd name="T47" fmla="*/ 146 h 175"/>
                <a:gd name="T48" fmla="*/ 40 w 63"/>
                <a:gd name="T49" fmla="*/ 160 h 175"/>
                <a:gd name="T50" fmla="*/ 59 w 63"/>
                <a:gd name="T51" fmla="*/ 175 h 175"/>
                <a:gd name="T52" fmla="*/ 63 w 63"/>
                <a:gd name="T53" fmla="*/ 1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175">
                  <a:moveTo>
                    <a:pt x="63" y="167"/>
                  </a:moveTo>
                  <a:lnTo>
                    <a:pt x="44" y="154"/>
                  </a:lnTo>
                  <a:lnTo>
                    <a:pt x="30" y="140"/>
                  </a:lnTo>
                  <a:lnTo>
                    <a:pt x="21" y="127"/>
                  </a:lnTo>
                  <a:lnTo>
                    <a:pt x="13" y="113"/>
                  </a:lnTo>
                  <a:lnTo>
                    <a:pt x="9" y="100"/>
                  </a:lnTo>
                  <a:lnTo>
                    <a:pt x="7" y="87"/>
                  </a:lnTo>
                  <a:lnTo>
                    <a:pt x="7" y="73"/>
                  </a:lnTo>
                  <a:lnTo>
                    <a:pt x="9" y="62"/>
                  </a:lnTo>
                  <a:lnTo>
                    <a:pt x="17" y="39"/>
                  </a:lnTo>
                  <a:lnTo>
                    <a:pt x="26" y="21"/>
                  </a:lnTo>
                  <a:lnTo>
                    <a:pt x="34" y="10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28" y="6"/>
                  </a:lnTo>
                  <a:lnTo>
                    <a:pt x="19" y="18"/>
                  </a:lnTo>
                  <a:lnTo>
                    <a:pt x="9" y="37"/>
                  </a:lnTo>
                  <a:lnTo>
                    <a:pt x="2" y="60"/>
                  </a:lnTo>
                  <a:lnTo>
                    <a:pt x="0" y="73"/>
                  </a:lnTo>
                  <a:lnTo>
                    <a:pt x="0" y="87"/>
                  </a:lnTo>
                  <a:lnTo>
                    <a:pt x="2" y="100"/>
                  </a:lnTo>
                  <a:lnTo>
                    <a:pt x="5" y="115"/>
                  </a:lnTo>
                  <a:lnTo>
                    <a:pt x="13" y="131"/>
                  </a:lnTo>
                  <a:lnTo>
                    <a:pt x="25" y="146"/>
                  </a:lnTo>
                  <a:lnTo>
                    <a:pt x="40" y="160"/>
                  </a:lnTo>
                  <a:lnTo>
                    <a:pt x="59" y="175"/>
                  </a:lnTo>
                  <a:lnTo>
                    <a:pt x="63" y="1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Freeform 454"/>
            <p:cNvSpPr>
              <a:spLocks/>
            </p:cNvSpPr>
            <p:nvPr/>
          </p:nvSpPr>
          <p:spPr bwMode="auto">
            <a:xfrm>
              <a:off x="1847850" y="3619500"/>
              <a:ext cx="79375" cy="19050"/>
            </a:xfrm>
            <a:custGeom>
              <a:avLst/>
              <a:gdLst>
                <a:gd name="T0" fmla="*/ 48 w 50"/>
                <a:gd name="T1" fmla="*/ 6 h 12"/>
                <a:gd name="T2" fmla="*/ 44 w 50"/>
                <a:gd name="T3" fmla="*/ 2 h 12"/>
                <a:gd name="T4" fmla="*/ 2 w 50"/>
                <a:gd name="T5" fmla="*/ 0 h 12"/>
                <a:gd name="T6" fmla="*/ 0 w 50"/>
                <a:gd name="T7" fmla="*/ 8 h 12"/>
                <a:gd name="T8" fmla="*/ 44 w 50"/>
                <a:gd name="T9" fmla="*/ 10 h 12"/>
                <a:gd name="T10" fmla="*/ 48 w 50"/>
                <a:gd name="T11" fmla="*/ 6 h 12"/>
                <a:gd name="T12" fmla="*/ 44 w 50"/>
                <a:gd name="T13" fmla="*/ 10 h 12"/>
                <a:gd name="T14" fmla="*/ 50 w 50"/>
                <a:gd name="T15" fmla="*/ 12 h 12"/>
                <a:gd name="T16" fmla="*/ 48 w 50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2">
                  <a:moveTo>
                    <a:pt x="48" y="6"/>
                  </a:moveTo>
                  <a:lnTo>
                    <a:pt x="44" y="2"/>
                  </a:lnTo>
                  <a:lnTo>
                    <a:pt x="2" y="0"/>
                  </a:lnTo>
                  <a:lnTo>
                    <a:pt x="0" y="8"/>
                  </a:lnTo>
                  <a:lnTo>
                    <a:pt x="44" y="10"/>
                  </a:lnTo>
                  <a:lnTo>
                    <a:pt x="48" y="6"/>
                  </a:lnTo>
                  <a:lnTo>
                    <a:pt x="44" y="10"/>
                  </a:lnTo>
                  <a:lnTo>
                    <a:pt x="50" y="12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" name="Freeform 455"/>
            <p:cNvSpPr>
              <a:spLocks/>
            </p:cNvSpPr>
            <p:nvPr/>
          </p:nvSpPr>
          <p:spPr bwMode="auto">
            <a:xfrm>
              <a:off x="1890713" y="3556000"/>
              <a:ext cx="33337" cy="76200"/>
            </a:xfrm>
            <a:custGeom>
              <a:avLst/>
              <a:gdLst>
                <a:gd name="T0" fmla="*/ 0 w 21"/>
                <a:gd name="T1" fmla="*/ 2 h 48"/>
                <a:gd name="T2" fmla="*/ 13 w 21"/>
                <a:gd name="T3" fmla="*/ 48 h 48"/>
                <a:gd name="T4" fmla="*/ 21 w 21"/>
                <a:gd name="T5" fmla="*/ 46 h 48"/>
                <a:gd name="T6" fmla="*/ 7 w 21"/>
                <a:gd name="T7" fmla="*/ 0 h 48"/>
                <a:gd name="T8" fmla="*/ 0 w 21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8">
                  <a:moveTo>
                    <a:pt x="0" y="2"/>
                  </a:moveTo>
                  <a:lnTo>
                    <a:pt x="13" y="48"/>
                  </a:lnTo>
                  <a:lnTo>
                    <a:pt x="21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" name="Freeform 456"/>
            <p:cNvSpPr>
              <a:spLocks/>
            </p:cNvSpPr>
            <p:nvPr/>
          </p:nvSpPr>
          <p:spPr bwMode="auto">
            <a:xfrm>
              <a:off x="4254500" y="3357563"/>
              <a:ext cx="100013" cy="277812"/>
            </a:xfrm>
            <a:custGeom>
              <a:avLst/>
              <a:gdLst>
                <a:gd name="T0" fmla="*/ 63 w 63"/>
                <a:gd name="T1" fmla="*/ 167 h 175"/>
                <a:gd name="T2" fmla="*/ 44 w 63"/>
                <a:gd name="T3" fmla="*/ 154 h 175"/>
                <a:gd name="T4" fmla="*/ 31 w 63"/>
                <a:gd name="T5" fmla="*/ 140 h 175"/>
                <a:gd name="T6" fmla="*/ 19 w 63"/>
                <a:gd name="T7" fmla="*/ 127 h 175"/>
                <a:gd name="T8" fmla="*/ 13 w 63"/>
                <a:gd name="T9" fmla="*/ 113 h 175"/>
                <a:gd name="T10" fmla="*/ 10 w 63"/>
                <a:gd name="T11" fmla="*/ 98 h 175"/>
                <a:gd name="T12" fmla="*/ 8 w 63"/>
                <a:gd name="T13" fmla="*/ 87 h 175"/>
                <a:gd name="T14" fmla="*/ 8 w 63"/>
                <a:gd name="T15" fmla="*/ 73 h 175"/>
                <a:gd name="T16" fmla="*/ 10 w 63"/>
                <a:gd name="T17" fmla="*/ 62 h 175"/>
                <a:gd name="T18" fmla="*/ 17 w 63"/>
                <a:gd name="T19" fmla="*/ 39 h 175"/>
                <a:gd name="T20" fmla="*/ 25 w 63"/>
                <a:gd name="T21" fmla="*/ 21 h 175"/>
                <a:gd name="T22" fmla="*/ 34 w 63"/>
                <a:gd name="T23" fmla="*/ 10 h 175"/>
                <a:gd name="T24" fmla="*/ 36 w 63"/>
                <a:gd name="T25" fmla="*/ 6 h 175"/>
                <a:gd name="T26" fmla="*/ 31 w 63"/>
                <a:gd name="T27" fmla="*/ 0 h 175"/>
                <a:gd name="T28" fmla="*/ 27 w 63"/>
                <a:gd name="T29" fmla="*/ 4 h 175"/>
                <a:gd name="T30" fmla="*/ 19 w 63"/>
                <a:gd name="T31" fmla="*/ 18 h 175"/>
                <a:gd name="T32" fmla="*/ 10 w 63"/>
                <a:gd name="T33" fmla="*/ 35 h 175"/>
                <a:gd name="T34" fmla="*/ 2 w 63"/>
                <a:gd name="T35" fmla="*/ 58 h 175"/>
                <a:gd name="T36" fmla="*/ 0 w 63"/>
                <a:gd name="T37" fmla="*/ 71 h 175"/>
                <a:gd name="T38" fmla="*/ 0 w 63"/>
                <a:gd name="T39" fmla="*/ 87 h 175"/>
                <a:gd name="T40" fmla="*/ 2 w 63"/>
                <a:gd name="T41" fmla="*/ 100 h 175"/>
                <a:gd name="T42" fmla="*/ 6 w 63"/>
                <a:gd name="T43" fmla="*/ 115 h 175"/>
                <a:gd name="T44" fmla="*/ 13 w 63"/>
                <a:gd name="T45" fmla="*/ 131 h 175"/>
                <a:gd name="T46" fmla="*/ 25 w 63"/>
                <a:gd name="T47" fmla="*/ 146 h 175"/>
                <a:gd name="T48" fmla="*/ 38 w 63"/>
                <a:gd name="T49" fmla="*/ 160 h 175"/>
                <a:gd name="T50" fmla="*/ 57 w 63"/>
                <a:gd name="T51" fmla="*/ 175 h 175"/>
                <a:gd name="T52" fmla="*/ 63 w 63"/>
                <a:gd name="T53" fmla="*/ 1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175">
                  <a:moveTo>
                    <a:pt x="63" y="167"/>
                  </a:moveTo>
                  <a:lnTo>
                    <a:pt x="44" y="154"/>
                  </a:lnTo>
                  <a:lnTo>
                    <a:pt x="31" y="140"/>
                  </a:lnTo>
                  <a:lnTo>
                    <a:pt x="19" y="127"/>
                  </a:lnTo>
                  <a:lnTo>
                    <a:pt x="13" y="113"/>
                  </a:lnTo>
                  <a:lnTo>
                    <a:pt x="10" y="98"/>
                  </a:lnTo>
                  <a:lnTo>
                    <a:pt x="8" y="87"/>
                  </a:lnTo>
                  <a:lnTo>
                    <a:pt x="8" y="73"/>
                  </a:lnTo>
                  <a:lnTo>
                    <a:pt x="10" y="62"/>
                  </a:lnTo>
                  <a:lnTo>
                    <a:pt x="17" y="39"/>
                  </a:lnTo>
                  <a:lnTo>
                    <a:pt x="25" y="21"/>
                  </a:lnTo>
                  <a:lnTo>
                    <a:pt x="34" y="10"/>
                  </a:lnTo>
                  <a:lnTo>
                    <a:pt x="36" y="6"/>
                  </a:lnTo>
                  <a:lnTo>
                    <a:pt x="31" y="0"/>
                  </a:lnTo>
                  <a:lnTo>
                    <a:pt x="27" y="4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2" y="58"/>
                  </a:lnTo>
                  <a:lnTo>
                    <a:pt x="0" y="71"/>
                  </a:lnTo>
                  <a:lnTo>
                    <a:pt x="0" y="87"/>
                  </a:lnTo>
                  <a:lnTo>
                    <a:pt x="2" y="100"/>
                  </a:lnTo>
                  <a:lnTo>
                    <a:pt x="6" y="115"/>
                  </a:lnTo>
                  <a:lnTo>
                    <a:pt x="13" y="131"/>
                  </a:lnTo>
                  <a:lnTo>
                    <a:pt x="25" y="146"/>
                  </a:lnTo>
                  <a:lnTo>
                    <a:pt x="38" y="160"/>
                  </a:lnTo>
                  <a:lnTo>
                    <a:pt x="57" y="175"/>
                  </a:lnTo>
                  <a:lnTo>
                    <a:pt x="63" y="16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" name="Freeform 457"/>
            <p:cNvSpPr>
              <a:spLocks/>
            </p:cNvSpPr>
            <p:nvPr/>
          </p:nvSpPr>
          <p:spPr bwMode="auto">
            <a:xfrm>
              <a:off x="4281488" y="3619500"/>
              <a:ext cx="79375" cy="15875"/>
            </a:xfrm>
            <a:custGeom>
              <a:avLst/>
              <a:gdLst>
                <a:gd name="T0" fmla="*/ 48 w 50"/>
                <a:gd name="T1" fmla="*/ 6 h 10"/>
                <a:gd name="T2" fmla="*/ 44 w 50"/>
                <a:gd name="T3" fmla="*/ 2 h 10"/>
                <a:gd name="T4" fmla="*/ 0 w 50"/>
                <a:gd name="T5" fmla="*/ 0 h 10"/>
                <a:gd name="T6" fmla="*/ 0 w 50"/>
                <a:gd name="T7" fmla="*/ 8 h 10"/>
                <a:gd name="T8" fmla="*/ 44 w 50"/>
                <a:gd name="T9" fmla="*/ 10 h 10"/>
                <a:gd name="T10" fmla="*/ 48 w 50"/>
                <a:gd name="T11" fmla="*/ 6 h 10"/>
                <a:gd name="T12" fmla="*/ 44 w 50"/>
                <a:gd name="T13" fmla="*/ 10 h 10"/>
                <a:gd name="T14" fmla="*/ 50 w 50"/>
                <a:gd name="T15" fmla="*/ 10 h 10"/>
                <a:gd name="T16" fmla="*/ 48 w 50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0">
                  <a:moveTo>
                    <a:pt x="48" y="6"/>
                  </a:moveTo>
                  <a:lnTo>
                    <a:pt x="44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44" y="10"/>
                  </a:lnTo>
                  <a:lnTo>
                    <a:pt x="48" y="6"/>
                  </a:lnTo>
                  <a:lnTo>
                    <a:pt x="44" y="10"/>
                  </a:lnTo>
                  <a:lnTo>
                    <a:pt x="50" y="1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Freeform 458"/>
            <p:cNvSpPr>
              <a:spLocks/>
            </p:cNvSpPr>
            <p:nvPr/>
          </p:nvSpPr>
          <p:spPr bwMode="auto">
            <a:xfrm>
              <a:off x="4324350" y="3556000"/>
              <a:ext cx="33338" cy="76200"/>
            </a:xfrm>
            <a:custGeom>
              <a:avLst/>
              <a:gdLst>
                <a:gd name="T0" fmla="*/ 0 w 21"/>
                <a:gd name="T1" fmla="*/ 2 h 48"/>
                <a:gd name="T2" fmla="*/ 13 w 21"/>
                <a:gd name="T3" fmla="*/ 48 h 48"/>
                <a:gd name="T4" fmla="*/ 21 w 21"/>
                <a:gd name="T5" fmla="*/ 46 h 48"/>
                <a:gd name="T6" fmla="*/ 8 w 21"/>
                <a:gd name="T7" fmla="*/ 0 h 48"/>
                <a:gd name="T8" fmla="*/ 0 w 21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8">
                  <a:moveTo>
                    <a:pt x="0" y="2"/>
                  </a:moveTo>
                  <a:lnTo>
                    <a:pt x="13" y="48"/>
                  </a:lnTo>
                  <a:lnTo>
                    <a:pt x="21" y="46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Freeform 459"/>
            <p:cNvSpPr>
              <a:spLocks/>
            </p:cNvSpPr>
            <p:nvPr/>
          </p:nvSpPr>
          <p:spPr bwMode="auto">
            <a:xfrm>
              <a:off x="6713538" y="3357563"/>
              <a:ext cx="23812" cy="28575"/>
            </a:xfrm>
            <a:custGeom>
              <a:avLst/>
              <a:gdLst>
                <a:gd name="T0" fmla="*/ 5 w 15"/>
                <a:gd name="T1" fmla="*/ 18 h 18"/>
                <a:gd name="T2" fmla="*/ 11 w 15"/>
                <a:gd name="T3" fmla="*/ 10 h 18"/>
                <a:gd name="T4" fmla="*/ 15 w 15"/>
                <a:gd name="T5" fmla="*/ 6 h 18"/>
                <a:gd name="T6" fmla="*/ 9 w 15"/>
                <a:gd name="T7" fmla="*/ 0 h 18"/>
                <a:gd name="T8" fmla="*/ 5 w 15"/>
                <a:gd name="T9" fmla="*/ 4 h 18"/>
                <a:gd name="T10" fmla="*/ 0 w 15"/>
                <a:gd name="T11" fmla="*/ 14 h 18"/>
                <a:gd name="T12" fmla="*/ 5 w 1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5" y="18"/>
                  </a:moveTo>
                  <a:lnTo>
                    <a:pt x="11" y="10"/>
                  </a:lnTo>
                  <a:lnTo>
                    <a:pt x="15" y="6"/>
                  </a:lnTo>
                  <a:lnTo>
                    <a:pt x="9" y="0"/>
                  </a:lnTo>
                  <a:lnTo>
                    <a:pt x="5" y="4"/>
                  </a:lnTo>
                  <a:lnTo>
                    <a:pt x="0" y="14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Freeform 460"/>
            <p:cNvSpPr>
              <a:spLocks/>
            </p:cNvSpPr>
            <p:nvPr/>
          </p:nvSpPr>
          <p:spPr bwMode="auto">
            <a:xfrm>
              <a:off x="6694488" y="3390900"/>
              <a:ext cx="22225" cy="28575"/>
            </a:xfrm>
            <a:custGeom>
              <a:avLst/>
              <a:gdLst>
                <a:gd name="T0" fmla="*/ 6 w 14"/>
                <a:gd name="T1" fmla="*/ 18 h 18"/>
                <a:gd name="T2" fmla="*/ 0 w 14"/>
                <a:gd name="T3" fmla="*/ 14 h 18"/>
                <a:gd name="T4" fmla="*/ 8 w 14"/>
                <a:gd name="T5" fmla="*/ 0 h 18"/>
                <a:gd name="T6" fmla="*/ 14 w 14"/>
                <a:gd name="T7" fmla="*/ 4 h 18"/>
                <a:gd name="T8" fmla="*/ 6 w 1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6" y="18"/>
                  </a:moveTo>
                  <a:lnTo>
                    <a:pt x="0" y="14"/>
                  </a:lnTo>
                  <a:lnTo>
                    <a:pt x="8" y="0"/>
                  </a:lnTo>
                  <a:lnTo>
                    <a:pt x="14" y="4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Freeform 461"/>
            <p:cNvSpPr>
              <a:spLocks/>
            </p:cNvSpPr>
            <p:nvPr/>
          </p:nvSpPr>
          <p:spPr bwMode="auto">
            <a:xfrm>
              <a:off x="6681788" y="3424238"/>
              <a:ext cx="19050" cy="31750"/>
            </a:xfrm>
            <a:custGeom>
              <a:avLst/>
              <a:gdLst>
                <a:gd name="T0" fmla="*/ 8 w 12"/>
                <a:gd name="T1" fmla="*/ 20 h 20"/>
                <a:gd name="T2" fmla="*/ 0 w 12"/>
                <a:gd name="T3" fmla="*/ 16 h 20"/>
                <a:gd name="T4" fmla="*/ 4 w 12"/>
                <a:gd name="T5" fmla="*/ 0 h 20"/>
                <a:gd name="T6" fmla="*/ 12 w 12"/>
                <a:gd name="T7" fmla="*/ 4 h 20"/>
                <a:gd name="T8" fmla="*/ 8 w 12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8" y="20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12" y="4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Freeform 462"/>
            <p:cNvSpPr>
              <a:spLocks/>
            </p:cNvSpPr>
            <p:nvPr/>
          </p:nvSpPr>
          <p:spPr bwMode="auto">
            <a:xfrm>
              <a:off x="6677025" y="3460750"/>
              <a:ext cx="14288" cy="28575"/>
            </a:xfrm>
            <a:custGeom>
              <a:avLst/>
              <a:gdLst>
                <a:gd name="T0" fmla="*/ 9 w 9"/>
                <a:gd name="T1" fmla="*/ 18 h 18"/>
                <a:gd name="T2" fmla="*/ 9 w 9"/>
                <a:gd name="T3" fmla="*/ 8 h 18"/>
                <a:gd name="T4" fmla="*/ 9 w 9"/>
                <a:gd name="T5" fmla="*/ 4 h 18"/>
                <a:gd name="T6" fmla="*/ 1 w 9"/>
                <a:gd name="T7" fmla="*/ 0 h 18"/>
                <a:gd name="T8" fmla="*/ 1 w 9"/>
                <a:gd name="T9" fmla="*/ 6 h 18"/>
                <a:gd name="T10" fmla="*/ 0 w 9"/>
                <a:gd name="T11" fmla="*/ 18 h 18"/>
                <a:gd name="T12" fmla="*/ 9 w 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9" y="18"/>
                  </a:moveTo>
                  <a:lnTo>
                    <a:pt x="9" y="8"/>
                  </a:lnTo>
                  <a:lnTo>
                    <a:pt x="9" y="4"/>
                  </a:lnTo>
                  <a:lnTo>
                    <a:pt x="1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Freeform 463"/>
            <p:cNvSpPr>
              <a:spLocks/>
            </p:cNvSpPr>
            <p:nvPr/>
          </p:nvSpPr>
          <p:spPr bwMode="auto">
            <a:xfrm>
              <a:off x="6678613" y="3500438"/>
              <a:ext cx="19050" cy="28575"/>
            </a:xfrm>
            <a:custGeom>
              <a:avLst/>
              <a:gdLst>
                <a:gd name="T0" fmla="*/ 12 w 12"/>
                <a:gd name="T1" fmla="*/ 16 h 18"/>
                <a:gd name="T2" fmla="*/ 8 w 12"/>
                <a:gd name="T3" fmla="*/ 8 h 18"/>
                <a:gd name="T4" fmla="*/ 8 w 12"/>
                <a:gd name="T5" fmla="*/ 0 h 18"/>
                <a:gd name="T6" fmla="*/ 0 w 12"/>
                <a:gd name="T7" fmla="*/ 2 h 18"/>
                <a:gd name="T8" fmla="*/ 0 w 12"/>
                <a:gd name="T9" fmla="*/ 10 h 18"/>
                <a:gd name="T10" fmla="*/ 4 w 12"/>
                <a:gd name="T11" fmla="*/ 18 h 18"/>
                <a:gd name="T12" fmla="*/ 12 w 12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12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Freeform 464"/>
            <p:cNvSpPr>
              <a:spLocks/>
            </p:cNvSpPr>
            <p:nvPr/>
          </p:nvSpPr>
          <p:spPr bwMode="auto">
            <a:xfrm>
              <a:off x="6688138" y="3536950"/>
              <a:ext cx="22225" cy="28575"/>
            </a:xfrm>
            <a:custGeom>
              <a:avLst/>
              <a:gdLst>
                <a:gd name="T0" fmla="*/ 14 w 14"/>
                <a:gd name="T1" fmla="*/ 14 h 18"/>
                <a:gd name="T2" fmla="*/ 14 w 14"/>
                <a:gd name="T3" fmla="*/ 14 h 18"/>
                <a:gd name="T4" fmla="*/ 8 w 14"/>
                <a:gd name="T5" fmla="*/ 0 h 18"/>
                <a:gd name="T6" fmla="*/ 0 w 14"/>
                <a:gd name="T7" fmla="*/ 2 h 18"/>
                <a:gd name="T8" fmla="*/ 8 w 14"/>
                <a:gd name="T9" fmla="*/ 18 h 18"/>
                <a:gd name="T10" fmla="*/ 8 w 14"/>
                <a:gd name="T11" fmla="*/ 18 h 18"/>
                <a:gd name="T12" fmla="*/ 14 w 14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14" y="14"/>
                  </a:moveTo>
                  <a:lnTo>
                    <a:pt x="14" y="14"/>
                  </a:lnTo>
                  <a:lnTo>
                    <a:pt x="8" y="0"/>
                  </a:lnTo>
                  <a:lnTo>
                    <a:pt x="0" y="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Freeform 465"/>
            <p:cNvSpPr>
              <a:spLocks/>
            </p:cNvSpPr>
            <p:nvPr/>
          </p:nvSpPr>
          <p:spPr bwMode="auto">
            <a:xfrm>
              <a:off x="6707188" y="3568700"/>
              <a:ext cx="26987" cy="26988"/>
            </a:xfrm>
            <a:custGeom>
              <a:avLst/>
              <a:gdLst>
                <a:gd name="T0" fmla="*/ 17 w 17"/>
                <a:gd name="T1" fmla="*/ 11 h 17"/>
                <a:gd name="T2" fmla="*/ 13 w 17"/>
                <a:gd name="T3" fmla="*/ 7 h 17"/>
                <a:gd name="T4" fmla="*/ 7 w 17"/>
                <a:gd name="T5" fmla="*/ 0 h 17"/>
                <a:gd name="T6" fmla="*/ 0 w 17"/>
                <a:gd name="T7" fmla="*/ 3 h 17"/>
                <a:gd name="T8" fmla="*/ 7 w 17"/>
                <a:gd name="T9" fmla="*/ 13 h 17"/>
                <a:gd name="T10" fmla="*/ 11 w 17"/>
                <a:gd name="T11" fmla="*/ 17 h 17"/>
                <a:gd name="T12" fmla="*/ 17 w 17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17" y="11"/>
                  </a:moveTo>
                  <a:lnTo>
                    <a:pt x="13" y="7"/>
                  </a:lnTo>
                  <a:lnTo>
                    <a:pt x="7" y="0"/>
                  </a:lnTo>
                  <a:lnTo>
                    <a:pt x="0" y="3"/>
                  </a:lnTo>
                  <a:lnTo>
                    <a:pt x="7" y="13"/>
                  </a:lnTo>
                  <a:lnTo>
                    <a:pt x="11" y="17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Freeform 466"/>
            <p:cNvSpPr>
              <a:spLocks/>
            </p:cNvSpPr>
            <p:nvPr/>
          </p:nvSpPr>
          <p:spPr bwMode="auto">
            <a:xfrm>
              <a:off x="6734175" y="3595688"/>
              <a:ext cx="26988" cy="23812"/>
            </a:xfrm>
            <a:custGeom>
              <a:avLst/>
              <a:gdLst>
                <a:gd name="T0" fmla="*/ 17 w 17"/>
                <a:gd name="T1" fmla="*/ 10 h 15"/>
                <a:gd name="T2" fmla="*/ 10 w 17"/>
                <a:gd name="T3" fmla="*/ 4 h 15"/>
                <a:gd name="T4" fmla="*/ 6 w 17"/>
                <a:gd name="T5" fmla="*/ 0 h 15"/>
                <a:gd name="T6" fmla="*/ 0 w 17"/>
                <a:gd name="T7" fmla="*/ 6 h 15"/>
                <a:gd name="T8" fmla="*/ 4 w 17"/>
                <a:gd name="T9" fmla="*/ 10 h 15"/>
                <a:gd name="T10" fmla="*/ 13 w 17"/>
                <a:gd name="T11" fmla="*/ 15 h 15"/>
                <a:gd name="T12" fmla="*/ 17 w 17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">
                  <a:moveTo>
                    <a:pt x="17" y="10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3" y="15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Freeform 467"/>
            <p:cNvSpPr>
              <a:spLocks/>
            </p:cNvSpPr>
            <p:nvPr/>
          </p:nvSpPr>
          <p:spPr bwMode="auto">
            <a:xfrm>
              <a:off x="6764338" y="3619500"/>
              <a:ext cx="12700" cy="12700"/>
            </a:xfrm>
            <a:custGeom>
              <a:avLst/>
              <a:gdLst>
                <a:gd name="T0" fmla="*/ 8 w 8"/>
                <a:gd name="T1" fmla="*/ 2 h 8"/>
                <a:gd name="T2" fmla="*/ 6 w 8"/>
                <a:gd name="T3" fmla="*/ 0 h 8"/>
                <a:gd name="T4" fmla="*/ 0 w 8"/>
                <a:gd name="T5" fmla="*/ 6 h 8"/>
                <a:gd name="T6" fmla="*/ 4 w 8"/>
                <a:gd name="T7" fmla="*/ 8 h 8"/>
                <a:gd name="T8" fmla="*/ 8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Freeform 468"/>
            <p:cNvSpPr>
              <a:spLocks/>
            </p:cNvSpPr>
            <p:nvPr/>
          </p:nvSpPr>
          <p:spPr bwMode="auto">
            <a:xfrm>
              <a:off x="6707188" y="3619500"/>
              <a:ext cx="76200" cy="15875"/>
            </a:xfrm>
            <a:custGeom>
              <a:avLst/>
              <a:gdLst>
                <a:gd name="T0" fmla="*/ 48 w 48"/>
                <a:gd name="T1" fmla="*/ 6 h 10"/>
                <a:gd name="T2" fmla="*/ 44 w 48"/>
                <a:gd name="T3" fmla="*/ 2 h 10"/>
                <a:gd name="T4" fmla="*/ 0 w 48"/>
                <a:gd name="T5" fmla="*/ 0 h 10"/>
                <a:gd name="T6" fmla="*/ 0 w 48"/>
                <a:gd name="T7" fmla="*/ 8 h 10"/>
                <a:gd name="T8" fmla="*/ 44 w 48"/>
                <a:gd name="T9" fmla="*/ 10 h 10"/>
                <a:gd name="T10" fmla="*/ 48 w 48"/>
                <a:gd name="T11" fmla="*/ 6 h 10"/>
                <a:gd name="T12" fmla="*/ 44 w 48"/>
                <a:gd name="T13" fmla="*/ 10 h 10"/>
                <a:gd name="T14" fmla="*/ 48 w 48"/>
                <a:gd name="T15" fmla="*/ 10 h 10"/>
                <a:gd name="T16" fmla="*/ 48 w 48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0">
                  <a:moveTo>
                    <a:pt x="48" y="6"/>
                  </a:moveTo>
                  <a:lnTo>
                    <a:pt x="44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44" y="10"/>
                  </a:lnTo>
                  <a:lnTo>
                    <a:pt x="48" y="6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Freeform 469"/>
            <p:cNvSpPr>
              <a:spLocks/>
            </p:cNvSpPr>
            <p:nvPr/>
          </p:nvSpPr>
          <p:spPr bwMode="auto">
            <a:xfrm>
              <a:off x="6750050" y="3556000"/>
              <a:ext cx="33338" cy="76200"/>
            </a:xfrm>
            <a:custGeom>
              <a:avLst/>
              <a:gdLst>
                <a:gd name="T0" fmla="*/ 0 w 21"/>
                <a:gd name="T1" fmla="*/ 2 h 48"/>
                <a:gd name="T2" fmla="*/ 13 w 21"/>
                <a:gd name="T3" fmla="*/ 48 h 48"/>
                <a:gd name="T4" fmla="*/ 21 w 21"/>
                <a:gd name="T5" fmla="*/ 46 h 48"/>
                <a:gd name="T6" fmla="*/ 7 w 21"/>
                <a:gd name="T7" fmla="*/ 0 h 48"/>
                <a:gd name="T8" fmla="*/ 0 w 21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8">
                  <a:moveTo>
                    <a:pt x="0" y="2"/>
                  </a:moveTo>
                  <a:lnTo>
                    <a:pt x="13" y="48"/>
                  </a:lnTo>
                  <a:lnTo>
                    <a:pt x="21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Text Box 473"/>
            <p:cNvSpPr txBox="1">
              <a:spLocks noChangeArrowheads="1"/>
            </p:cNvSpPr>
            <p:nvPr/>
          </p:nvSpPr>
          <p:spPr bwMode="auto">
            <a:xfrm>
              <a:off x="1690688" y="5416550"/>
              <a:ext cx="1281112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UB-Muratti" pitchFamily="2" charset="0"/>
                </a:rPr>
                <a:t>A. </a:t>
              </a:r>
              <a:r>
                <a:rPr lang="el-GR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UB-Muratti" pitchFamily="2" charset="0"/>
                </a:rPr>
                <a:t>Θετική</a:t>
              </a:r>
            </a:p>
          </p:txBody>
        </p:sp>
        <p:sp>
          <p:nvSpPr>
            <p:cNvPr id="1408" name="Text Box 474"/>
            <p:cNvSpPr txBox="1">
              <a:spLocks noChangeArrowheads="1"/>
            </p:cNvSpPr>
            <p:nvPr/>
          </p:nvSpPr>
          <p:spPr bwMode="auto">
            <a:xfrm>
              <a:off x="4013200" y="5410200"/>
              <a:ext cx="154940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UB-Muratti" pitchFamily="2" charset="0"/>
                </a:rPr>
                <a:t>Β</a:t>
              </a:r>
              <a:r>
                <a:rPr lang="en-US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UB-Muratti" pitchFamily="2" charset="0"/>
                </a:rPr>
                <a:t>. </a:t>
              </a:r>
              <a:r>
                <a:rPr lang="el-GR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UB-Muratti" pitchFamily="2" charset="0"/>
                </a:rPr>
                <a:t>Αρνητική</a:t>
              </a:r>
            </a:p>
          </p:txBody>
        </p:sp>
        <p:sp>
          <p:nvSpPr>
            <p:cNvPr id="1409" name="Text Box 475"/>
            <p:cNvSpPr txBox="1">
              <a:spLocks noChangeArrowheads="1"/>
            </p:cNvSpPr>
            <p:nvPr/>
          </p:nvSpPr>
          <p:spPr bwMode="auto">
            <a:xfrm>
              <a:off x="6556375" y="5410200"/>
              <a:ext cx="1216025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UB-Muratti" pitchFamily="2" charset="0"/>
                </a:rPr>
                <a:t>Γ</a:t>
              </a:r>
              <a:r>
                <a:rPr lang="en-US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UB-Muratti" pitchFamily="2" charset="0"/>
                </a:rPr>
                <a:t>. </a:t>
              </a:r>
              <a:r>
                <a:rPr lang="el-GR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UB-Muratti" pitchFamily="2" charset="0"/>
                </a:rPr>
                <a:t>Θετική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7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Δοκιμασία </a:t>
            </a:r>
            <a:r>
              <a:rPr lang="en-US" dirty="0"/>
              <a:t>Weber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Τονοδότες</a:t>
            </a:r>
            <a:r>
              <a:rPr lang="en-US" dirty="0" smtClean="0"/>
              <a:t> (2)</a:t>
            </a:r>
            <a:endParaRPr lang="en-US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1691680" y="1188041"/>
            <a:ext cx="5726930" cy="2956160"/>
            <a:chOff x="1250950" y="2571750"/>
            <a:chExt cx="6642100" cy="3355975"/>
          </a:xfrm>
        </p:grpSpPr>
        <p:sp>
          <p:nvSpPr>
            <p:cNvPr id="7" name="Freeform 56"/>
            <p:cNvSpPr>
              <a:spLocks/>
            </p:cNvSpPr>
            <p:nvPr/>
          </p:nvSpPr>
          <p:spPr bwMode="auto">
            <a:xfrm>
              <a:off x="3644900" y="3219450"/>
              <a:ext cx="1806575" cy="2014538"/>
            </a:xfrm>
            <a:custGeom>
              <a:avLst/>
              <a:gdLst>
                <a:gd name="T0" fmla="*/ 951 w 1138"/>
                <a:gd name="T1" fmla="*/ 816 h 1269"/>
                <a:gd name="T2" fmla="*/ 909 w 1138"/>
                <a:gd name="T3" fmla="*/ 989 h 1269"/>
                <a:gd name="T4" fmla="*/ 856 w 1138"/>
                <a:gd name="T5" fmla="*/ 1093 h 1269"/>
                <a:gd name="T6" fmla="*/ 802 w 1138"/>
                <a:gd name="T7" fmla="*/ 1162 h 1269"/>
                <a:gd name="T8" fmla="*/ 738 w 1138"/>
                <a:gd name="T9" fmla="*/ 1215 h 1269"/>
                <a:gd name="T10" fmla="*/ 667 w 1138"/>
                <a:gd name="T11" fmla="*/ 1252 h 1269"/>
                <a:gd name="T12" fmla="*/ 591 w 1138"/>
                <a:gd name="T13" fmla="*/ 1267 h 1269"/>
                <a:gd name="T14" fmla="*/ 514 w 1138"/>
                <a:gd name="T15" fmla="*/ 1262 h 1269"/>
                <a:gd name="T16" fmla="*/ 441 w 1138"/>
                <a:gd name="T17" fmla="*/ 1237 h 1269"/>
                <a:gd name="T18" fmla="*/ 374 w 1138"/>
                <a:gd name="T19" fmla="*/ 1190 h 1269"/>
                <a:gd name="T20" fmla="*/ 314 w 1138"/>
                <a:gd name="T21" fmla="*/ 1129 h 1269"/>
                <a:gd name="T22" fmla="*/ 265 w 1138"/>
                <a:gd name="T23" fmla="*/ 1054 h 1269"/>
                <a:gd name="T24" fmla="*/ 205 w 1138"/>
                <a:gd name="T25" fmla="*/ 893 h 1269"/>
                <a:gd name="T26" fmla="*/ 190 w 1138"/>
                <a:gd name="T27" fmla="*/ 762 h 1269"/>
                <a:gd name="T28" fmla="*/ 188 w 1138"/>
                <a:gd name="T29" fmla="*/ 697 h 1269"/>
                <a:gd name="T30" fmla="*/ 144 w 1138"/>
                <a:gd name="T31" fmla="*/ 728 h 1269"/>
                <a:gd name="T32" fmla="*/ 111 w 1138"/>
                <a:gd name="T33" fmla="*/ 718 h 1269"/>
                <a:gd name="T34" fmla="*/ 65 w 1138"/>
                <a:gd name="T35" fmla="*/ 638 h 1269"/>
                <a:gd name="T36" fmla="*/ 15 w 1138"/>
                <a:gd name="T37" fmla="*/ 475 h 1269"/>
                <a:gd name="T38" fmla="*/ 0 w 1138"/>
                <a:gd name="T39" fmla="*/ 331 h 1269"/>
                <a:gd name="T40" fmla="*/ 17 w 1138"/>
                <a:gd name="T41" fmla="*/ 263 h 1269"/>
                <a:gd name="T42" fmla="*/ 53 w 1138"/>
                <a:gd name="T43" fmla="*/ 231 h 1269"/>
                <a:gd name="T44" fmla="*/ 123 w 1138"/>
                <a:gd name="T45" fmla="*/ 223 h 1269"/>
                <a:gd name="T46" fmla="*/ 167 w 1138"/>
                <a:gd name="T47" fmla="*/ 250 h 1269"/>
                <a:gd name="T48" fmla="*/ 197 w 1138"/>
                <a:gd name="T49" fmla="*/ 308 h 1269"/>
                <a:gd name="T50" fmla="*/ 218 w 1138"/>
                <a:gd name="T51" fmla="*/ 212 h 1269"/>
                <a:gd name="T52" fmla="*/ 218 w 1138"/>
                <a:gd name="T53" fmla="*/ 167 h 1269"/>
                <a:gd name="T54" fmla="*/ 247 w 1138"/>
                <a:gd name="T55" fmla="*/ 102 h 1269"/>
                <a:gd name="T56" fmla="*/ 324 w 1138"/>
                <a:gd name="T57" fmla="*/ 48 h 1269"/>
                <a:gd name="T58" fmla="*/ 437 w 1138"/>
                <a:gd name="T59" fmla="*/ 12 h 1269"/>
                <a:gd name="T60" fmla="*/ 577 w 1138"/>
                <a:gd name="T61" fmla="*/ 0 h 1269"/>
                <a:gd name="T62" fmla="*/ 715 w 1138"/>
                <a:gd name="T63" fmla="*/ 12 h 1269"/>
                <a:gd name="T64" fmla="*/ 831 w 1138"/>
                <a:gd name="T65" fmla="*/ 48 h 1269"/>
                <a:gd name="T66" fmla="*/ 907 w 1138"/>
                <a:gd name="T67" fmla="*/ 102 h 1269"/>
                <a:gd name="T68" fmla="*/ 936 w 1138"/>
                <a:gd name="T69" fmla="*/ 167 h 1269"/>
                <a:gd name="T70" fmla="*/ 925 w 1138"/>
                <a:gd name="T71" fmla="*/ 210 h 1269"/>
                <a:gd name="T72" fmla="*/ 948 w 1138"/>
                <a:gd name="T73" fmla="*/ 298 h 1269"/>
                <a:gd name="T74" fmla="*/ 942 w 1138"/>
                <a:gd name="T75" fmla="*/ 300 h 1269"/>
                <a:gd name="T76" fmla="*/ 928 w 1138"/>
                <a:gd name="T77" fmla="*/ 315 h 1269"/>
                <a:gd name="T78" fmla="*/ 942 w 1138"/>
                <a:gd name="T79" fmla="*/ 300 h 1269"/>
                <a:gd name="T80" fmla="*/ 992 w 1138"/>
                <a:gd name="T81" fmla="*/ 238 h 1269"/>
                <a:gd name="T82" fmla="*/ 1051 w 1138"/>
                <a:gd name="T83" fmla="*/ 223 h 1269"/>
                <a:gd name="T84" fmla="*/ 1101 w 1138"/>
                <a:gd name="T85" fmla="*/ 238 h 1269"/>
                <a:gd name="T86" fmla="*/ 1128 w 1138"/>
                <a:gd name="T87" fmla="*/ 281 h 1269"/>
                <a:gd name="T88" fmla="*/ 1138 w 1138"/>
                <a:gd name="T89" fmla="*/ 394 h 1269"/>
                <a:gd name="T90" fmla="*/ 1111 w 1138"/>
                <a:gd name="T91" fmla="*/ 546 h 1269"/>
                <a:gd name="T92" fmla="*/ 1065 w 1138"/>
                <a:gd name="T93" fmla="*/ 668 h 1269"/>
                <a:gd name="T94" fmla="*/ 1024 w 1138"/>
                <a:gd name="T95" fmla="*/ 718 h 1269"/>
                <a:gd name="T96" fmla="*/ 994 w 1138"/>
                <a:gd name="T97" fmla="*/ 722 h 1269"/>
                <a:gd name="T98" fmla="*/ 953 w 1138"/>
                <a:gd name="T99" fmla="*/ 693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8" h="1269">
                  <a:moveTo>
                    <a:pt x="955" y="734"/>
                  </a:moveTo>
                  <a:lnTo>
                    <a:pt x="955" y="762"/>
                  </a:lnTo>
                  <a:lnTo>
                    <a:pt x="953" y="789"/>
                  </a:lnTo>
                  <a:lnTo>
                    <a:pt x="951" y="816"/>
                  </a:lnTo>
                  <a:lnTo>
                    <a:pt x="948" y="841"/>
                  </a:lnTo>
                  <a:lnTo>
                    <a:pt x="938" y="893"/>
                  </a:lnTo>
                  <a:lnTo>
                    <a:pt x="925" y="943"/>
                  </a:lnTo>
                  <a:lnTo>
                    <a:pt x="909" y="989"/>
                  </a:lnTo>
                  <a:lnTo>
                    <a:pt x="890" y="1033"/>
                  </a:lnTo>
                  <a:lnTo>
                    <a:pt x="879" y="1054"/>
                  </a:lnTo>
                  <a:lnTo>
                    <a:pt x="867" y="1073"/>
                  </a:lnTo>
                  <a:lnTo>
                    <a:pt x="856" y="1093"/>
                  </a:lnTo>
                  <a:lnTo>
                    <a:pt x="842" y="1112"/>
                  </a:lnTo>
                  <a:lnTo>
                    <a:pt x="831" y="1129"/>
                  </a:lnTo>
                  <a:lnTo>
                    <a:pt x="815" y="1146"/>
                  </a:lnTo>
                  <a:lnTo>
                    <a:pt x="802" y="1162"/>
                  </a:lnTo>
                  <a:lnTo>
                    <a:pt x="786" y="1177"/>
                  </a:lnTo>
                  <a:lnTo>
                    <a:pt x="771" y="1190"/>
                  </a:lnTo>
                  <a:lnTo>
                    <a:pt x="754" y="1204"/>
                  </a:lnTo>
                  <a:lnTo>
                    <a:pt x="738" y="1215"/>
                  </a:lnTo>
                  <a:lnTo>
                    <a:pt x="721" y="1227"/>
                  </a:lnTo>
                  <a:lnTo>
                    <a:pt x="704" y="1237"/>
                  </a:lnTo>
                  <a:lnTo>
                    <a:pt x="687" y="1244"/>
                  </a:lnTo>
                  <a:lnTo>
                    <a:pt x="667" y="1252"/>
                  </a:lnTo>
                  <a:lnTo>
                    <a:pt x="648" y="1258"/>
                  </a:lnTo>
                  <a:lnTo>
                    <a:pt x="631" y="1262"/>
                  </a:lnTo>
                  <a:lnTo>
                    <a:pt x="612" y="1265"/>
                  </a:lnTo>
                  <a:lnTo>
                    <a:pt x="591" y="1267"/>
                  </a:lnTo>
                  <a:lnTo>
                    <a:pt x="572" y="1269"/>
                  </a:lnTo>
                  <a:lnTo>
                    <a:pt x="552" y="1267"/>
                  </a:lnTo>
                  <a:lnTo>
                    <a:pt x="533" y="1265"/>
                  </a:lnTo>
                  <a:lnTo>
                    <a:pt x="514" y="1262"/>
                  </a:lnTo>
                  <a:lnTo>
                    <a:pt x="495" y="1258"/>
                  </a:lnTo>
                  <a:lnTo>
                    <a:pt x="476" y="1252"/>
                  </a:lnTo>
                  <a:lnTo>
                    <a:pt x="458" y="1244"/>
                  </a:lnTo>
                  <a:lnTo>
                    <a:pt x="441" y="1237"/>
                  </a:lnTo>
                  <a:lnTo>
                    <a:pt x="422" y="1227"/>
                  </a:lnTo>
                  <a:lnTo>
                    <a:pt x="407" y="1215"/>
                  </a:lnTo>
                  <a:lnTo>
                    <a:pt x="389" y="1204"/>
                  </a:lnTo>
                  <a:lnTo>
                    <a:pt x="374" y="1190"/>
                  </a:lnTo>
                  <a:lnTo>
                    <a:pt x="359" y="1177"/>
                  </a:lnTo>
                  <a:lnTo>
                    <a:pt x="343" y="1162"/>
                  </a:lnTo>
                  <a:lnTo>
                    <a:pt x="328" y="1146"/>
                  </a:lnTo>
                  <a:lnTo>
                    <a:pt x="314" y="1129"/>
                  </a:lnTo>
                  <a:lnTo>
                    <a:pt x="301" y="1112"/>
                  </a:lnTo>
                  <a:lnTo>
                    <a:pt x="288" y="1093"/>
                  </a:lnTo>
                  <a:lnTo>
                    <a:pt x="276" y="1073"/>
                  </a:lnTo>
                  <a:lnTo>
                    <a:pt x="265" y="1054"/>
                  </a:lnTo>
                  <a:lnTo>
                    <a:pt x="253" y="1033"/>
                  </a:lnTo>
                  <a:lnTo>
                    <a:pt x="234" y="989"/>
                  </a:lnTo>
                  <a:lnTo>
                    <a:pt x="218" y="943"/>
                  </a:lnTo>
                  <a:lnTo>
                    <a:pt x="205" y="893"/>
                  </a:lnTo>
                  <a:lnTo>
                    <a:pt x="195" y="841"/>
                  </a:lnTo>
                  <a:lnTo>
                    <a:pt x="194" y="816"/>
                  </a:lnTo>
                  <a:lnTo>
                    <a:pt x="190" y="789"/>
                  </a:lnTo>
                  <a:lnTo>
                    <a:pt x="190" y="762"/>
                  </a:lnTo>
                  <a:lnTo>
                    <a:pt x="188" y="734"/>
                  </a:lnTo>
                  <a:lnTo>
                    <a:pt x="190" y="707"/>
                  </a:lnTo>
                  <a:lnTo>
                    <a:pt x="190" y="699"/>
                  </a:lnTo>
                  <a:lnTo>
                    <a:pt x="188" y="697"/>
                  </a:lnTo>
                  <a:lnTo>
                    <a:pt x="188" y="693"/>
                  </a:lnTo>
                  <a:lnTo>
                    <a:pt x="172" y="705"/>
                  </a:lnTo>
                  <a:lnTo>
                    <a:pt x="151" y="724"/>
                  </a:lnTo>
                  <a:lnTo>
                    <a:pt x="144" y="728"/>
                  </a:lnTo>
                  <a:lnTo>
                    <a:pt x="136" y="728"/>
                  </a:lnTo>
                  <a:lnTo>
                    <a:pt x="128" y="728"/>
                  </a:lnTo>
                  <a:lnTo>
                    <a:pt x="119" y="724"/>
                  </a:lnTo>
                  <a:lnTo>
                    <a:pt x="111" y="718"/>
                  </a:lnTo>
                  <a:lnTo>
                    <a:pt x="101" y="709"/>
                  </a:lnTo>
                  <a:lnTo>
                    <a:pt x="92" y="693"/>
                  </a:lnTo>
                  <a:lnTo>
                    <a:pt x="80" y="676"/>
                  </a:lnTo>
                  <a:lnTo>
                    <a:pt x="65" y="638"/>
                  </a:lnTo>
                  <a:lnTo>
                    <a:pt x="44" y="580"/>
                  </a:lnTo>
                  <a:lnTo>
                    <a:pt x="32" y="547"/>
                  </a:lnTo>
                  <a:lnTo>
                    <a:pt x="23" y="511"/>
                  </a:lnTo>
                  <a:lnTo>
                    <a:pt x="15" y="475"/>
                  </a:lnTo>
                  <a:lnTo>
                    <a:pt x="7" y="436"/>
                  </a:lnTo>
                  <a:lnTo>
                    <a:pt x="2" y="400"/>
                  </a:lnTo>
                  <a:lnTo>
                    <a:pt x="0" y="365"/>
                  </a:lnTo>
                  <a:lnTo>
                    <a:pt x="0" y="331"/>
                  </a:lnTo>
                  <a:lnTo>
                    <a:pt x="4" y="300"/>
                  </a:lnTo>
                  <a:lnTo>
                    <a:pt x="7" y="286"/>
                  </a:lnTo>
                  <a:lnTo>
                    <a:pt x="11" y="275"/>
                  </a:lnTo>
                  <a:lnTo>
                    <a:pt x="17" y="263"/>
                  </a:lnTo>
                  <a:lnTo>
                    <a:pt x="25" y="252"/>
                  </a:lnTo>
                  <a:lnTo>
                    <a:pt x="32" y="244"/>
                  </a:lnTo>
                  <a:lnTo>
                    <a:pt x="42" y="237"/>
                  </a:lnTo>
                  <a:lnTo>
                    <a:pt x="53" y="231"/>
                  </a:lnTo>
                  <a:lnTo>
                    <a:pt x="65" y="227"/>
                  </a:lnTo>
                  <a:lnTo>
                    <a:pt x="86" y="223"/>
                  </a:lnTo>
                  <a:lnTo>
                    <a:pt x="105" y="221"/>
                  </a:lnTo>
                  <a:lnTo>
                    <a:pt x="123" y="223"/>
                  </a:lnTo>
                  <a:lnTo>
                    <a:pt x="136" y="227"/>
                  </a:lnTo>
                  <a:lnTo>
                    <a:pt x="147" y="235"/>
                  </a:lnTo>
                  <a:lnTo>
                    <a:pt x="159" y="242"/>
                  </a:lnTo>
                  <a:lnTo>
                    <a:pt x="167" y="250"/>
                  </a:lnTo>
                  <a:lnTo>
                    <a:pt x="174" y="260"/>
                  </a:lnTo>
                  <a:lnTo>
                    <a:pt x="192" y="298"/>
                  </a:lnTo>
                  <a:lnTo>
                    <a:pt x="199" y="315"/>
                  </a:lnTo>
                  <a:lnTo>
                    <a:pt x="197" y="308"/>
                  </a:lnTo>
                  <a:lnTo>
                    <a:pt x="194" y="304"/>
                  </a:lnTo>
                  <a:lnTo>
                    <a:pt x="217" y="225"/>
                  </a:lnTo>
                  <a:lnTo>
                    <a:pt x="217" y="219"/>
                  </a:lnTo>
                  <a:lnTo>
                    <a:pt x="218" y="212"/>
                  </a:lnTo>
                  <a:lnTo>
                    <a:pt x="222" y="206"/>
                  </a:lnTo>
                  <a:lnTo>
                    <a:pt x="226" y="200"/>
                  </a:lnTo>
                  <a:lnTo>
                    <a:pt x="220" y="183"/>
                  </a:lnTo>
                  <a:lnTo>
                    <a:pt x="218" y="167"/>
                  </a:lnTo>
                  <a:lnTo>
                    <a:pt x="220" y="150"/>
                  </a:lnTo>
                  <a:lnTo>
                    <a:pt x="226" y="133"/>
                  </a:lnTo>
                  <a:lnTo>
                    <a:pt x="234" y="118"/>
                  </a:lnTo>
                  <a:lnTo>
                    <a:pt x="247" y="102"/>
                  </a:lnTo>
                  <a:lnTo>
                    <a:pt x="263" y="87"/>
                  </a:lnTo>
                  <a:lnTo>
                    <a:pt x="280" y="73"/>
                  </a:lnTo>
                  <a:lnTo>
                    <a:pt x="301" y="60"/>
                  </a:lnTo>
                  <a:lnTo>
                    <a:pt x="324" y="48"/>
                  </a:lnTo>
                  <a:lnTo>
                    <a:pt x="349" y="37"/>
                  </a:lnTo>
                  <a:lnTo>
                    <a:pt x="376" y="27"/>
                  </a:lnTo>
                  <a:lnTo>
                    <a:pt x="407" y="20"/>
                  </a:lnTo>
                  <a:lnTo>
                    <a:pt x="437" y="12"/>
                  </a:lnTo>
                  <a:lnTo>
                    <a:pt x="470" y="6"/>
                  </a:lnTo>
                  <a:lnTo>
                    <a:pt x="504" y="2"/>
                  </a:lnTo>
                  <a:lnTo>
                    <a:pt x="541" y="0"/>
                  </a:lnTo>
                  <a:lnTo>
                    <a:pt x="577" y="0"/>
                  </a:lnTo>
                  <a:lnTo>
                    <a:pt x="614" y="0"/>
                  </a:lnTo>
                  <a:lnTo>
                    <a:pt x="648" y="2"/>
                  </a:lnTo>
                  <a:lnTo>
                    <a:pt x="683" y="6"/>
                  </a:lnTo>
                  <a:lnTo>
                    <a:pt x="715" y="12"/>
                  </a:lnTo>
                  <a:lnTo>
                    <a:pt x="748" y="20"/>
                  </a:lnTo>
                  <a:lnTo>
                    <a:pt x="777" y="27"/>
                  </a:lnTo>
                  <a:lnTo>
                    <a:pt x="804" y="37"/>
                  </a:lnTo>
                  <a:lnTo>
                    <a:pt x="831" y="48"/>
                  </a:lnTo>
                  <a:lnTo>
                    <a:pt x="854" y="60"/>
                  </a:lnTo>
                  <a:lnTo>
                    <a:pt x="875" y="73"/>
                  </a:lnTo>
                  <a:lnTo>
                    <a:pt x="892" y="87"/>
                  </a:lnTo>
                  <a:lnTo>
                    <a:pt x="907" y="102"/>
                  </a:lnTo>
                  <a:lnTo>
                    <a:pt x="919" y="118"/>
                  </a:lnTo>
                  <a:lnTo>
                    <a:pt x="928" y="133"/>
                  </a:lnTo>
                  <a:lnTo>
                    <a:pt x="934" y="150"/>
                  </a:lnTo>
                  <a:lnTo>
                    <a:pt x="936" y="167"/>
                  </a:lnTo>
                  <a:lnTo>
                    <a:pt x="934" y="177"/>
                  </a:lnTo>
                  <a:lnTo>
                    <a:pt x="932" y="189"/>
                  </a:lnTo>
                  <a:lnTo>
                    <a:pt x="928" y="198"/>
                  </a:lnTo>
                  <a:lnTo>
                    <a:pt x="925" y="210"/>
                  </a:lnTo>
                  <a:lnTo>
                    <a:pt x="927" y="217"/>
                  </a:lnTo>
                  <a:lnTo>
                    <a:pt x="927" y="225"/>
                  </a:lnTo>
                  <a:lnTo>
                    <a:pt x="946" y="300"/>
                  </a:lnTo>
                  <a:lnTo>
                    <a:pt x="948" y="298"/>
                  </a:lnTo>
                  <a:lnTo>
                    <a:pt x="948" y="298"/>
                  </a:lnTo>
                  <a:lnTo>
                    <a:pt x="946" y="296"/>
                  </a:lnTo>
                  <a:lnTo>
                    <a:pt x="946" y="298"/>
                  </a:lnTo>
                  <a:lnTo>
                    <a:pt x="942" y="300"/>
                  </a:lnTo>
                  <a:lnTo>
                    <a:pt x="936" y="304"/>
                  </a:lnTo>
                  <a:lnTo>
                    <a:pt x="932" y="309"/>
                  </a:lnTo>
                  <a:lnTo>
                    <a:pt x="928" y="313"/>
                  </a:lnTo>
                  <a:lnTo>
                    <a:pt x="928" y="315"/>
                  </a:lnTo>
                  <a:lnTo>
                    <a:pt x="928" y="315"/>
                  </a:lnTo>
                  <a:lnTo>
                    <a:pt x="928" y="317"/>
                  </a:lnTo>
                  <a:lnTo>
                    <a:pt x="932" y="317"/>
                  </a:lnTo>
                  <a:lnTo>
                    <a:pt x="942" y="300"/>
                  </a:lnTo>
                  <a:lnTo>
                    <a:pt x="965" y="265"/>
                  </a:lnTo>
                  <a:lnTo>
                    <a:pt x="973" y="256"/>
                  </a:lnTo>
                  <a:lnTo>
                    <a:pt x="982" y="246"/>
                  </a:lnTo>
                  <a:lnTo>
                    <a:pt x="992" y="238"/>
                  </a:lnTo>
                  <a:lnTo>
                    <a:pt x="1005" y="233"/>
                  </a:lnTo>
                  <a:lnTo>
                    <a:pt x="1019" y="227"/>
                  </a:lnTo>
                  <a:lnTo>
                    <a:pt x="1034" y="225"/>
                  </a:lnTo>
                  <a:lnTo>
                    <a:pt x="1051" y="223"/>
                  </a:lnTo>
                  <a:lnTo>
                    <a:pt x="1070" y="225"/>
                  </a:lnTo>
                  <a:lnTo>
                    <a:pt x="1082" y="227"/>
                  </a:lnTo>
                  <a:lnTo>
                    <a:pt x="1092" y="233"/>
                  </a:lnTo>
                  <a:lnTo>
                    <a:pt x="1101" y="238"/>
                  </a:lnTo>
                  <a:lnTo>
                    <a:pt x="1109" y="246"/>
                  </a:lnTo>
                  <a:lnTo>
                    <a:pt x="1116" y="256"/>
                  </a:lnTo>
                  <a:lnTo>
                    <a:pt x="1122" y="267"/>
                  </a:lnTo>
                  <a:lnTo>
                    <a:pt x="1128" y="281"/>
                  </a:lnTo>
                  <a:lnTo>
                    <a:pt x="1132" y="294"/>
                  </a:lnTo>
                  <a:lnTo>
                    <a:pt x="1136" y="323"/>
                  </a:lnTo>
                  <a:lnTo>
                    <a:pt x="1138" y="357"/>
                  </a:lnTo>
                  <a:lnTo>
                    <a:pt x="1138" y="394"/>
                  </a:lnTo>
                  <a:lnTo>
                    <a:pt x="1134" y="430"/>
                  </a:lnTo>
                  <a:lnTo>
                    <a:pt x="1128" y="469"/>
                  </a:lnTo>
                  <a:lnTo>
                    <a:pt x="1120" y="507"/>
                  </a:lnTo>
                  <a:lnTo>
                    <a:pt x="1111" y="546"/>
                  </a:lnTo>
                  <a:lnTo>
                    <a:pt x="1099" y="580"/>
                  </a:lnTo>
                  <a:lnTo>
                    <a:pt x="1088" y="615"/>
                  </a:lnTo>
                  <a:lnTo>
                    <a:pt x="1076" y="643"/>
                  </a:lnTo>
                  <a:lnTo>
                    <a:pt x="1065" y="668"/>
                  </a:lnTo>
                  <a:lnTo>
                    <a:pt x="1053" y="688"/>
                  </a:lnTo>
                  <a:lnTo>
                    <a:pt x="1044" y="701"/>
                  </a:lnTo>
                  <a:lnTo>
                    <a:pt x="1034" y="713"/>
                  </a:lnTo>
                  <a:lnTo>
                    <a:pt x="1024" y="718"/>
                  </a:lnTo>
                  <a:lnTo>
                    <a:pt x="1015" y="722"/>
                  </a:lnTo>
                  <a:lnTo>
                    <a:pt x="1007" y="724"/>
                  </a:lnTo>
                  <a:lnTo>
                    <a:pt x="1001" y="724"/>
                  </a:lnTo>
                  <a:lnTo>
                    <a:pt x="994" y="722"/>
                  </a:lnTo>
                  <a:lnTo>
                    <a:pt x="988" y="718"/>
                  </a:lnTo>
                  <a:lnTo>
                    <a:pt x="969" y="697"/>
                  </a:lnTo>
                  <a:lnTo>
                    <a:pt x="953" y="686"/>
                  </a:lnTo>
                  <a:lnTo>
                    <a:pt x="953" y="693"/>
                  </a:lnTo>
                  <a:lnTo>
                    <a:pt x="955" y="734"/>
                  </a:lnTo>
                </a:path>
              </a:pathLst>
            </a:custGeom>
            <a:solidFill>
              <a:srgbClr val="FEE7E2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917950" y="3994150"/>
              <a:ext cx="174625" cy="192088"/>
            </a:xfrm>
            <a:custGeom>
              <a:avLst/>
              <a:gdLst>
                <a:gd name="T0" fmla="*/ 110 w 110"/>
                <a:gd name="T1" fmla="*/ 13 h 121"/>
                <a:gd name="T2" fmla="*/ 100 w 110"/>
                <a:gd name="T3" fmla="*/ 13 h 121"/>
                <a:gd name="T4" fmla="*/ 79 w 110"/>
                <a:gd name="T5" fmla="*/ 13 h 121"/>
                <a:gd name="T6" fmla="*/ 66 w 110"/>
                <a:gd name="T7" fmla="*/ 13 h 121"/>
                <a:gd name="T8" fmla="*/ 54 w 110"/>
                <a:gd name="T9" fmla="*/ 11 h 121"/>
                <a:gd name="T10" fmla="*/ 45 w 110"/>
                <a:gd name="T11" fmla="*/ 8 h 121"/>
                <a:gd name="T12" fmla="*/ 37 w 110"/>
                <a:gd name="T13" fmla="*/ 2 h 121"/>
                <a:gd name="T14" fmla="*/ 35 w 110"/>
                <a:gd name="T15" fmla="*/ 0 h 121"/>
                <a:gd name="T16" fmla="*/ 29 w 110"/>
                <a:gd name="T17" fmla="*/ 2 h 121"/>
                <a:gd name="T18" fmla="*/ 23 w 110"/>
                <a:gd name="T19" fmla="*/ 8 h 121"/>
                <a:gd name="T20" fmla="*/ 20 w 110"/>
                <a:gd name="T21" fmla="*/ 15 h 121"/>
                <a:gd name="T22" fmla="*/ 14 w 110"/>
                <a:gd name="T23" fmla="*/ 23 h 121"/>
                <a:gd name="T24" fmla="*/ 8 w 110"/>
                <a:gd name="T25" fmla="*/ 35 h 121"/>
                <a:gd name="T26" fmla="*/ 4 w 110"/>
                <a:gd name="T27" fmla="*/ 46 h 121"/>
                <a:gd name="T28" fmla="*/ 0 w 110"/>
                <a:gd name="T29" fmla="*/ 58 h 121"/>
                <a:gd name="T30" fmla="*/ 0 w 110"/>
                <a:gd name="T31" fmla="*/ 69 h 121"/>
                <a:gd name="T32" fmla="*/ 0 w 110"/>
                <a:gd name="T33" fmla="*/ 81 h 121"/>
                <a:gd name="T34" fmla="*/ 2 w 110"/>
                <a:gd name="T35" fmla="*/ 92 h 121"/>
                <a:gd name="T36" fmla="*/ 6 w 110"/>
                <a:gd name="T37" fmla="*/ 102 h 121"/>
                <a:gd name="T38" fmla="*/ 10 w 110"/>
                <a:gd name="T39" fmla="*/ 109 h 121"/>
                <a:gd name="T40" fmla="*/ 14 w 110"/>
                <a:gd name="T41" fmla="*/ 117 h 121"/>
                <a:gd name="T42" fmla="*/ 20 w 110"/>
                <a:gd name="T43" fmla="*/ 119 h 121"/>
                <a:gd name="T44" fmla="*/ 23 w 110"/>
                <a:gd name="T45" fmla="*/ 121 h 121"/>
                <a:gd name="T46" fmla="*/ 29 w 110"/>
                <a:gd name="T47" fmla="*/ 115 h 121"/>
                <a:gd name="T48" fmla="*/ 41 w 110"/>
                <a:gd name="T49" fmla="*/ 102 h 121"/>
                <a:gd name="T50" fmla="*/ 50 w 110"/>
                <a:gd name="T51" fmla="*/ 98 h 121"/>
                <a:gd name="T52" fmla="*/ 60 w 110"/>
                <a:gd name="T53" fmla="*/ 98 h 121"/>
                <a:gd name="T54" fmla="*/ 75 w 110"/>
                <a:gd name="T55" fmla="*/ 104 h 121"/>
                <a:gd name="T56" fmla="*/ 91 w 110"/>
                <a:gd name="T57" fmla="*/ 111 h 121"/>
                <a:gd name="T58" fmla="*/ 91 w 110"/>
                <a:gd name="T59" fmla="*/ 102 h 121"/>
                <a:gd name="T60" fmla="*/ 89 w 110"/>
                <a:gd name="T61" fmla="*/ 73 h 121"/>
                <a:gd name="T62" fmla="*/ 91 w 110"/>
                <a:gd name="T63" fmla="*/ 58 h 121"/>
                <a:gd name="T64" fmla="*/ 93 w 110"/>
                <a:gd name="T65" fmla="*/ 40 h 121"/>
                <a:gd name="T66" fmla="*/ 96 w 110"/>
                <a:gd name="T67" fmla="*/ 33 h 121"/>
                <a:gd name="T68" fmla="*/ 100 w 110"/>
                <a:gd name="T69" fmla="*/ 25 h 121"/>
                <a:gd name="T70" fmla="*/ 104 w 110"/>
                <a:gd name="T71" fmla="*/ 19 h 121"/>
                <a:gd name="T72" fmla="*/ 110 w 110"/>
                <a:gd name="T73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21">
                  <a:moveTo>
                    <a:pt x="110" y="13"/>
                  </a:moveTo>
                  <a:lnTo>
                    <a:pt x="100" y="13"/>
                  </a:lnTo>
                  <a:lnTo>
                    <a:pt x="79" y="13"/>
                  </a:lnTo>
                  <a:lnTo>
                    <a:pt x="66" y="13"/>
                  </a:lnTo>
                  <a:lnTo>
                    <a:pt x="54" y="11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29" y="2"/>
                  </a:lnTo>
                  <a:lnTo>
                    <a:pt x="23" y="8"/>
                  </a:lnTo>
                  <a:lnTo>
                    <a:pt x="20" y="15"/>
                  </a:lnTo>
                  <a:lnTo>
                    <a:pt x="14" y="23"/>
                  </a:lnTo>
                  <a:lnTo>
                    <a:pt x="8" y="35"/>
                  </a:lnTo>
                  <a:lnTo>
                    <a:pt x="4" y="46"/>
                  </a:lnTo>
                  <a:lnTo>
                    <a:pt x="0" y="58"/>
                  </a:lnTo>
                  <a:lnTo>
                    <a:pt x="0" y="69"/>
                  </a:lnTo>
                  <a:lnTo>
                    <a:pt x="0" y="81"/>
                  </a:lnTo>
                  <a:lnTo>
                    <a:pt x="2" y="92"/>
                  </a:lnTo>
                  <a:lnTo>
                    <a:pt x="6" y="102"/>
                  </a:lnTo>
                  <a:lnTo>
                    <a:pt x="10" y="109"/>
                  </a:lnTo>
                  <a:lnTo>
                    <a:pt x="14" y="117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29" y="115"/>
                  </a:lnTo>
                  <a:lnTo>
                    <a:pt x="41" y="102"/>
                  </a:lnTo>
                  <a:lnTo>
                    <a:pt x="50" y="98"/>
                  </a:lnTo>
                  <a:lnTo>
                    <a:pt x="60" y="98"/>
                  </a:lnTo>
                  <a:lnTo>
                    <a:pt x="75" y="104"/>
                  </a:lnTo>
                  <a:lnTo>
                    <a:pt x="91" y="111"/>
                  </a:lnTo>
                  <a:lnTo>
                    <a:pt x="91" y="102"/>
                  </a:lnTo>
                  <a:lnTo>
                    <a:pt x="89" y="73"/>
                  </a:lnTo>
                  <a:lnTo>
                    <a:pt x="91" y="58"/>
                  </a:lnTo>
                  <a:lnTo>
                    <a:pt x="93" y="40"/>
                  </a:lnTo>
                  <a:lnTo>
                    <a:pt x="96" y="33"/>
                  </a:lnTo>
                  <a:lnTo>
                    <a:pt x="100" y="25"/>
                  </a:lnTo>
                  <a:lnTo>
                    <a:pt x="104" y="19"/>
                  </a:lnTo>
                  <a:lnTo>
                    <a:pt x="110" y="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917950" y="3994150"/>
              <a:ext cx="174625" cy="192088"/>
            </a:xfrm>
            <a:custGeom>
              <a:avLst/>
              <a:gdLst>
                <a:gd name="T0" fmla="*/ 110 w 110"/>
                <a:gd name="T1" fmla="*/ 13 h 121"/>
                <a:gd name="T2" fmla="*/ 100 w 110"/>
                <a:gd name="T3" fmla="*/ 13 h 121"/>
                <a:gd name="T4" fmla="*/ 79 w 110"/>
                <a:gd name="T5" fmla="*/ 13 h 121"/>
                <a:gd name="T6" fmla="*/ 66 w 110"/>
                <a:gd name="T7" fmla="*/ 13 h 121"/>
                <a:gd name="T8" fmla="*/ 54 w 110"/>
                <a:gd name="T9" fmla="*/ 11 h 121"/>
                <a:gd name="T10" fmla="*/ 45 w 110"/>
                <a:gd name="T11" fmla="*/ 8 h 121"/>
                <a:gd name="T12" fmla="*/ 37 w 110"/>
                <a:gd name="T13" fmla="*/ 2 h 121"/>
                <a:gd name="T14" fmla="*/ 35 w 110"/>
                <a:gd name="T15" fmla="*/ 0 h 121"/>
                <a:gd name="T16" fmla="*/ 29 w 110"/>
                <a:gd name="T17" fmla="*/ 2 h 121"/>
                <a:gd name="T18" fmla="*/ 23 w 110"/>
                <a:gd name="T19" fmla="*/ 8 h 121"/>
                <a:gd name="T20" fmla="*/ 20 w 110"/>
                <a:gd name="T21" fmla="*/ 15 h 121"/>
                <a:gd name="T22" fmla="*/ 14 w 110"/>
                <a:gd name="T23" fmla="*/ 23 h 121"/>
                <a:gd name="T24" fmla="*/ 8 w 110"/>
                <a:gd name="T25" fmla="*/ 35 h 121"/>
                <a:gd name="T26" fmla="*/ 4 w 110"/>
                <a:gd name="T27" fmla="*/ 46 h 121"/>
                <a:gd name="T28" fmla="*/ 0 w 110"/>
                <a:gd name="T29" fmla="*/ 58 h 121"/>
                <a:gd name="T30" fmla="*/ 0 w 110"/>
                <a:gd name="T31" fmla="*/ 69 h 121"/>
                <a:gd name="T32" fmla="*/ 0 w 110"/>
                <a:gd name="T33" fmla="*/ 81 h 121"/>
                <a:gd name="T34" fmla="*/ 2 w 110"/>
                <a:gd name="T35" fmla="*/ 92 h 121"/>
                <a:gd name="T36" fmla="*/ 6 w 110"/>
                <a:gd name="T37" fmla="*/ 102 h 121"/>
                <a:gd name="T38" fmla="*/ 10 w 110"/>
                <a:gd name="T39" fmla="*/ 109 h 121"/>
                <a:gd name="T40" fmla="*/ 14 w 110"/>
                <a:gd name="T41" fmla="*/ 117 h 121"/>
                <a:gd name="T42" fmla="*/ 20 w 110"/>
                <a:gd name="T43" fmla="*/ 119 h 121"/>
                <a:gd name="T44" fmla="*/ 23 w 110"/>
                <a:gd name="T45" fmla="*/ 121 h 121"/>
                <a:gd name="T46" fmla="*/ 29 w 110"/>
                <a:gd name="T47" fmla="*/ 115 h 121"/>
                <a:gd name="T48" fmla="*/ 41 w 110"/>
                <a:gd name="T49" fmla="*/ 102 h 121"/>
                <a:gd name="T50" fmla="*/ 50 w 110"/>
                <a:gd name="T51" fmla="*/ 98 h 121"/>
                <a:gd name="T52" fmla="*/ 60 w 110"/>
                <a:gd name="T53" fmla="*/ 98 h 121"/>
                <a:gd name="T54" fmla="*/ 75 w 110"/>
                <a:gd name="T55" fmla="*/ 104 h 121"/>
                <a:gd name="T56" fmla="*/ 91 w 110"/>
                <a:gd name="T57" fmla="*/ 111 h 121"/>
                <a:gd name="T58" fmla="*/ 91 w 110"/>
                <a:gd name="T59" fmla="*/ 102 h 121"/>
                <a:gd name="T60" fmla="*/ 89 w 110"/>
                <a:gd name="T61" fmla="*/ 73 h 121"/>
                <a:gd name="T62" fmla="*/ 91 w 110"/>
                <a:gd name="T63" fmla="*/ 58 h 121"/>
                <a:gd name="T64" fmla="*/ 93 w 110"/>
                <a:gd name="T65" fmla="*/ 40 h 121"/>
                <a:gd name="T66" fmla="*/ 96 w 110"/>
                <a:gd name="T67" fmla="*/ 33 h 121"/>
                <a:gd name="T68" fmla="*/ 100 w 110"/>
                <a:gd name="T69" fmla="*/ 25 h 121"/>
                <a:gd name="T70" fmla="*/ 104 w 110"/>
                <a:gd name="T71" fmla="*/ 19 h 121"/>
                <a:gd name="T72" fmla="*/ 110 w 110"/>
                <a:gd name="T73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21">
                  <a:moveTo>
                    <a:pt x="110" y="13"/>
                  </a:moveTo>
                  <a:lnTo>
                    <a:pt x="100" y="13"/>
                  </a:lnTo>
                  <a:lnTo>
                    <a:pt x="79" y="13"/>
                  </a:lnTo>
                  <a:lnTo>
                    <a:pt x="66" y="13"/>
                  </a:lnTo>
                  <a:lnTo>
                    <a:pt x="54" y="11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29" y="2"/>
                  </a:lnTo>
                  <a:lnTo>
                    <a:pt x="23" y="8"/>
                  </a:lnTo>
                  <a:lnTo>
                    <a:pt x="20" y="15"/>
                  </a:lnTo>
                  <a:lnTo>
                    <a:pt x="14" y="23"/>
                  </a:lnTo>
                  <a:lnTo>
                    <a:pt x="8" y="35"/>
                  </a:lnTo>
                  <a:lnTo>
                    <a:pt x="4" y="46"/>
                  </a:lnTo>
                  <a:lnTo>
                    <a:pt x="0" y="58"/>
                  </a:lnTo>
                  <a:lnTo>
                    <a:pt x="0" y="69"/>
                  </a:lnTo>
                  <a:lnTo>
                    <a:pt x="0" y="81"/>
                  </a:lnTo>
                  <a:lnTo>
                    <a:pt x="2" y="92"/>
                  </a:lnTo>
                  <a:lnTo>
                    <a:pt x="6" y="102"/>
                  </a:lnTo>
                  <a:lnTo>
                    <a:pt x="10" y="109"/>
                  </a:lnTo>
                  <a:lnTo>
                    <a:pt x="14" y="117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29" y="115"/>
                  </a:lnTo>
                  <a:lnTo>
                    <a:pt x="41" y="102"/>
                  </a:lnTo>
                  <a:lnTo>
                    <a:pt x="50" y="98"/>
                  </a:lnTo>
                  <a:lnTo>
                    <a:pt x="60" y="98"/>
                  </a:lnTo>
                  <a:lnTo>
                    <a:pt x="75" y="104"/>
                  </a:lnTo>
                  <a:lnTo>
                    <a:pt x="91" y="111"/>
                  </a:lnTo>
                  <a:lnTo>
                    <a:pt x="91" y="102"/>
                  </a:lnTo>
                  <a:lnTo>
                    <a:pt x="89" y="73"/>
                  </a:lnTo>
                  <a:lnTo>
                    <a:pt x="91" y="58"/>
                  </a:lnTo>
                  <a:lnTo>
                    <a:pt x="93" y="40"/>
                  </a:lnTo>
                  <a:lnTo>
                    <a:pt x="96" y="33"/>
                  </a:lnTo>
                  <a:lnTo>
                    <a:pt x="100" y="25"/>
                  </a:lnTo>
                  <a:lnTo>
                    <a:pt x="104" y="19"/>
                  </a:lnTo>
                  <a:lnTo>
                    <a:pt x="110" y="13"/>
                  </a:lnTo>
                </a:path>
              </a:pathLst>
            </a:custGeom>
            <a:solidFill>
              <a:srgbClr val="FF3300"/>
            </a:soli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448175" y="2957513"/>
              <a:ext cx="261938" cy="265112"/>
            </a:xfrm>
            <a:custGeom>
              <a:avLst/>
              <a:gdLst>
                <a:gd name="T0" fmla="*/ 165 w 165"/>
                <a:gd name="T1" fmla="*/ 167 h 167"/>
                <a:gd name="T2" fmla="*/ 163 w 165"/>
                <a:gd name="T3" fmla="*/ 162 h 167"/>
                <a:gd name="T4" fmla="*/ 161 w 165"/>
                <a:gd name="T5" fmla="*/ 142 h 167"/>
                <a:gd name="T6" fmla="*/ 158 w 165"/>
                <a:gd name="T7" fmla="*/ 129 h 167"/>
                <a:gd name="T8" fmla="*/ 154 w 165"/>
                <a:gd name="T9" fmla="*/ 116 h 167"/>
                <a:gd name="T10" fmla="*/ 148 w 165"/>
                <a:gd name="T11" fmla="*/ 100 h 167"/>
                <a:gd name="T12" fmla="*/ 140 w 165"/>
                <a:gd name="T13" fmla="*/ 85 h 167"/>
                <a:gd name="T14" fmla="*/ 133 w 165"/>
                <a:gd name="T15" fmla="*/ 68 h 167"/>
                <a:gd name="T16" fmla="*/ 121 w 165"/>
                <a:gd name="T17" fmla="*/ 54 h 167"/>
                <a:gd name="T18" fmla="*/ 108 w 165"/>
                <a:gd name="T19" fmla="*/ 39 h 167"/>
                <a:gd name="T20" fmla="*/ 92 w 165"/>
                <a:gd name="T21" fmla="*/ 25 h 167"/>
                <a:gd name="T22" fmla="*/ 73 w 165"/>
                <a:gd name="T23" fmla="*/ 16 h 167"/>
                <a:gd name="T24" fmla="*/ 52 w 165"/>
                <a:gd name="T25" fmla="*/ 8 h 167"/>
                <a:gd name="T26" fmla="*/ 41 w 165"/>
                <a:gd name="T27" fmla="*/ 4 h 167"/>
                <a:gd name="T28" fmla="*/ 27 w 165"/>
                <a:gd name="T29" fmla="*/ 2 h 167"/>
                <a:gd name="T30" fmla="*/ 14 w 165"/>
                <a:gd name="T31" fmla="*/ 0 h 167"/>
                <a:gd name="T32" fmla="*/ 0 w 165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167">
                  <a:moveTo>
                    <a:pt x="165" y="167"/>
                  </a:moveTo>
                  <a:lnTo>
                    <a:pt x="163" y="162"/>
                  </a:lnTo>
                  <a:lnTo>
                    <a:pt x="161" y="142"/>
                  </a:lnTo>
                  <a:lnTo>
                    <a:pt x="158" y="129"/>
                  </a:lnTo>
                  <a:lnTo>
                    <a:pt x="154" y="116"/>
                  </a:lnTo>
                  <a:lnTo>
                    <a:pt x="148" y="100"/>
                  </a:lnTo>
                  <a:lnTo>
                    <a:pt x="140" y="85"/>
                  </a:lnTo>
                  <a:lnTo>
                    <a:pt x="133" y="68"/>
                  </a:lnTo>
                  <a:lnTo>
                    <a:pt x="121" y="54"/>
                  </a:lnTo>
                  <a:lnTo>
                    <a:pt x="108" y="39"/>
                  </a:lnTo>
                  <a:lnTo>
                    <a:pt x="92" y="25"/>
                  </a:lnTo>
                  <a:lnTo>
                    <a:pt x="73" y="16"/>
                  </a:lnTo>
                  <a:lnTo>
                    <a:pt x="52" y="8"/>
                  </a:lnTo>
                  <a:lnTo>
                    <a:pt x="41" y="4"/>
                  </a:lnTo>
                  <a:lnTo>
                    <a:pt x="27" y="2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454525" y="3076575"/>
              <a:ext cx="142875" cy="141288"/>
            </a:xfrm>
            <a:custGeom>
              <a:avLst/>
              <a:gdLst>
                <a:gd name="T0" fmla="*/ 90 w 90"/>
                <a:gd name="T1" fmla="*/ 89 h 89"/>
                <a:gd name="T2" fmla="*/ 86 w 90"/>
                <a:gd name="T3" fmla="*/ 75 h 89"/>
                <a:gd name="T4" fmla="*/ 71 w 90"/>
                <a:gd name="T5" fmla="*/ 46 h 89"/>
                <a:gd name="T6" fmla="*/ 65 w 90"/>
                <a:gd name="T7" fmla="*/ 37 h 89"/>
                <a:gd name="T8" fmla="*/ 60 w 90"/>
                <a:gd name="T9" fmla="*/ 29 h 89"/>
                <a:gd name="T10" fmla="*/ 52 w 90"/>
                <a:gd name="T11" fmla="*/ 21 h 89"/>
                <a:gd name="T12" fmla="*/ 44 w 90"/>
                <a:gd name="T13" fmla="*/ 16 h 89"/>
                <a:gd name="T14" fmla="*/ 35 w 90"/>
                <a:gd name="T15" fmla="*/ 10 h 89"/>
                <a:gd name="T16" fmla="*/ 25 w 90"/>
                <a:gd name="T17" fmla="*/ 4 h 89"/>
                <a:gd name="T18" fmla="*/ 14 w 90"/>
                <a:gd name="T19" fmla="*/ 0 h 89"/>
                <a:gd name="T20" fmla="*/ 0 w 9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9">
                  <a:moveTo>
                    <a:pt x="90" y="89"/>
                  </a:moveTo>
                  <a:lnTo>
                    <a:pt x="86" y="75"/>
                  </a:lnTo>
                  <a:lnTo>
                    <a:pt x="71" y="46"/>
                  </a:lnTo>
                  <a:lnTo>
                    <a:pt x="65" y="37"/>
                  </a:lnTo>
                  <a:lnTo>
                    <a:pt x="60" y="29"/>
                  </a:lnTo>
                  <a:lnTo>
                    <a:pt x="52" y="21"/>
                  </a:lnTo>
                  <a:lnTo>
                    <a:pt x="44" y="16"/>
                  </a:lnTo>
                  <a:lnTo>
                    <a:pt x="35" y="10"/>
                  </a:lnTo>
                  <a:lnTo>
                    <a:pt x="25" y="4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329113" y="3152775"/>
              <a:ext cx="119062" cy="69850"/>
            </a:xfrm>
            <a:custGeom>
              <a:avLst/>
              <a:gdLst>
                <a:gd name="T0" fmla="*/ 75 w 75"/>
                <a:gd name="T1" fmla="*/ 44 h 44"/>
                <a:gd name="T2" fmla="*/ 70 w 75"/>
                <a:gd name="T3" fmla="*/ 37 h 44"/>
                <a:gd name="T4" fmla="*/ 56 w 75"/>
                <a:gd name="T5" fmla="*/ 19 h 44"/>
                <a:gd name="T6" fmla="*/ 45 w 75"/>
                <a:gd name="T7" fmla="*/ 10 h 44"/>
                <a:gd name="T8" fmla="*/ 33 w 75"/>
                <a:gd name="T9" fmla="*/ 4 h 44"/>
                <a:gd name="T10" fmla="*/ 25 w 75"/>
                <a:gd name="T11" fmla="*/ 2 h 44"/>
                <a:gd name="T12" fmla="*/ 18 w 75"/>
                <a:gd name="T13" fmla="*/ 0 h 44"/>
                <a:gd name="T14" fmla="*/ 10 w 75"/>
                <a:gd name="T15" fmla="*/ 0 h 44"/>
                <a:gd name="T16" fmla="*/ 0 w 75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75" y="44"/>
                  </a:moveTo>
                  <a:lnTo>
                    <a:pt x="70" y="37"/>
                  </a:lnTo>
                  <a:lnTo>
                    <a:pt x="56" y="19"/>
                  </a:lnTo>
                  <a:lnTo>
                    <a:pt x="45" y="10"/>
                  </a:lnTo>
                  <a:lnTo>
                    <a:pt x="33" y="4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162425" y="3235325"/>
              <a:ext cx="88900" cy="20638"/>
            </a:xfrm>
            <a:custGeom>
              <a:avLst/>
              <a:gdLst>
                <a:gd name="T0" fmla="*/ 56 w 56"/>
                <a:gd name="T1" fmla="*/ 13 h 13"/>
                <a:gd name="T2" fmla="*/ 50 w 56"/>
                <a:gd name="T3" fmla="*/ 10 h 13"/>
                <a:gd name="T4" fmla="*/ 36 w 56"/>
                <a:gd name="T5" fmla="*/ 4 h 13"/>
                <a:gd name="T6" fmla="*/ 29 w 56"/>
                <a:gd name="T7" fmla="*/ 0 h 13"/>
                <a:gd name="T8" fmla="*/ 19 w 56"/>
                <a:gd name="T9" fmla="*/ 0 h 13"/>
                <a:gd name="T10" fmla="*/ 10 w 56"/>
                <a:gd name="T11" fmla="*/ 0 h 13"/>
                <a:gd name="T12" fmla="*/ 0 w 56"/>
                <a:gd name="T1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3">
                  <a:moveTo>
                    <a:pt x="56" y="13"/>
                  </a:moveTo>
                  <a:lnTo>
                    <a:pt x="50" y="10"/>
                  </a:lnTo>
                  <a:lnTo>
                    <a:pt x="36" y="4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6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268788" y="3186113"/>
              <a:ext cx="85725" cy="52387"/>
            </a:xfrm>
            <a:custGeom>
              <a:avLst/>
              <a:gdLst>
                <a:gd name="T0" fmla="*/ 54 w 54"/>
                <a:gd name="T1" fmla="*/ 33 h 33"/>
                <a:gd name="T2" fmla="*/ 52 w 54"/>
                <a:gd name="T3" fmla="*/ 27 h 33"/>
                <a:gd name="T4" fmla="*/ 42 w 54"/>
                <a:gd name="T5" fmla="*/ 16 h 33"/>
                <a:gd name="T6" fmla="*/ 35 w 54"/>
                <a:gd name="T7" fmla="*/ 10 h 33"/>
                <a:gd name="T8" fmla="*/ 25 w 54"/>
                <a:gd name="T9" fmla="*/ 6 h 33"/>
                <a:gd name="T10" fmla="*/ 14 w 54"/>
                <a:gd name="T11" fmla="*/ 2 h 33"/>
                <a:gd name="T12" fmla="*/ 0 w 5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3">
                  <a:moveTo>
                    <a:pt x="54" y="33"/>
                  </a:moveTo>
                  <a:lnTo>
                    <a:pt x="52" y="27"/>
                  </a:lnTo>
                  <a:lnTo>
                    <a:pt x="42" y="16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437063" y="3125788"/>
              <a:ext cx="87312" cy="92075"/>
            </a:xfrm>
            <a:custGeom>
              <a:avLst/>
              <a:gdLst>
                <a:gd name="T0" fmla="*/ 55 w 55"/>
                <a:gd name="T1" fmla="*/ 58 h 58"/>
                <a:gd name="T2" fmla="*/ 51 w 55"/>
                <a:gd name="T3" fmla="*/ 50 h 58"/>
                <a:gd name="T4" fmla="*/ 42 w 55"/>
                <a:gd name="T5" fmla="*/ 33 h 58"/>
                <a:gd name="T6" fmla="*/ 34 w 55"/>
                <a:gd name="T7" fmla="*/ 23 h 58"/>
                <a:gd name="T8" fmla="*/ 25 w 55"/>
                <a:gd name="T9" fmla="*/ 13 h 58"/>
                <a:gd name="T10" fmla="*/ 13 w 55"/>
                <a:gd name="T11" fmla="*/ 6 h 58"/>
                <a:gd name="T12" fmla="*/ 0 w 5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8">
                  <a:moveTo>
                    <a:pt x="55" y="58"/>
                  </a:moveTo>
                  <a:lnTo>
                    <a:pt x="51" y="50"/>
                  </a:lnTo>
                  <a:lnTo>
                    <a:pt x="42" y="33"/>
                  </a:lnTo>
                  <a:lnTo>
                    <a:pt x="34" y="23"/>
                  </a:lnTo>
                  <a:lnTo>
                    <a:pt x="25" y="13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503738" y="3019425"/>
              <a:ext cx="142875" cy="198438"/>
            </a:xfrm>
            <a:custGeom>
              <a:avLst/>
              <a:gdLst>
                <a:gd name="T0" fmla="*/ 90 w 90"/>
                <a:gd name="T1" fmla="*/ 125 h 125"/>
                <a:gd name="T2" fmla="*/ 86 w 90"/>
                <a:gd name="T3" fmla="*/ 109 h 125"/>
                <a:gd name="T4" fmla="*/ 73 w 90"/>
                <a:gd name="T5" fmla="*/ 71 h 125"/>
                <a:gd name="T6" fmla="*/ 69 w 90"/>
                <a:gd name="T7" fmla="*/ 61 h 125"/>
                <a:gd name="T8" fmla="*/ 61 w 90"/>
                <a:gd name="T9" fmla="*/ 50 h 125"/>
                <a:gd name="T10" fmla="*/ 54 w 90"/>
                <a:gd name="T11" fmla="*/ 40 h 125"/>
                <a:gd name="T12" fmla="*/ 46 w 90"/>
                <a:gd name="T13" fmla="*/ 30 h 125"/>
                <a:gd name="T14" fmla="*/ 36 w 90"/>
                <a:gd name="T15" fmla="*/ 21 h 125"/>
                <a:gd name="T16" fmla="*/ 27 w 90"/>
                <a:gd name="T17" fmla="*/ 11 h 125"/>
                <a:gd name="T18" fmla="*/ 13 w 90"/>
                <a:gd name="T19" fmla="*/ 6 h 125"/>
                <a:gd name="T20" fmla="*/ 0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90" y="125"/>
                  </a:moveTo>
                  <a:lnTo>
                    <a:pt x="86" y="109"/>
                  </a:lnTo>
                  <a:lnTo>
                    <a:pt x="73" y="71"/>
                  </a:lnTo>
                  <a:lnTo>
                    <a:pt x="69" y="61"/>
                  </a:lnTo>
                  <a:lnTo>
                    <a:pt x="61" y="50"/>
                  </a:lnTo>
                  <a:lnTo>
                    <a:pt x="54" y="40"/>
                  </a:lnTo>
                  <a:lnTo>
                    <a:pt x="46" y="30"/>
                  </a:lnTo>
                  <a:lnTo>
                    <a:pt x="36" y="21"/>
                  </a:lnTo>
                  <a:lnTo>
                    <a:pt x="27" y="11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778375" y="3143250"/>
              <a:ext cx="249238" cy="95250"/>
            </a:xfrm>
            <a:custGeom>
              <a:avLst/>
              <a:gdLst>
                <a:gd name="T0" fmla="*/ 0 w 157"/>
                <a:gd name="T1" fmla="*/ 60 h 60"/>
                <a:gd name="T2" fmla="*/ 1 w 157"/>
                <a:gd name="T3" fmla="*/ 56 h 60"/>
                <a:gd name="T4" fmla="*/ 5 w 157"/>
                <a:gd name="T5" fmla="*/ 47 h 60"/>
                <a:gd name="T6" fmla="*/ 15 w 157"/>
                <a:gd name="T7" fmla="*/ 33 h 60"/>
                <a:gd name="T8" fmla="*/ 30 w 157"/>
                <a:gd name="T9" fmla="*/ 20 h 60"/>
                <a:gd name="T10" fmla="*/ 40 w 157"/>
                <a:gd name="T11" fmla="*/ 14 h 60"/>
                <a:gd name="T12" fmla="*/ 49 w 157"/>
                <a:gd name="T13" fmla="*/ 8 h 60"/>
                <a:gd name="T14" fmla="*/ 63 w 157"/>
                <a:gd name="T15" fmla="*/ 4 h 60"/>
                <a:gd name="T16" fmla="*/ 78 w 157"/>
                <a:gd name="T17" fmla="*/ 0 h 60"/>
                <a:gd name="T18" fmla="*/ 94 w 157"/>
                <a:gd name="T19" fmla="*/ 0 h 60"/>
                <a:gd name="T20" fmla="*/ 113 w 157"/>
                <a:gd name="T21" fmla="*/ 0 h 60"/>
                <a:gd name="T22" fmla="*/ 134 w 157"/>
                <a:gd name="T23" fmla="*/ 2 h 60"/>
                <a:gd name="T24" fmla="*/ 157 w 157"/>
                <a:gd name="T25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60">
                  <a:moveTo>
                    <a:pt x="0" y="60"/>
                  </a:moveTo>
                  <a:lnTo>
                    <a:pt x="1" y="56"/>
                  </a:lnTo>
                  <a:lnTo>
                    <a:pt x="5" y="47"/>
                  </a:lnTo>
                  <a:lnTo>
                    <a:pt x="15" y="33"/>
                  </a:lnTo>
                  <a:lnTo>
                    <a:pt x="30" y="20"/>
                  </a:lnTo>
                  <a:lnTo>
                    <a:pt x="40" y="14"/>
                  </a:lnTo>
                  <a:lnTo>
                    <a:pt x="49" y="8"/>
                  </a:lnTo>
                  <a:lnTo>
                    <a:pt x="63" y="4"/>
                  </a:lnTo>
                  <a:lnTo>
                    <a:pt x="78" y="0"/>
                  </a:lnTo>
                  <a:lnTo>
                    <a:pt x="94" y="0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7" y="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852988" y="3217863"/>
              <a:ext cx="198437" cy="44450"/>
            </a:xfrm>
            <a:custGeom>
              <a:avLst/>
              <a:gdLst>
                <a:gd name="T0" fmla="*/ 0 w 125"/>
                <a:gd name="T1" fmla="*/ 24 h 28"/>
                <a:gd name="T2" fmla="*/ 2 w 125"/>
                <a:gd name="T3" fmla="*/ 21 h 28"/>
                <a:gd name="T4" fmla="*/ 10 w 125"/>
                <a:gd name="T5" fmla="*/ 15 h 28"/>
                <a:gd name="T6" fmla="*/ 22 w 125"/>
                <a:gd name="T7" fmla="*/ 9 h 28"/>
                <a:gd name="T8" fmla="*/ 35 w 125"/>
                <a:gd name="T9" fmla="*/ 1 h 28"/>
                <a:gd name="T10" fmla="*/ 45 w 125"/>
                <a:gd name="T11" fmla="*/ 0 h 28"/>
                <a:gd name="T12" fmla="*/ 54 w 125"/>
                <a:gd name="T13" fmla="*/ 0 h 28"/>
                <a:gd name="T14" fmla="*/ 64 w 125"/>
                <a:gd name="T15" fmla="*/ 0 h 28"/>
                <a:gd name="T16" fmla="*/ 75 w 125"/>
                <a:gd name="T17" fmla="*/ 1 h 28"/>
                <a:gd name="T18" fmla="*/ 87 w 125"/>
                <a:gd name="T19" fmla="*/ 3 h 28"/>
                <a:gd name="T20" fmla="*/ 100 w 125"/>
                <a:gd name="T21" fmla="*/ 9 h 28"/>
                <a:gd name="T22" fmla="*/ 112 w 125"/>
                <a:gd name="T23" fmla="*/ 17 h 28"/>
                <a:gd name="T24" fmla="*/ 125 w 12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28">
                  <a:moveTo>
                    <a:pt x="0" y="24"/>
                  </a:moveTo>
                  <a:lnTo>
                    <a:pt x="2" y="21"/>
                  </a:lnTo>
                  <a:lnTo>
                    <a:pt x="10" y="15"/>
                  </a:lnTo>
                  <a:lnTo>
                    <a:pt x="22" y="9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7" y="3"/>
                  </a:lnTo>
                  <a:lnTo>
                    <a:pt x="100" y="9"/>
                  </a:lnTo>
                  <a:lnTo>
                    <a:pt x="112" y="17"/>
                  </a:lnTo>
                  <a:lnTo>
                    <a:pt x="125" y="2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957763" y="3290888"/>
              <a:ext cx="200025" cy="69850"/>
            </a:xfrm>
            <a:custGeom>
              <a:avLst/>
              <a:gdLst>
                <a:gd name="T0" fmla="*/ 0 w 126"/>
                <a:gd name="T1" fmla="*/ 2 h 44"/>
                <a:gd name="T2" fmla="*/ 15 w 126"/>
                <a:gd name="T3" fmla="*/ 0 h 44"/>
                <a:gd name="T4" fmla="*/ 48 w 126"/>
                <a:gd name="T5" fmla="*/ 2 h 44"/>
                <a:gd name="T6" fmla="*/ 69 w 126"/>
                <a:gd name="T7" fmla="*/ 7 h 44"/>
                <a:gd name="T8" fmla="*/ 90 w 126"/>
                <a:gd name="T9" fmla="*/ 15 h 44"/>
                <a:gd name="T10" fmla="*/ 100 w 126"/>
                <a:gd name="T11" fmla="*/ 21 h 44"/>
                <a:gd name="T12" fmla="*/ 109 w 126"/>
                <a:gd name="T13" fmla="*/ 26 h 44"/>
                <a:gd name="T14" fmla="*/ 117 w 126"/>
                <a:gd name="T15" fmla="*/ 34 h 44"/>
                <a:gd name="T16" fmla="*/ 126 w 126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44">
                  <a:moveTo>
                    <a:pt x="0" y="2"/>
                  </a:moveTo>
                  <a:lnTo>
                    <a:pt x="15" y="0"/>
                  </a:lnTo>
                  <a:lnTo>
                    <a:pt x="48" y="2"/>
                  </a:lnTo>
                  <a:lnTo>
                    <a:pt x="69" y="7"/>
                  </a:lnTo>
                  <a:lnTo>
                    <a:pt x="90" y="15"/>
                  </a:lnTo>
                  <a:lnTo>
                    <a:pt x="100" y="21"/>
                  </a:lnTo>
                  <a:lnTo>
                    <a:pt x="109" y="26"/>
                  </a:lnTo>
                  <a:lnTo>
                    <a:pt x="117" y="34"/>
                  </a:lnTo>
                  <a:lnTo>
                    <a:pt x="126" y="4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070475" y="3367088"/>
              <a:ext cx="82550" cy="76200"/>
            </a:xfrm>
            <a:custGeom>
              <a:avLst/>
              <a:gdLst>
                <a:gd name="T0" fmla="*/ 0 w 52"/>
                <a:gd name="T1" fmla="*/ 0 h 48"/>
                <a:gd name="T2" fmla="*/ 5 w 52"/>
                <a:gd name="T3" fmla="*/ 3 h 48"/>
                <a:gd name="T4" fmla="*/ 21 w 52"/>
                <a:gd name="T5" fmla="*/ 11 h 48"/>
                <a:gd name="T6" fmla="*/ 29 w 52"/>
                <a:gd name="T7" fmla="*/ 17 h 48"/>
                <a:gd name="T8" fmla="*/ 38 w 52"/>
                <a:gd name="T9" fmla="*/ 25 h 48"/>
                <a:gd name="T10" fmla="*/ 46 w 52"/>
                <a:gd name="T11" fmla="*/ 34 h 48"/>
                <a:gd name="T12" fmla="*/ 52 w 5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8">
                  <a:moveTo>
                    <a:pt x="0" y="0"/>
                  </a:moveTo>
                  <a:lnTo>
                    <a:pt x="5" y="3"/>
                  </a:lnTo>
                  <a:lnTo>
                    <a:pt x="21" y="11"/>
                  </a:lnTo>
                  <a:lnTo>
                    <a:pt x="29" y="17"/>
                  </a:lnTo>
                  <a:lnTo>
                    <a:pt x="38" y="25"/>
                  </a:lnTo>
                  <a:lnTo>
                    <a:pt x="46" y="34"/>
                  </a:lnTo>
                  <a:lnTo>
                    <a:pt x="52" y="4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997325" y="3281363"/>
              <a:ext cx="174625" cy="53975"/>
            </a:xfrm>
            <a:custGeom>
              <a:avLst/>
              <a:gdLst>
                <a:gd name="T0" fmla="*/ 110 w 110"/>
                <a:gd name="T1" fmla="*/ 2 h 34"/>
                <a:gd name="T2" fmla="*/ 98 w 110"/>
                <a:gd name="T3" fmla="*/ 0 h 34"/>
                <a:gd name="T4" fmla="*/ 71 w 110"/>
                <a:gd name="T5" fmla="*/ 0 h 34"/>
                <a:gd name="T6" fmla="*/ 54 w 110"/>
                <a:gd name="T7" fmla="*/ 4 h 34"/>
                <a:gd name="T8" fmla="*/ 35 w 110"/>
                <a:gd name="T9" fmla="*/ 9 h 34"/>
                <a:gd name="T10" fmla="*/ 25 w 110"/>
                <a:gd name="T11" fmla="*/ 15 h 34"/>
                <a:gd name="T12" fmla="*/ 18 w 110"/>
                <a:gd name="T13" fmla="*/ 21 h 34"/>
                <a:gd name="T14" fmla="*/ 8 w 110"/>
                <a:gd name="T15" fmla="*/ 27 h 34"/>
                <a:gd name="T16" fmla="*/ 0 w 110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4">
                  <a:moveTo>
                    <a:pt x="110" y="2"/>
                  </a:moveTo>
                  <a:lnTo>
                    <a:pt x="98" y="0"/>
                  </a:lnTo>
                  <a:lnTo>
                    <a:pt x="71" y="0"/>
                  </a:lnTo>
                  <a:lnTo>
                    <a:pt x="54" y="4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8" y="21"/>
                  </a:lnTo>
                  <a:lnTo>
                    <a:pt x="8" y="27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4252913" y="3155950"/>
              <a:ext cx="147637" cy="76200"/>
            </a:xfrm>
            <a:custGeom>
              <a:avLst/>
              <a:gdLst>
                <a:gd name="T0" fmla="*/ 93 w 93"/>
                <a:gd name="T1" fmla="*/ 48 h 48"/>
                <a:gd name="T2" fmla="*/ 85 w 93"/>
                <a:gd name="T3" fmla="*/ 40 h 48"/>
                <a:gd name="T4" fmla="*/ 66 w 93"/>
                <a:gd name="T5" fmla="*/ 25 h 48"/>
                <a:gd name="T6" fmla="*/ 52 w 93"/>
                <a:gd name="T7" fmla="*/ 17 h 48"/>
                <a:gd name="T8" fmla="*/ 37 w 93"/>
                <a:gd name="T9" fmla="*/ 10 h 48"/>
                <a:gd name="T10" fmla="*/ 20 w 93"/>
                <a:gd name="T11" fmla="*/ 4 h 48"/>
                <a:gd name="T12" fmla="*/ 0 w 9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48">
                  <a:moveTo>
                    <a:pt x="93" y="48"/>
                  </a:moveTo>
                  <a:lnTo>
                    <a:pt x="85" y="40"/>
                  </a:lnTo>
                  <a:lnTo>
                    <a:pt x="66" y="25"/>
                  </a:lnTo>
                  <a:lnTo>
                    <a:pt x="52" y="17"/>
                  </a:lnTo>
                  <a:lnTo>
                    <a:pt x="37" y="10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329113" y="3055938"/>
              <a:ext cx="228600" cy="161925"/>
            </a:xfrm>
            <a:custGeom>
              <a:avLst/>
              <a:gdLst>
                <a:gd name="T0" fmla="*/ 144 w 144"/>
                <a:gd name="T1" fmla="*/ 102 h 102"/>
                <a:gd name="T2" fmla="*/ 137 w 144"/>
                <a:gd name="T3" fmla="*/ 86 h 102"/>
                <a:gd name="T4" fmla="*/ 112 w 144"/>
                <a:gd name="T5" fmla="*/ 54 h 102"/>
                <a:gd name="T6" fmla="*/ 102 w 144"/>
                <a:gd name="T7" fmla="*/ 46 h 102"/>
                <a:gd name="T8" fmla="*/ 93 w 144"/>
                <a:gd name="T9" fmla="*/ 36 h 102"/>
                <a:gd name="T10" fmla="*/ 81 w 144"/>
                <a:gd name="T11" fmla="*/ 29 h 102"/>
                <a:gd name="T12" fmla="*/ 68 w 144"/>
                <a:gd name="T13" fmla="*/ 21 h 102"/>
                <a:gd name="T14" fmla="*/ 54 w 144"/>
                <a:gd name="T15" fmla="*/ 13 h 102"/>
                <a:gd name="T16" fmla="*/ 37 w 144"/>
                <a:gd name="T17" fmla="*/ 7 h 102"/>
                <a:gd name="T18" fmla="*/ 20 w 144"/>
                <a:gd name="T19" fmla="*/ 4 h 102"/>
                <a:gd name="T20" fmla="*/ 0 w 144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02">
                  <a:moveTo>
                    <a:pt x="144" y="102"/>
                  </a:moveTo>
                  <a:lnTo>
                    <a:pt x="137" y="86"/>
                  </a:lnTo>
                  <a:lnTo>
                    <a:pt x="112" y="54"/>
                  </a:lnTo>
                  <a:lnTo>
                    <a:pt x="102" y="46"/>
                  </a:lnTo>
                  <a:lnTo>
                    <a:pt x="93" y="36"/>
                  </a:lnTo>
                  <a:lnTo>
                    <a:pt x="81" y="29"/>
                  </a:lnTo>
                  <a:lnTo>
                    <a:pt x="68" y="21"/>
                  </a:lnTo>
                  <a:lnTo>
                    <a:pt x="54" y="13"/>
                  </a:lnTo>
                  <a:lnTo>
                    <a:pt x="37" y="7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500563" y="2994025"/>
              <a:ext cx="176212" cy="228600"/>
            </a:xfrm>
            <a:custGeom>
              <a:avLst/>
              <a:gdLst>
                <a:gd name="T0" fmla="*/ 111 w 111"/>
                <a:gd name="T1" fmla="*/ 144 h 144"/>
                <a:gd name="T2" fmla="*/ 111 w 111"/>
                <a:gd name="T3" fmla="*/ 139 h 144"/>
                <a:gd name="T4" fmla="*/ 107 w 111"/>
                <a:gd name="T5" fmla="*/ 123 h 144"/>
                <a:gd name="T6" fmla="*/ 102 w 111"/>
                <a:gd name="T7" fmla="*/ 102 h 144"/>
                <a:gd name="T8" fmla="*/ 94 w 111"/>
                <a:gd name="T9" fmla="*/ 77 h 144"/>
                <a:gd name="T10" fmla="*/ 86 w 111"/>
                <a:gd name="T11" fmla="*/ 66 h 144"/>
                <a:gd name="T12" fmla="*/ 79 w 111"/>
                <a:gd name="T13" fmla="*/ 52 h 144"/>
                <a:gd name="T14" fmla="*/ 71 w 111"/>
                <a:gd name="T15" fmla="*/ 41 h 144"/>
                <a:gd name="T16" fmla="*/ 59 w 111"/>
                <a:gd name="T17" fmla="*/ 29 h 144"/>
                <a:gd name="T18" fmla="*/ 48 w 111"/>
                <a:gd name="T19" fmla="*/ 20 h 144"/>
                <a:gd name="T20" fmla="*/ 33 w 111"/>
                <a:gd name="T21" fmla="*/ 10 h 144"/>
                <a:gd name="T22" fmla="*/ 17 w 111"/>
                <a:gd name="T23" fmla="*/ 4 h 144"/>
                <a:gd name="T24" fmla="*/ 0 w 111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4">
                  <a:moveTo>
                    <a:pt x="111" y="144"/>
                  </a:moveTo>
                  <a:lnTo>
                    <a:pt x="111" y="139"/>
                  </a:lnTo>
                  <a:lnTo>
                    <a:pt x="107" y="123"/>
                  </a:lnTo>
                  <a:lnTo>
                    <a:pt x="102" y="102"/>
                  </a:lnTo>
                  <a:lnTo>
                    <a:pt x="94" y="77"/>
                  </a:lnTo>
                  <a:lnTo>
                    <a:pt x="86" y="66"/>
                  </a:lnTo>
                  <a:lnTo>
                    <a:pt x="79" y="52"/>
                  </a:lnTo>
                  <a:lnTo>
                    <a:pt x="71" y="41"/>
                  </a:lnTo>
                  <a:lnTo>
                    <a:pt x="59" y="29"/>
                  </a:lnTo>
                  <a:lnTo>
                    <a:pt x="48" y="20"/>
                  </a:lnTo>
                  <a:lnTo>
                    <a:pt x="33" y="10"/>
                  </a:lnTo>
                  <a:lnTo>
                    <a:pt x="17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335463" y="3109913"/>
              <a:ext cx="146050" cy="112712"/>
            </a:xfrm>
            <a:custGeom>
              <a:avLst/>
              <a:gdLst>
                <a:gd name="T0" fmla="*/ 92 w 92"/>
                <a:gd name="T1" fmla="*/ 71 h 71"/>
                <a:gd name="T2" fmla="*/ 85 w 92"/>
                <a:gd name="T3" fmla="*/ 60 h 71"/>
                <a:gd name="T4" fmla="*/ 67 w 92"/>
                <a:gd name="T5" fmla="*/ 35 h 71"/>
                <a:gd name="T6" fmla="*/ 54 w 92"/>
                <a:gd name="T7" fmla="*/ 21 h 71"/>
                <a:gd name="T8" fmla="*/ 39 w 92"/>
                <a:gd name="T9" fmla="*/ 12 h 71"/>
                <a:gd name="T10" fmla="*/ 29 w 92"/>
                <a:gd name="T11" fmla="*/ 6 h 71"/>
                <a:gd name="T12" fmla="*/ 19 w 92"/>
                <a:gd name="T13" fmla="*/ 2 h 71"/>
                <a:gd name="T14" fmla="*/ 10 w 92"/>
                <a:gd name="T15" fmla="*/ 0 h 71"/>
                <a:gd name="T16" fmla="*/ 0 w 92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1">
                  <a:moveTo>
                    <a:pt x="92" y="71"/>
                  </a:moveTo>
                  <a:lnTo>
                    <a:pt x="85" y="60"/>
                  </a:lnTo>
                  <a:lnTo>
                    <a:pt x="67" y="35"/>
                  </a:lnTo>
                  <a:lnTo>
                    <a:pt x="54" y="21"/>
                  </a:lnTo>
                  <a:lnTo>
                    <a:pt x="39" y="12"/>
                  </a:lnTo>
                  <a:lnTo>
                    <a:pt x="29" y="6"/>
                  </a:lnTo>
                  <a:lnTo>
                    <a:pt x="19" y="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195763" y="3208338"/>
              <a:ext cx="100012" cy="42862"/>
            </a:xfrm>
            <a:custGeom>
              <a:avLst/>
              <a:gdLst>
                <a:gd name="T0" fmla="*/ 63 w 63"/>
                <a:gd name="T1" fmla="*/ 27 h 27"/>
                <a:gd name="T2" fmla="*/ 61 w 63"/>
                <a:gd name="T3" fmla="*/ 21 h 27"/>
                <a:gd name="T4" fmla="*/ 52 w 63"/>
                <a:gd name="T5" fmla="*/ 11 h 27"/>
                <a:gd name="T6" fmla="*/ 44 w 63"/>
                <a:gd name="T7" fmla="*/ 6 h 27"/>
                <a:gd name="T8" fmla="*/ 33 w 63"/>
                <a:gd name="T9" fmla="*/ 2 h 27"/>
                <a:gd name="T10" fmla="*/ 17 w 63"/>
                <a:gd name="T11" fmla="*/ 0 h 27"/>
                <a:gd name="T12" fmla="*/ 0 w 6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7">
                  <a:moveTo>
                    <a:pt x="63" y="27"/>
                  </a:moveTo>
                  <a:lnTo>
                    <a:pt x="61" y="21"/>
                  </a:lnTo>
                  <a:lnTo>
                    <a:pt x="52" y="11"/>
                  </a:lnTo>
                  <a:lnTo>
                    <a:pt x="44" y="6"/>
                  </a:lnTo>
                  <a:lnTo>
                    <a:pt x="33" y="2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059238" y="3244850"/>
              <a:ext cx="149225" cy="30163"/>
            </a:xfrm>
            <a:custGeom>
              <a:avLst/>
              <a:gdLst>
                <a:gd name="T0" fmla="*/ 94 w 94"/>
                <a:gd name="T1" fmla="*/ 19 h 19"/>
                <a:gd name="T2" fmla="*/ 88 w 94"/>
                <a:gd name="T3" fmla="*/ 13 h 19"/>
                <a:gd name="T4" fmla="*/ 71 w 94"/>
                <a:gd name="T5" fmla="*/ 6 h 19"/>
                <a:gd name="T6" fmla="*/ 57 w 94"/>
                <a:gd name="T7" fmla="*/ 2 h 19"/>
                <a:gd name="T8" fmla="*/ 40 w 94"/>
                <a:gd name="T9" fmla="*/ 0 h 19"/>
                <a:gd name="T10" fmla="*/ 21 w 94"/>
                <a:gd name="T11" fmla="*/ 0 h 19"/>
                <a:gd name="T12" fmla="*/ 0 w 94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9">
                  <a:moveTo>
                    <a:pt x="94" y="19"/>
                  </a:moveTo>
                  <a:lnTo>
                    <a:pt x="88" y="13"/>
                  </a:lnTo>
                  <a:lnTo>
                    <a:pt x="71" y="6"/>
                  </a:lnTo>
                  <a:lnTo>
                    <a:pt x="57" y="2"/>
                  </a:lnTo>
                  <a:lnTo>
                    <a:pt x="40" y="0"/>
                  </a:lnTo>
                  <a:lnTo>
                    <a:pt x="21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4183063" y="3171825"/>
              <a:ext cx="144462" cy="69850"/>
            </a:xfrm>
            <a:custGeom>
              <a:avLst/>
              <a:gdLst>
                <a:gd name="T0" fmla="*/ 91 w 91"/>
                <a:gd name="T1" fmla="*/ 44 h 44"/>
                <a:gd name="T2" fmla="*/ 85 w 91"/>
                <a:gd name="T3" fmla="*/ 38 h 44"/>
                <a:gd name="T4" fmla="*/ 69 w 91"/>
                <a:gd name="T5" fmla="*/ 25 h 44"/>
                <a:gd name="T6" fmla="*/ 56 w 91"/>
                <a:gd name="T7" fmla="*/ 17 h 44"/>
                <a:gd name="T8" fmla="*/ 41 w 91"/>
                <a:gd name="T9" fmla="*/ 9 h 44"/>
                <a:gd name="T10" fmla="*/ 21 w 91"/>
                <a:gd name="T11" fmla="*/ 4 h 44"/>
                <a:gd name="T12" fmla="*/ 0 w 91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4">
                  <a:moveTo>
                    <a:pt x="91" y="44"/>
                  </a:moveTo>
                  <a:lnTo>
                    <a:pt x="85" y="38"/>
                  </a:lnTo>
                  <a:lnTo>
                    <a:pt x="69" y="25"/>
                  </a:lnTo>
                  <a:lnTo>
                    <a:pt x="56" y="17"/>
                  </a:lnTo>
                  <a:lnTo>
                    <a:pt x="41" y="9"/>
                  </a:lnTo>
                  <a:lnTo>
                    <a:pt x="21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4441825" y="3022600"/>
              <a:ext cx="185738" cy="195263"/>
            </a:xfrm>
            <a:custGeom>
              <a:avLst/>
              <a:gdLst>
                <a:gd name="T0" fmla="*/ 117 w 117"/>
                <a:gd name="T1" fmla="*/ 123 h 123"/>
                <a:gd name="T2" fmla="*/ 114 w 117"/>
                <a:gd name="T3" fmla="*/ 107 h 123"/>
                <a:gd name="T4" fmla="*/ 96 w 117"/>
                <a:gd name="T5" fmla="*/ 71 h 123"/>
                <a:gd name="T6" fmla="*/ 89 w 117"/>
                <a:gd name="T7" fmla="*/ 59 h 123"/>
                <a:gd name="T8" fmla="*/ 81 w 117"/>
                <a:gd name="T9" fmla="*/ 50 h 123"/>
                <a:gd name="T10" fmla="*/ 71 w 117"/>
                <a:gd name="T11" fmla="*/ 40 h 123"/>
                <a:gd name="T12" fmla="*/ 60 w 117"/>
                <a:gd name="T13" fmla="*/ 28 h 123"/>
                <a:gd name="T14" fmla="*/ 48 w 117"/>
                <a:gd name="T15" fmla="*/ 21 h 123"/>
                <a:gd name="T16" fmla="*/ 33 w 117"/>
                <a:gd name="T17" fmla="*/ 13 h 123"/>
                <a:gd name="T18" fmla="*/ 18 w 117"/>
                <a:gd name="T19" fmla="*/ 5 h 123"/>
                <a:gd name="T20" fmla="*/ 0 w 117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23">
                  <a:moveTo>
                    <a:pt x="117" y="123"/>
                  </a:moveTo>
                  <a:lnTo>
                    <a:pt x="114" y="107"/>
                  </a:lnTo>
                  <a:lnTo>
                    <a:pt x="96" y="71"/>
                  </a:lnTo>
                  <a:lnTo>
                    <a:pt x="89" y="59"/>
                  </a:lnTo>
                  <a:lnTo>
                    <a:pt x="81" y="50"/>
                  </a:lnTo>
                  <a:lnTo>
                    <a:pt x="71" y="40"/>
                  </a:lnTo>
                  <a:lnTo>
                    <a:pt x="60" y="28"/>
                  </a:lnTo>
                  <a:lnTo>
                    <a:pt x="48" y="21"/>
                  </a:lnTo>
                  <a:lnTo>
                    <a:pt x="33" y="13"/>
                  </a:lnTo>
                  <a:lnTo>
                    <a:pt x="18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822825" y="3192463"/>
              <a:ext cx="88900" cy="55562"/>
            </a:xfrm>
            <a:custGeom>
              <a:avLst/>
              <a:gdLst>
                <a:gd name="T0" fmla="*/ 0 w 56"/>
                <a:gd name="T1" fmla="*/ 35 h 35"/>
                <a:gd name="T2" fmla="*/ 2 w 56"/>
                <a:gd name="T3" fmla="*/ 29 h 35"/>
                <a:gd name="T4" fmla="*/ 12 w 56"/>
                <a:gd name="T5" fmla="*/ 17 h 35"/>
                <a:gd name="T6" fmla="*/ 18 w 56"/>
                <a:gd name="T7" fmla="*/ 12 h 35"/>
                <a:gd name="T8" fmla="*/ 27 w 56"/>
                <a:gd name="T9" fmla="*/ 6 h 35"/>
                <a:gd name="T10" fmla="*/ 41 w 56"/>
                <a:gd name="T11" fmla="*/ 2 h 35"/>
                <a:gd name="T12" fmla="*/ 56 w 56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5">
                  <a:moveTo>
                    <a:pt x="0" y="35"/>
                  </a:moveTo>
                  <a:lnTo>
                    <a:pt x="2" y="29"/>
                  </a:lnTo>
                  <a:lnTo>
                    <a:pt x="12" y="17"/>
                  </a:lnTo>
                  <a:lnTo>
                    <a:pt x="18" y="12"/>
                  </a:lnTo>
                  <a:lnTo>
                    <a:pt x="27" y="6"/>
                  </a:lnTo>
                  <a:lnTo>
                    <a:pt x="41" y="2"/>
                  </a:lnTo>
                  <a:lnTo>
                    <a:pt x="56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4918075" y="3262313"/>
              <a:ext cx="188913" cy="25400"/>
            </a:xfrm>
            <a:custGeom>
              <a:avLst/>
              <a:gdLst>
                <a:gd name="T0" fmla="*/ 0 w 119"/>
                <a:gd name="T1" fmla="*/ 8 h 16"/>
                <a:gd name="T2" fmla="*/ 9 w 119"/>
                <a:gd name="T3" fmla="*/ 4 h 16"/>
                <a:gd name="T4" fmla="*/ 36 w 119"/>
                <a:gd name="T5" fmla="*/ 0 h 16"/>
                <a:gd name="T6" fmla="*/ 55 w 119"/>
                <a:gd name="T7" fmla="*/ 0 h 16"/>
                <a:gd name="T8" fmla="*/ 75 w 119"/>
                <a:gd name="T9" fmla="*/ 2 h 16"/>
                <a:gd name="T10" fmla="*/ 96 w 119"/>
                <a:gd name="T11" fmla="*/ 6 h 16"/>
                <a:gd name="T12" fmla="*/ 119 w 11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6">
                  <a:moveTo>
                    <a:pt x="0" y="8"/>
                  </a:moveTo>
                  <a:lnTo>
                    <a:pt x="9" y="4"/>
                  </a:lnTo>
                  <a:lnTo>
                    <a:pt x="36" y="0"/>
                  </a:lnTo>
                  <a:lnTo>
                    <a:pt x="55" y="0"/>
                  </a:lnTo>
                  <a:lnTo>
                    <a:pt x="75" y="2"/>
                  </a:lnTo>
                  <a:lnTo>
                    <a:pt x="96" y="6"/>
                  </a:lnTo>
                  <a:lnTo>
                    <a:pt x="119" y="16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746625" y="3067050"/>
              <a:ext cx="265113" cy="161925"/>
            </a:xfrm>
            <a:custGeom>
              <a:avLst/>
              <a:gdLst>
                <a:gd name="T0" fmla="*/ 0 w 167"/>
                <a:gd name="T1" fmla="*/ 102 h 102"/>
                <a:gd name="T2" fmla="*/ 2 w 167"/>
                <a:gd name="T3" fmla="*/ 96 h 102"/>
                <a:gd name="T4" fmla="*/ 8 w 167"/>
                <a:gd name="T5" fmla="*/ 81 h 102"/>
                <a:gd name="T6" fmla="*/ 18 w 167"/>
                <a:gd name="T7" fmla="*/ 62 h 102"/>
                <a:gd name="T8" fmla="*/ 33 w 167"/>
                <a:gd name="T9" fmla="*/ 41 h 102"/>
                <a:gd name="T10" fmla="*/ 43 w 167"/>
                <a:gd name="T11" fmla="*/ 29 h 102"/>
                <a:gd name="T12" fmla="*/ 54 w 167"/>
                <a:gd name="T13" fmla="*/ 22 h 102"/>
                <a:gd name="T14" fmla="*/ 67 w 167"/>
                <a:gd name="T15" fmla="*/ 12 h 102"/>
                <a:gd name="T16" fmla="*/ 83 w 167"/>
                <a:gd name="T17" fmla="*/ 6 h 102"/>
                <a:gd name="T18" fmla="*/ 100 w 167"/>
                <a:gd name="T19" fmla="*/ 2 h 102"/>
                <a:gd name="T20" fmla="*/ 121 w 167"/>
                <a:gd name="T21" fmla="*/ 0 h 102"/>
                <a:gd name="T22" fmla="*/ 142 w 167"/>
                <a:gd name="T23" fmla="*/ 2 h 102"/>
                <a:gd name="T24" fmla="*/ 167 w 167"/>
                <a:gd name="T25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02">
                  <a:moveTo>
                    <a:pt x="0" y="102"/>
                  </a:moveTo>
                  <a:lnTo>
                    <a:pt x="2" y="96"/>
                  </a:lnTo>
                  <a:lnTo>
                    <a:pt x="8" y="81"/>
                  </a:lnTo>
                  <a:lnTo>
                    <a:pt x="18" y="62"/>
                  </a:lnTo>
                  <a:lnTo>
                    <a:pt x="33" y="41"/>
                  </a:lnTo>
                  <a:lnTo>
                    <a:pt x="43" y="29"/>
                  </a:lnTo>
                  <a:lnTo>
                    <a:pt x="54" y="22"/>
                  </a:lnTo>
                  <a:lnTo>
                    <a:pt x="67" y="12"/>
                  </a:lnTo>
                  <a:lnTo>
                    <a:pt x="83" y="6"/>
                  </a:lnTo>
                  <a:lnTo>
                    <a:pt x="100" y="2"/>
                  </a:lnTo>
                  <a:lnTo>
                    <a:pt x="121" y="0"/>
                  </a:lnTo>
                  <a:lnTo>
                    <a:pt x="142" y="2"/>
                  </a:lnTo>
                  <a:lnTo>
                    <a:pt x="167" y="6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4214813" y="3105150"/>
              <a:ext cx="206375" cy="120650"/>
            </a:xfrm>
            <a:custGeom>
              <a:avLst/>
              <a:gdLst>
                <a:gd name="T0" fmla="*/ 130 w 130"/>
                <a:gd name="T1" fmla="*/ 76 h 76"/>
                <a:gd name="T2" fmla="*/ 122 w 130"/>
                <a:gd name="T3" fmla="*/ 67 h 76"/>
                <a:gd name="T4" fmla="*/ 99 w 130"/>
                <a:gd name="T5" fmla="*/ 44 h 76"/>
                <a:gd name="T6" fmla="*/ 80 w 130"/>
                <a:gd name="T7" fmla="*/ 30 h 76"/>
                <a:gd name="T8" fmla="*/ 57 w 130"/>
                <a:gd name="T9" fmla="*/ 17 h 76"/>
                <a:gd name="T10" fmla="*/ 46 w 130"/>
                <a:gd name="T11" fmla="*/ 11 h 76"/>
                <a:gd name="T12" fmla="*/ 32 w 130"/>
                <a:gd name="T13" fmla="*/ 7 h 76"/>
                <a:gd name="T14" fmla="*/ 17 w 130"/>
                <a:gd name="T15" fmla="*/ 1 h 76"/>
                <a:gd name="T16" fmla="*/ 0 w 130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76">
                  <a:moveTo>
                    <a:pt x="130" y="76"/>
                  </a:moveTo>
                  <a:lnTo>
                    <a:pt x="122" y="67"/>
                  </a:lnTo>
                  <a:lnTo>
                    <a:pt x="99" y="44"/>
                  </a:lnTo>
                  <a:lnTo>
                    <a:pt x="80" y="30"/>
                  </a:lnTo>
                  <a:lnTo>
                    <a:pt x="57" y="17"/>
                  </a:lnTo>
                  <a:lnTo>
                    <a:pt x="46" y="11"/>
                  </a:lnTo>
                  <a:lnTo>
                    <a:pt x="32" y="7"/>
                  </a:lnTo>
                  <a:lnTo>
                    <a:pt x="17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4302125" y="3059113"/>
              <a:ext cx="207963" cy="160337"/>
            </a:xfrm>
            <a:custGeom>
              <a:avLst/>
              <a:gdLst>
                <a:gd name="T0" fmla="*/ 131 w 131"/>
                <a:gd name="T1" fmla="*/ 101 h 101"/>
                <a:gd name="T2" fmla="*/ 119 w 131"/>
                <a:gd name="T3" fmla="*/ 84 h 101"/>
                <a:gd name="T4" fmla="*/ 92 w 131"/>
                <a:gd name="T5" fmla="*/ 50 h 101"/>
                <a:gd name="T6" fmla="*/ 71 w 131"/>
                <a:gd name="T7" fmla="*/ 30 h 101"/>
                <a:gd name="T8" fmla="*/ 50 w 131"/>
                <a:gd name="T9" fmla="*/ 15 h 101"/>
                <a:gd name="T10" fmla="*/ 39 w 131"/>
                <a:gd name="T11" fmla="*/ 9 h 101"/>
                <a:gd name="T12" fmla="*/ 25 w 131"/>
                <a:gd name="T13" fmla="*/ 4 h 101"/>
                <a:gd name="T14" fmla="*/ 14 w 131"/>
                <a:gd name="T15" fmla="*/ 0 h 101"/>
                <a:gd name="T16" fmla="*/ 0 w 13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01">
                  <a:moveTo>
                    <a:pt x="131" y="101"/>
                  </a:moveTo>
                  <a:lnTo>
                    <a:pt x="119" y="84"/>
                  </a:lnTo>
                  <a:lnTo>
                    <a:pt x="92" y="50"/>
                  </a:lnTo>
                  <a:lnTo>
                    <a:pt x="71" y="30"/>
                  </a:lnTo>
                  <a:lnTo>
                    <a:pt x="50" y="15"/>
                  </a:lnTo>
                  <a:lnTo>
                    <a:pt x="39" y="9"/>
                  </a:lnTo>
                  <a:lnTo>
                    <a:pt x="25" y="4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4440238" y="3046413"/>
              <a:ext cx="139700" cy="168275"/>
            </a:xfrm>
            <a:custGeom>
              <a:avLst/>
              <a:gdLst>
                <a:gd name="T0" fmla="*/ 88 w 88"/>
                <a:gd name="T1" fmla="*/ 106 h 106"/>
                <a:gd name="T2" fmla="*/ 80 w 88"/>
                <a:gd name="T3" fmla="*/ 92 h 106"/>
                <a:gd name="T4" fmla="*/ 61 w 88"/>
                <a:gd name="T5" fmla="*/ 60 h 106"/>
                <a:gd name="T6" fmla="*/ 48 w 88"/>
                <a:gd name="T7" fmla="*/ 40 h 106"/>
                <a:gd name="T8" fmla="*/ 32 w 88"/>
                <a:gd name="T9" fmla="*/ 23 h 106"/>
                <a:gd name="T10" fmla="*/ 24 w 88"/>
                <a:gd name="T11" fmla="*/ 15 h 106"/>
                <a:gd name="T12" fmla="*/ 17 w 88"/>
                <a:gd name="T13" fmla="*/ 10 h 106"/>
                <a:gd name="T14" fmla="*/ 7 w 88"/>
                <a:gd name="T15" fmla="*/ 4 h 106"/>
                <a:gd name="T16" fmla="*/ 0 w 88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06">
                  <a:moveTo>
                    <a:pt x="88" y="106"/>
                  </a:moveTo>
                  <a:lnTo>
                    <a:pt x="80" y="92"/>
                  </a:lnTo>
                  <a:lnTo>
                    <a:pt x="61" y="60"/>
                  </a:lnTo>
                  <a:lnTo>
                    <a:pt x="48" y="40"/>
                  </a:lnTo>
                  <a:lnTo>
                    <a:pt x="32" y="23"/>
                  </a:lnTo>
                  <a:lnTo>
                    <a:pt x="24" y="15"/>
                  </a:lnTo>
                  <a:lnTo>
                    <a:pt x="17" y="10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4168775" y="3205163"/>
              <a:ext cx="103188" cy="46037"/>
            </a:xfrm>
            <a:custGeom>
              <a:avLst/>
              <a:gdLst>
                <a:gd name="T0" fmla="*/ 65 w 65"/>
                <a:gd name="T1" fmla="*/ 29 h 29"/>
                <a:gd name="T2" fmla="*/ 59 w 65"/>
                <a:gd name="T3" fmla="*/ 23 h 29"/>
                <a:gd name="T4" fmla="*/ 46 w 65"/>
                <a:gd name="T5" fmla="*/ 11 h 29"/>
                <a:gd name="T6" fmla="*/ 36 w 65"/>
                <a:gd name="T7" fmla="*/ 6 h 29"/>
                <a:gd name="T8" fmla="*/ 25 w 65"/>
                <a:gd name="T9" fmla="*/ 2 h 29"/>
                <a:gd name="T10" fmla="*/ 13 w 65"/>
                <a:gd name="T11" fmla="*/ 0 h 29"/>
                <a:gd name="T12" fmla="*/ 0 w 65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9">
                  <a:moveTo>
                    <a:pt x="65" y="29"/>
                  </a:moveTo>
                  <a:lnTo>
                    <a:pt x="59" y="23"/>
                  </a:lnTo>
                  <a:lnTo>
                    <a:pt x="46" y="11"/>
                  </a:lnTo>
                  <a:lnTo>
                    <a:pt x="36" y="6"/>
                  </a:lnTo>
                  <a:lnTo>
                    <a:pt x="25" y="2"/>
                  </a:lnTo>
                  <a:lnTo>
                    <a:pt x="13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4795838" y="3171825"/>
              <a:ext cx="225425" cy="66675"/>
            </a:xfrm>
            <a:custGeom>
              <a:avLst/>
              <a:gdLst>
                <a:gd name="T0" fmla="*/ 0 w 142"/>
                <a:gd name="T1" fmla="*/ 42 h 42"/>
                <a:gd name="T2" fmla="*/ 2 w 142"/>
                <a:gd name="T3" fmla="*/ 40 h 42"/>
                <a:gd name="T4" fmla="*/ 8 w 142"/>
                <a:gd name="T5" fmla="*/ 32 h 42"/>
                <a:gd name="T6" fmla="*/ 19 w 142"/>
                <a:gd name="T7" fmla="*/ 23 h 42"/>
                <a:gd name="T8" fmla="*/ 35 w 142"/>
                <a:gd name="T9" fmla="*/ 11 h 42"/>
                <a:gd name="T10" fmla="*/ 44 w 142"/>
                <a:gd name="T11" fmla="*/ 7 h 42"/>
                <a:gd name="T12" fmla="*/ 56 w 142"/>
                <a:gd name="T13" fmla="*/ 4 h 42"/>
                <a:gd name="T14" fmla="*/ 67 w 142"/>
                <a:gd name="T15" fmla="*/ 2 h 42"/>
                <a:gd name="T16" fmla="*/ 81 w 142"/>
                <a:gd name="T17" fmla="*/ 0 h 42"/>
                <a:gd name="T18" fmla="*/ 94 w 142"/>
                <a:gd name="T19" fmla="*/ 0 h 42"/>
                <a:gd name="T20" fmla="*/ 109 w 142"/>
                <a:gd name="T21" fmla="*/ 2 h 42"/>
                <a:gd name="T22" fmla="*/ 125 w 142"/>
                <a:gd name="T23" fmla="*/ 7 h 42"/>
                <a:gd name="T24" fmla="*/ 142 w 142"/>
                <a:gd name="T25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42">
                  <a:moveTo>
                    <a:pt x="0" y="42"/>
                  </a:moveTo>
                  <a:lnTo>
                    <a:pt x="2" y="40"/>
                  </a:lnTo>
                  <a:lnTo>
                    <a:pt x="8" y="32"/>
                  </a:lnTo>
                  <a:lnTo>
                    <a:pt x="19" y="23"/>
                  </a:lnTo>
                  <a:lnTo>
                    <a:pt x="35" y="11"/>
                  </a:lnTo>
                  <a:lnTo>
                    <a:pt x="44" y="7"/>
                  </a:lnTo>
                  <a:lnTo>
                    <a:pt x="56" y="4"/>
                  </a:lnTo>
                  <a:lnTo>
                    <a:pt x="67" y="2"/>
                  </a:lnTo>
                  <a:lnTo>
                    <a:pt x="81" y="0"/>
                  </a:lnTo>
                  <a:lnTo>
                    <a:pt x="94" y="0"/>
                  </a:lnTo>
                  <a:lnTo>
                    <a:pt x="109" y="2"/>
                  </a:lnTo>
                  <a:lnTo>
                    <a:pt x="125" y="7"/>
                  </a:lnTo>
                  <a:lnTo>
                    <a:pt x="142" y="15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4891088" y="3228975"/>
              <a:ext cx="212725" cy="36513"/>
            </a:xfrm>
            <a:custGeom>
              <a:avLst/>
              <a:gdLst>
                <a:gd name="T0" fmla="*/ 0 w 134"/>
                <a:gd name="T1" fmla="*/ 23 h 23"/>
                <a:gd name="T2" fmla="*/ 11 w 134"/>
                <a:gd name="T3" fmla="*/ 17 h 23"/>
                <a:gd name="T4" fmla="*/ 42 w 134"/>
                <a:gd name="T5" fmla="*/ 6 h 23"/>
                <a:gd name="T6" fmla="*/ 63 w 134"/>
                <a:gd name="T7" fmla="*/ 2 h 23"/>
                <a:gd name="T8" fmla="*/ 86 w 134"/>
                <a:gd name="T9" fmla="*/ 0 h 23"/>
                <a:gd name="T10" fmla="*/ 97 w 134"/>
                <a:gd name="T11" fmla="*/ 0 h 23"/>
                <a:gd name="T12" fmla="*/ 109 w 134"/>
                <a:gd name="T13" fmla="*/ 2 h 23"/>
                <a:gd name="T14" fmla="*/ 122 w 134"/>
                <a:gd name="T15" fmla="*/ 4 h 23"/>
                <a:gd name="T16" fmla="*/ 134 w 134"/>
                <a:gd name="T17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23">
                  <a:moveTo>
                    <a:pt x="0" y="23"/>
                  </a:moveTo>
                  <a:lnTo>
                    <a:pt x="11" y="17"/>
                  </a:lnTo>
                  <a:lnTo>
                    <a:pt x="42" y="6"/>
                  </a:lnTo>
                  <a:lnTo>
                    <a:pt x="63" y="2"/>
                  </a:lnTo>
                  <a:lnTo>
                    <a:pt x="86" y="0"/>
                  </a:lnTo>
                  <a:lnTo>
                    <a:pt x="97" y="0"/>
                  </a:lnTo>
                  <a:lnTo>
                    <a:pt x="109" y="2"/>
                  </a:lnTo>
                  <a:lnTo>
                    <a:pt x="122" y="4"/>
                  </a:lnTo>
                  <a:lnTo>
                    <a:pt x="134" y="1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037138" y="3338513"/>
              <a:ext cx="139700" cy="68262"/>
            </a:xfrm>
            <a:custGeom>
              <a:avLst/>
              <a:gdLst>
                <a:gd name="T0" fmla="*/ 0 w 88"/>
                <a:gd name="T1" fmla="*/ 0 h 43"/>
                <a:gd name="T2" fmla="*/ 7 w 88"/>
                <a:gd name="T3" fmla="*/ 0 h 43"/>
                <a:gd name="T4" fmla="*/ 26 w 88"/>
                <a:gd name="T5" fmla="*/ 4 h 43"/>
                <a:gd name="T6" fmla="*/ 40 w 88"/>
                <a:gd name="T7" fmla="*/ 8 h 43"/>
                <a:gd name="T8" fmla="*/ 53 w 88"/>
                <a:gd name="T9" fmla="*/ 16 h 43"/>
                <a:gd name="T10" fmla="*/ 71 w 88"/>
                <a:gd name="T11" fmla="*/ 27 h 43"/>
                <a:gd name="T12" fmla="*/ 88 w 8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3">
                  <a:moveTo>
                    <a:pt x="0" y="0"/>
                  </a:moveTo>
                  <a:lnTo>
                    <a:pt x="7" y="0"/>
                  </a:lnTo>
                  <a:lnTo>
                    <a:pt x="26" y="4"/>
                  </a:lnTo>
                  <a:lnTo>
                    <a:pt x="40" y="8"/>
                  </a:lnTo>
                  <a:lnTo>
                    <a:pt x="53" y="16"/>
                  </a:lnTo>
                  <a:lnTo>
                    <a:pt x="71" y="27"/>
                  </a:lnTo>
                  <a:lnTo>
                    <a:pt x="88" y="4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132263" y="3182938"/>
              <a:ext cx="182562" cy="58737"/>
            </a:xfrm>
            <a:custGeom>
              <a:avLst/>
              <a:gdLst>
                <a:gd name="T0" fmla="*/ 115 w 115"/>
                <a:gd name="T1" fmla="*/ 37 h 37"/>
                <a:gd name="T2" fmla="*/ 107 w 115"/>
                <a:gd name="T3" fmla="*/ 29 h 37"/>
                <a:gd name="T4" fmla="*/ 88 w 115"/>
                <a:gd name="T5" fmla="*/ 16 h 37"/>
                <a:gd name="T6" fmla="*/ 73 w 115"/>
                <a:gd name="T7" fmla="*/ 8 h 37"/>
                <a:gd name="T8" fmla="*/ 52 w 115"/>
                <a:gd name="T9" fmla="*/ 2 h 37"/>
                <a:gd name="T10" fmla="*/ 40 w 115"/>
                <a:gd name="T11" fmla="*/ 0 h 37"/>
                <a:gd name="T12" fmla="*/ 29 w 115"/>
                <a:gd name="T13" fmla="*/ 0 h 37"/>
                <a:gd name="T14" fmla="*/ 15 w 115"/>
                <a:gd name="T15" fmla="*/ 0 h 37"/>
                <a:gd name="T16" fmla="*/ 0 w 115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">
                  <a:moveTo>
                    <a:pt x="115" y="37"/>
                  </a:moveTo>
                  <a:lnTo>
                    <a:pt x="107" y="29"/>
                  </a:lnTo>
                  <a:lnTo>
                    <a:pt x="88" y="16"/>
                  </a:lnTo>
                  <a:lnTo>
                    <a:pt x="73" y="8"/>
                  </a:lnTo>
                  <a:lnTo>
                    <a:pt x="52" y="2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229100" y="3138488"/>
              <a:ext cx="192088" cy="90487"/>
            </a:xfrm>
            <a:custGeom>
              <a:avLst/>
              <a:gdLst>
                <a:gd name="T0" fmla="*/ 121 w 121"/>
                <a:gd name="T1" fmla="*/ 57 h 57"/>
                <a:gd name="T2" fmla="*/ 111 w 121"/>
                <a:gd name="T3" fmla="*/ 48 h 57"/>
                <a:gd name="T4" fmla="*/ 85 w 121"/>
                <a:gd name="T5" fmla="*/ 26 h 57"/>
                <a:gd name="T6" fmla="*/ 65 w 121"/>
                <a:gd name="T7" fmla="*/ 15 h 57"/>
                <a:gd name="T8" fmla="*/ 46 w 121"/>
                <a:gd name="T9" fmla="*/ 5 h 57"/>
                <a:gd name="T10" fmla="*/ 35 w 121"/>
                <a:gd name="T11" fmla="*/ 3 h 57"/>
                <a:gd name="T12" fmla="*/ 23 w 121"/>
                <a:gd name="T13" fmla="*/ 2 h 57"/>
                <a:gd name="T14" fmla="*/ 12 w 121"/>
                <a:gd name="T15" fmla="*/ 0 h 57"/>
                <a:gd name="T16" fmla="*/ 0 w 121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7">
                  <a:moveTo>
                    <a:pt x="121" y="57"/>
                  </a:moveTo>
                  <a:lnTo>
                    <a:pt x="111" y="48"/>
                  </a:lnTo>
                  <a:lnTo>
                    <a:pt x="85" y="26"/>
                  </a:lnTo>
                  <a:lnTo>
                    <a:pt x="65" y="15"/>
                  </a:lnTo>
                  <a:lnTo>
                    <a:pt x="46" y="5"/>
                  </a:lnTo>
                  <a:lnTo>
                    <a:pt x="35" y="3"/>
                  </a:lnTo>
                  <a:lnTo>
                    <a:pt x="23" y="2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318000" y="3105150"/>
              <a:ext cx="200025" cy="114300"/>
            </a:xfrm>
            <a:custGeom>
              <a:avLst/>
              <a:gdLst>
                <a:gd name="T0" fmla="*/ 126 w 126"/>
                <a:gd name="T1" fmla="*/ 72 h 72"/>
                <a:gd name="T2" fmla="*/ 119 w 126"/>
                <a:gd name="T3" fmla="*/ 59 h 72"/>
                <a:gd name="T4" fmla="*/ 98 w 126"/>
                <a:gd name="T5" fmla="*/ 32 h 72"/>
                <a:gd name="T6" fmla="*/ 88 w 126"/>
                <a:gd name="T7" fmla="*/ 26 h 72"/>
                <a:gd name="T8" fmla="*/ 80 w 126"/>
                <a:gd name="T9" fmla="*/ 19 h 72"/>
                <a:gd name="T10" fmla="*/ 69 w 126"/>
                <a:gd name="T11" fmla="*/ 13 h 72"/>
                <a:gd name="T12" fmla="*/ 57 w 126"/>
                <a:gd name="T13" fmla="*/ 7 h 72"/>
                <a:gd name="T14" fmla="*/ 46 w 126"/>
                <a:gd name="T15" fmla="*/ 3 h 72"/>
                <a:gd name="T16" fmla="*/ 32 w 126"/>
                <a:gd name="T17" fmla="*/ 1 h 72"/>
                <a:gd name="T18" fmla="*/ 17 w 126"/>
                <a:gd name="T19" fmla="*/ 0 h 72"/>
                <a:gd name="T20" fmla="*/ 0 w 126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72">
                  <a:moveTo>
                    <a:pt x="126" y="72"/>
                  </a:moveTo>
                  <a:lnTo>
                    <a:pt x="119" y="59"/>
                  </a:lnTo>
                  <a:lnTo>
                    <a:pt x="98" y="32"/>
                  </a:lnTo>
                  <a:lnTo>
                    <a:pt x="88" y="26"/>
                  </a:lnTo>
                  <a:lnTo>
                    <a:pt x="80" y="19"/>
                  </a:lnTo>
                  <a:lnTo>
                    <a:pt x="69" y="13"/>
                  </a:lnTo>
                  <a:lnTo>
                    <a:pt x="57" y="7"/>
                  </a:lnTo>
                  <a:lnTo>
                    <a:pt x="46" y="3"/>
                  </a:lnTo>
                  <a:lnTo>
                    <a:pt x="32" y="1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427538" y="3043238"/>
              <a:ext cx="203200" cy="176212"/>
            </a:xfrm>
            <a:custGeom>
              <a:avLst/>
              <a:gdLst>
                <a:gd name="T0" fmla="*/ 128 w 128"/>
                <a:gd name="T1" fmla="*/ 111 h 111"/>
                <a:gd name="T2" fmla="*/ 119 w 128"/>
                <a:gd name="T3" fmla="*/ 92 h 111"/>
                <a:gd name="T4" fmla="*/ 94 w 128"/>
                <a:gd name="T5" fmla="*/ 56 h 111"/>
                <a:gd name="T6" fmla="*/ 84 w 128"/>
                <a:gd name="T7" fmla="*/ 44 h 111"/>
                <a:gd name="T8" fmla="*/ 75 w 128"/>
                <a:gd name="T9" fmla="*/ 35 h 111"/>
                <a:gd name="T10" fmla="*/ 65 w 128"/>
                <a:gd name="T11" fmla="*/ 25 h 111"/>
                <a:gd name="T12" fmla="*/ 54 w 128"/>
                <a:gd name="T13" fmla="*/ 17 h 111"/>
                <a:gd name="T14" fmla="*/ 40 w 128"/>
                <a:gd name="T15" fmla="*/ 10 h 111"/>
                <a:gd name="T16" fmla="*/ 29 w 128"/>
                <a:gd name="T17" fmla="*/ 4 h 111"/>
                <a:gd name="T18" fmla="*/ 13 w 128"/>
                <a:gd name="T19" fmla="*/ 0 h 111"/>
                <a:gd name="T20" fmla="*/ 0 w 128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11">
                  <a:moveTo>
                    <a:pt x="128" y="111"/>
                  </a:moveTo>
                  <a:lnTo>
                    <a:pt x="119" y="92"/>
                  </a:lnTo>
                  <a:lnTo>
                    <a:pt x="94" y="56"/>
                  </a:lnTo>
                  <a:lnTo>
                    <a:pt x="84" y="44"/>
                  </a:lnTo>
                  <a:lnTo>
                    <a:pt x="75" y="35"/>
                  </a:lnTo>
                  <a:lnTo>
                    <a:pt x="65" y="25"/>
                  </a:lnTo>
                  <a:lnTo>
                    <a:pt x="54" y="17"/>
                  </a:lnTo>
                  <a:lnTo>
                    <a:pt x="40" y="10"/>
                  </a:lnTo>
                  <a:lnTo>
                    <a:pt x="29" y="4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4445000" y="3098800"/>
              <a:ext cx="134938" cy="120650"/>
            </a:xfrm>
            <a:custGeom>
              <a:avLst/>
              <a:gdLst>
                <a:gd name="T0" fmla="*/ 85 w 85"/>
                <a:gd name="T1" fmla="*/ 76 h 76"/>
                <a:gd name="T2" fmla="*/ 79 w 85"/>
                <a:gd name="T3" fmla="*/ 65 h 76"/>
                <a:gd name="T4" fmla="*/ 62 w 85"/>
                <a:gd name="T5" fmla="*/ 42 h 76"/>
                <a:gd name="T6" fmla="*/ 48 w 85"/>
                <a:gd name="T7" fmla="*/ 28 h 76"/>
                <a:gd name="T8" fmla="*/ 35 w 85"/>
                <a:gd name="T9" fmla="*/ 17 h 76"/>
                <a:gd name="T10" fmla="*/ 25 w 85"/>
                <a:gd name="T11" fmla="*/ 11 h 76"/>
                <a:gd name="T12" fmla="*/ 18 w 85"/>
                <a:gd name="T13" fmla="*/ 7 h 76"/>
                <a:gd name="T14" fmla="*/ 8 w 85"/>
                <a:gd name="T15" fmla="*/ 4 h 76"/>
                <a:gd name="T16" fmla="*/ 0 w 85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6">
                  <a:moveTo>
                    <a:pt x="85" y="76"/>
                  </a:moveTo>
                  <a:lnTo>
                    <a:pt x="79" y="65"/>
                  </a:lnTo>
                  <a:lnTo>
                    <a:pt x="62" y="42"/>
                  </a:lnTo>
                  <a:lnTo>
                    <a:pt x="48" y="28"/>
                  </a:lnTo>
                  <a:lnTo>
                    <a:pt x="35" y="17"/>
                  </a:lnTo>
                  <a:lnTo>
                    <a:pt x="25" y="11"/>
                  </a:lnTo>
                  <a:lnTo>
                    <a:pt x="18" y="7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341813" y="3128963"/>
              <a:ext cx="142875" cy="90487"/>
            </a:xfrm>
            <a:custGeom>
              <a:avLst/>
              <a:gdLst>
                <a:gd name="T0" fmla="*/ 90 w 90"/>
                <a:gd name="T1" fmla="*/ 57 h 57"/>
                <a:gd name="T2" fmla="*/ 86 w 90"/>
                <a:gd name="T3" fmla="*/ 50 h 57"/>
                <a:gd name="T4" fmla="*/ 75 w 90"/>
                <a:gd name="T5" fmla="*/ 36 h 57"/>
                <a:gd name="T6" fmla="*/ 63 w 90"/>
                <a:gd name="T7" fmla="*/ 27 h 57"/>
                <a:gd name="T8" fmla="*/ 48 w 90"/>
                <a:gd name="T9" fmla="*/ 17 h 57"/>
                <a:gd name="T10" fmla="*/ 27 w 90"/>
                <a:gd name="T11" fmla="*/ 8 h 57"/>
                <a:gd name="T12" fmla="*/ 0 w 90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7">
                  <a:moveTo>
                    <a:pt x="90" y="57"/>
                  </a:moveTo>
                  <a:lnTo>
                    <a:pt x="86" y="50"/>
                  </a:lnTo>
                  <a:lnTo>
                    <a:pt x="75" y="36"/>
                  </a:lnTo>
                  <a:lnTo>
                    <a:pt x="63" y="27"/>
                  </a:lnTo>
                  <a:lnTo>
                    <a:pt x="48" y="17"/>
                  </a:lnTo>
                  <a:lnTo>
                    <a:pt x="27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192588" y="3143250"/>
              <a:ext cx="171450" cy="92075"/>
            </a:xfrm>
            <a:custGeom>
              <a:avLst/>
              <a:gdLst>
                <a:gd name="T0" fmla="*/ 108 w 108"/>
                <a:gd name="T1" fmla="*/ 58 h 58"/>
                <a:gd name="T2" fmla="*/ 104 w 108"/>
                <a:gd name="T3" fmla="*/ 50 h 58"/>
                <a:gd name="T4" fmla="*/ 86 w 108"/>
                <a:gd name="T5" fmla="*/ 33 h 58"/>
                <a:gd name="T6" fmla="*/ 71 w 108"/>
                <a:gd name="T7" fmla="*/ 23 h 58"/>
                <a:gd name="T8" fmla="*/ 52 w 108"/>
                <a:gd name="T9" fmla="*/ 14 h 58"/>
                <a:gd name="T10" fmla="*/ 29 w 108"/>
                <a:gd name="T11" fmla="*/ 6 h 58"/>
                <a:gd name="T12" fmla="*/ 0 w 108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58">
                  <a:moveTo>
                    <a:pt x="108" y="58"/>
                  </a:moveTo>
                  <a:lnTo>
                    <a:pt x="104" y="50"/>
                  </a:lnTo>
                  <a:lnTo>
                    <a:pt x="86" y="33"/>
                  </a:lnTo>
                  <a:lnTo>
                    <a:pt x="71" y="23"/>
                  </a:lnTo>
                  <a:lnTo>
                    <a:pt x="52" y="14"/>
                  </a:lnTo>
                  <a:lnTo>
                    <a:pt x="29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125913" y="3217863"/>
              <a:ext cx="149225" cy="30162"/>
            </a:xfrm>
            <a:custGeom>
              <a:avLst/>
              <a:gdLst>
                <a:gd name="T0" fmla="*/ 94 w 94"/>
                <a:gd name="T1" fmla="*/ 19 h 19"/>
                <a:gd name="T2" fmla="*/ 86 w 94"/>
                <a:gd name="T3" fmla="*/ 15 h 19"/>
                <a:gd name="T4" fmla="*/ 69 w 94"/>
                <a:gd name="T5" fmla="*/ 7 h 19"/>
                <a:gd name="T6" fmla="*/ 56 w 94"/>
                <a:gd name="T7" fmla="*/ 5 h 19"/>
                <a:gd name="T8" fmla="*/ 40 w 94"/>
                <a:gd name="T9" fmla="*/ 1 h 19"/>
                <a:gd name="T10" fmla="*/ 21 w 94"/>
                <a:gd name="T11" fmla="*/ 0 h 19"/>
                <a:gd name="T12" fmla="*/ 0 w 94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9">
                  <a:moveTo>
                    <a:pt x="94" y="19"/>
                  </a:moveTo>
                  <a:lnTo>
                    <a:pt x="86" y="15"/>
                  </a:lnTo>
                  <a:lnTo>
                    <a:pt x="69" y="7"/>
                  </a:lnTo>
                  <a:lnTo>
                    <a:pt x="56" y="5"/>
                  </a:lnTo>
                  <a:lnTo>
                    <a:pt x="40" y="1"/>
                  </a:lnTo>
                  <a:lnTo>
                    <a:pt x="21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448175" y="2990850"/>
              <a:ext cx="225425" cy="228600"/>
            </a:xfrm>
            <a:custGeom>
              <a:avLst/>
              <a:gdLst>
                <a:gd name="T0" fmla="*/ 140 w 142"/>
                <a:gd name="T1" fmla="*/ 144 h 144"/>
                <a:gd name="T2" fmla="*/ 142 w 142"/>
                <a:gd name="T3" fmla="*/ 137 h 144"/>
                <a:gd name="T4" fmla="*/ 142 w 142"/>
                <a:gd name="T5" fmla="*/ 119 h 144"/>
                <a:gd name="T6" fmla="*/ 140 w 142"/>
                <a:gd name="T7" fmla="*/ 108 h 144"/>
                <a:gd name="T8" fmla="*/ 138 w 142"/>
                <a:gd name="T9" fmla="*/ 95 h 144"/>
                <a:gd name="T10" fmla="*/ 137 w 142"/>
                <a:gd name="T11" fmla="*/ 81 h 144"/>
                <a:gd name="T12" fmla="*/ 131 w 142"/>
                <a:gd name="T13" fmla="*/ 66 h 144"/>
                <a:gd name="T14" fmla="*/ 125 w 142"/>
                <a:gd name="T15" fmla="*/ 52 h 144"/>
                <a:gd name="T16" fmla="*/ 115 w 142"/>
                <a:gd name="T17" fmla="*/ 39 h 144"/>
                <a:gd name="T18" fmla="*/ 106 w 142"/>
                <a:gd name="T19" fmla="*/ 27 h 144"/>
                <a:gd name="T20" fmla="*/ 90 w 142"/>
                <a:gd name="T21" fmla="*/ 16 h 144"/>
                <a:gd name="T22" fmla="*/ 73 w 142"/>
                <a:gd name="T23" fmla="*/ 8 h 144"/>
                <a:gd name="T24" fmla="*/ 54 w 142"/>
                <a:gd name="T25" fmla="*/ 2 h 144"/>
                <a:gd name="T26" fmla="*/ 29 w 142"/>
                <a:gd name="T27" fmla="*/ 0 h 144"/>
                <a:gd name="T28" fmla="*/ 0 w 142"/>
                <a:gd name="T2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144">
                  <a:moveTo>
                    <a:pt x="140" y="144"/>
                  </a:moveTo>
                  <a:lnTo>
                    <a:pt x="142" y="137"/>
                  </a:lnTo>
                  <a:lnTo>
                    <a:pt x="142" y="119"/>
                  </a:lnTo>
                  <a:lnTo>
                    <a:pt x="140" y="108"/>
                  </a:lnTo>
                  <a:lnTo>
                    <a:pt x="138" y="95"/>
                  </a:lnTo>
                  <a:lnTo>
                    <a:pt x="137" y="81"/>
                  </a:lnTo>
                  <a:lnTo>
                    <a:pt x="131" y="66"/>
                  </a:lnTo>
                  <a:lnTo>
                    <a:pt x="125" y="52"/>
                  </a:lnTo>
                  <a:lnTo>
                    <a:pt x="115" y="39"/>
                  </a:lnTo>
                  <a:lnTo>
                    <a:pt x="106" y="27"/>
                  </a:lnTo>
                  <a:lnTo>
                    <a:pt x="90" y="16"/>
                  </a:lnTo>
                  <a:lnTo>
                    <a:pt x="73" y="8"/>
                  </a:lnTo>
                  <a:lnTo>
                    <a:pt x="54" y="2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400550" y="3013075"/>
              <a:ext cx="236538" cy="206375"/>
            </a:xfrm>
            <a:custGeom>
              <a:avLst/>
              <a:gdLst>
                <a:gd name="T0" fmla="*/ 149 w 149"/>
                <a:gd name="T1" fmla="*/ 130 h 130"/>
                <a:gd name="T2" fmla="*/ 136 w 149"/>
                <a:gd name="T3" fmla="*/ 107 h 130"/>
                <a:gd name="T4" fmla="*/ 99 w 149"/>
                <a:gd name="T5" fmla="*/ 61 h 130"/>
                <a:gd name="T6" fmla="*/ 88 w 149"/>
                <a:gd name="T7" fmla="*/ 48 h 130"/>
                <a:gd name="T8" fmla="*/ 76 w 149"/>
                <a:gd name="T9" fmla="*/ 36 h 130"/>
                <a:gd name="T10" fmla="*/ 65 w 149"/>
                <a:gd name="T11" fmla="*/ 25 h 130"/>
                <a:gd name="T12" fmla="*/ 51 w 149"/>
                <a:gd name="T13" fmla="*/ 15 h 130"/>
                <a:gd name="T14" fmla="*/ 38 w 149"/>
                <a:gd name="T15" fmla="*/ 8 h 130"/>
                <a:gd name="T16" fmla="*/ 25 w 149"/>
                <a:gd name="T17" fmla="*/ 4 h 130"/>
                <a:gd name="T18" fmla="*/ 11 w 149"/>
                <a:gd name="T19" fmla="*/ 0 h 130"/>
                <a:gd name="T20" fmla="*/ 0 w 149"/>
                <a:gd name="T2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30">
                  <a:moveTo>
                    <a:pt x="149" y="130"/>
                  </a:moveTo>
                  <a:lnTo>
                    <a:pt x="136" y="107"/>
                  </a:lnTo>
                  <a:lnTo>
                    <a:pt x="99" y="61"/>
                  </a:lnTo>
                  <a:lnTo>
                    <a:pt x="88" y="48"/>
                  </a:lnTo>
                  <a:lnTo>
                    <a:pt x="76" y="36"/>
                  </a:lnTo>
                  <a:lnTo>
                    <a:pt x="65" y="25"/>
                  </a:lnTo>
                  <a:lnTo>
                    <a:pt x="51" y="15"/>
                  </a:lnTo>
                  <a:lnTo>
                    <a:pt x="38" y="8"/>
                  </a:lnTo>
                  <a:lnTo>
                    <a:pt x="25" y="4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394200" y="3043238"/>
              <a:ext cx="196850" cy="171450"/>
            </a:xfrm>
            <a:custGeom>
              <a:avLst/>
              <a:gdLst>
                <a:gd name="T0" fmla="*/ 124 w 124"/>
                <a:gd name="T1" fmla="*/ 108 h 108"/>
                <a:gd name="T2" fmla="*/ 119 w 124"/>
                <a:gd name="T3" fmla="*/ 90 h 108"/>
                <a:gd name="T4" fmla="*/ 98 w 124"/>
                <a:gd name="T5" fmla="*/ 54 h 108"/>
                <a:gd name="T6" fmla="*/ 88 w 124"/>
                <a:gd name="T7" fmla="*/ 44 h 108"/>
                <a:gd name="T8" fmla="*/ 80 w 124"/>
                <a:gd name="T9" fmla="*/ 35 h 108"/>
                <a:gd name="T10" fmla="*/ 69 w 124"/>
                <a:gd name="T11" fmla="*/ 25 h 108"/>
                <a:gd name="T12" fmla="*/ 57 w 124"/>
                <a:gd name="T13" fmla="*/ 17 h 108"/>
                <a:gd name="T14" fmla="*/ 46 w 124"/>
                <a:gd name="T15" fmla="*/ 12 h 108"/>
                <a:gd name="T16" fmla="*/ 32 w 124"/>
                <a:gd name="T17" fmla="*/ 6 h 108"/>
                <a:gd name="T18" fmla="*/ 15 w 124"/>
                <a:gd name="T19" fmla="*/ 2 h 108"/>
                <a:gd name="T20" fmla="*/ 0 w 124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08">
                  <a:moveTo>
                    <a:pt x="124" y="108"/>
                  </a:moveTo>
                  <a:lnTo>
                    <a:pt x="119" y="90"/>
                  </a:lnTo>
                  <a:lnTo>
                    <a:pt x="98" y="54"/>
                  </a:lnTo>
                  <a:lnTo>
                    <a:pt x="88" y="44"/>
                  </a:lnTo>
                  <a:lnTo>
                    <a:pt x="80" y="35"/>
                  </a:lnTo>
                  <a:lnTo>
                    <a:pt x="69" y="25"/>
                  </a:lnTo>
                  <a:lnTo>
                    <a:pt x="57" y="17"/>
                  </a:lnTo>
                  <a:lnTo>
                    <a:pt x="46" y="12"/>
                  </a:lnTo>
                  <a:lnTo>
                    <a:pt x="32" y="6"/>
                  </a:lnTo>
                  <a:lnTo>
                    <a:pt x="15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3997325" y="3314700"/>
              <a:ext cx="131763" cy="52388"/>
            </a:xfrm>
            <a:custGeom>
              <a:avLst/>
              <a:gdLst>
                <a:gd name="T0" fmla="*/ 83 w 83"/>
                <a:gd name="T1" fmla="*/ 0 h 33"/>
                <a:gd name="T2" fmla="*/ 71 w 83"/>
                <a:gd name="T3" fmla="*/ 0 h 33"/>
                <a:gd name="T4" fmla="*/ 46 w 83"/>
                <a:gd name="T5" fmla="*/ 4 h 33"/>
                <a:gd name="T6" fmla="*/ 33 w 83"/>
                <a:gd name="T7" fmla="*/ 8 h 33"/>
                <a:gd name="T8" fmla="*/ 19 w 83"/>
                <a:gd name="T9" fmla="*/ 13 h 33"/>
                <a:gd name="T10" fmla="*/ 14 w 83"/>
                <a:gd name="T11" fmla="*/ 17 h 33"/>
                <a:gd name="T12" fmla="*/ 8 w 83"/>
                <a:gd name="T13" fmla="*/ 21 h 33"/>
                <a:gd name="T14" fmla="*/ 4 w 83"/>
                <a:gd name="T15" fmla="*/ 27 h 33"/>
                <a:gd name="T16" fmla="*/ 0 w 83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33">
                  <a:moveTo>
                    <a:pt x="83" y="0"/>
                  </a:moveTo>
                  <a:lnTo>
                    <a:pt x="71" y="0"/>
                  </a:lnTo>
                  <a:lnTo>
                    <a:pt x="46" y="4"/>
                  </a:lnTo>
                  <a:lnTo>
                    <a:pt x="33" y="8"/>
                  </a:lnTo>
                  <a:lnTo>
                    <a:pt x="19" y="13"/>
                  </a:lnTo>
                  <a:lnTo>
                    <a:pt x="14" y="17"/>
                  </a:lnTo>
                  <a:lnTo>
                    <a:pt x="8" y="21"/>
                  </a:lnTo>
                  <a:lnTo>
                    <a:pt x="4" y="27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4110038" y="3214688"/>
              <a:ext cx="109537" cy="53975"/>
            </a:xfrm>
            <a:custGeom>
              <a:avLst/>
              <a:gdLst>
                <a:gd name="T0" fmla="*/ 69 w 69"/>
                <a:gd name="T1" fmla="*/ 34 h 34"/>
                <a:gd name="T2" fmla="*/ 64 w 69"/>
                <a:gd name="T3" fmla="*/ 28 h 34"/>
                <a:gd name="T4" fmla="*/ 48 w 69"/>
                <a:gd name="T5" fmla="*/ 15 h 34"/>
                <a:gd name="T6" fmla="*/ 39 w 69"/>
                <a:gd name="T7" fmla="*/ 9 h 34"/>
                <a:gd name="T8" fmla="*/ 25 w 69"/>
                <a:gd name="T9" fmla="*/ 3 h 34"/>
                <a:gd name="T10" fmla="*/ 14 w 69"/>
                <a:gd name="T11" fmla="*/ 0 h 34"/>
                <a:gd name="T12" fmla="*/ 0 w 69"/>
                <a:gd name="T13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4">
                  <a:moveTo>
                    <a:pt x="69" y="34"/>
                  </a:moveTo>
                  <a:lnTo>
                    <a:pt x="64" y="28"/>
                  </a:lnTo>
                  <a:lnTo>
                    <a:pt x="48" y="15"/>
                  </a:lnTo>
                  <a:lnTo>
                    <a:pt x="39" y="9"/>
                  </a:lnTo>
                  <a:lnTo>
                    <a:pt x="25" y="3"/>
                  </a:lnTo>
                  <a:lnTo>
                    <a:pt x="14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4037013" y="3259138"/>
              <a:ext cx="155575" cy="19050"/>
            </a:xfrm>
            <a:custGeom>
              <a:avLst/>
              <a:gdLst>
                <a:gd name="T0" fmla="*/ 98 w 98"/>
                <a:gd name="T1" fmla="*/ 12 h 12"/>
                <a:gd name="T2" fmla="*/ 90 w 98"/>
                <a:gd name="T3" fmla="*/ 8 h 12"/>
                <a:gd name="T4" fmla="*/ 67 w 98"/>
                <a:gd name="T5" fmla="*/ 2 h 12"/>
                <a:gd name="T6" fmla="*/ 54 w 98"/>
                <a:gd name="T7" fmla="*/ 0 h 12"/>
                <a:gd name="T8" fmla="*/ 37 w 98"/>
                <a:gd name="T9" fmla="*/ 0 h 12"/>
                <a:gd name="T10" fmla="*/ 19 w 98"/>
                <a:gd name="T11" fmla="*/ 4 h 12"/>
                <a:gd name="T12" fmla="*/ 0 w 9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2">
                  <a:moveTo>
                    <a:pt x="98" y="12"/>
                  </a:moveTo>
                  <a:lnTo>
                    <a:pt x="90" y="8"/>
                  </a:lnTo>
                  <a:lnTo>
                    <a:pt x="67" y="2"/>
                  </a:lnTo>
                  <a:lnTo>
                    <a:pt x="54" y="0"/>
                  </a:lnTo>
                  <a:lnTo>
                    <a:pt x="37" y="0"/>
                  </a:lnTo>
                  <a:lnTo>
                    <a:pt x="19" y="4"/>
                  </a:lnTo>
                  <a:lnTo>
                    <a:pt x="0" y="1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4102100" y="3225800"/>
              <a:ext cx="139700" cy="36513"/>
            </a:xfrm>
            <a:custGeom>
              <a:avLst/>
              <a:gdLst>
                <a:gd name="T0" fmla="*/ 88 w 88"/>
                <a:gd name="T1" fmla="*/ 23 h 23"/>
                <a:gd name="T2" fmla="*/ 82 w 88"/>
                <a:gd name="T3" fmla="*/ 19 h 23"/>
                <a:gd name="T4" fmla="*/ 65 w 88"/>
                <a:gd name="T5" fmla="*/ 12 h 23"/>
                <a:gd name="T6" fmla="*/ 51 w 88"/>
                <a:gd name="T7" fmla="*/ 6 h 23"/>
                <a:gd name="T8" fmla="*/ 36 w 88"/>
                <a:gd name="T9" fmla="*/ 4 h 23"/>
                <a:gd name="T10" fmla="*/ 19 w 88"/>
                <a:gd name="T11" fmla="*/ 0 h 23"/>
                <a:gd name="T12" fmla="*/ 0 w 8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3">
                  <a:moveTo>
                    <a:pt x="88" y="23"/>
                  </a:moveTo>
                  <a:lnTo>
                    <a:pt x="82" y="19"/>
                  </a:lnTo>
                  <a:lnTo>
                    <a:pt x="65" y="12"/>
                  </a:lnTo>
                  <a:lnTo>
                    <a:pt x="51" y="6"/>
                  </a:lnTo>
                  <a:lnTo>
                    <a:pt x="36" y="4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4292600" y="3086100"/>
              <a:ext cx="171450" cy="133350"/>
            </a:xfrm>
            <a:custGeom>
              <a:avLst/>
              <a:gdLst>
                <a:gd name="T0" fmla="*/ 108 w 108"/>
                <a:gd name="T1" fmla="*/ 84 h 84"/>
                <a:gd name="T2" fmla="*/ 100 w 108"/>
                <a:gd name="T3" fmla="*/ 73 h 84"/>
                <a:gd name="T4" fmla="*/ 77 w 108"/>
                <a:gd name="T5" fmla="*/ 44 h 84"/>
                <a:gd name="T6" fmla="*/ 62 w 108"/>
                <a:gd name="T7" fmla="*/ 31 h 84"/>
                <a:gd name="T8" fmla="*/ 45 w 108"/>
                <a:gd name="T9" fmla="*/ 17 h 84"/>
                <a:gd name="T10" fmla="*/ 33 w 108"/>
                <a:gd name="T11" fmla="*/ 12 h 84"/>
                <a:gd name="T12" fmla="*/ 23 w 108"/>
                <a:gd name="T13" fmla="*/ 6 h 84"/>
                <a:gd name="T14" fmla="*/ 12 w 108"/>
                <a:gd name="T15" fmla="*/ 2 h 84"/>
                <a:gd name="T16" fmla="*/ 0 w 108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4">
                  <a:moveTo>
                    <a:pt x="108" y="84"/>
                  </a:moveTo>
                  <a:lnTo>
                    <a:pt x="100" y="73"/>
                  </a:lnTo>
                  <a:lnTo>
                    <a:pt x="77" y="44"/>
                  </a:lnTo>
                  <a:lnTo>
                    <a:pt x="62" y="31"/>
                  </a:lnTo>
                  <a:lnTo>
                    <a:pt x="45" y="17"/>
                  </a:lnTo>
                  <a:lnTo>
                    <a:pt x="33" y="12"/>
                  </a:lnTo>
                  <a:lnTo>
                    <a:pt x="23" y="6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4284663" y="3092450"/>
              <a:ext cx="182562" cy="125413"/>
            </a:xfrm>
            <a:custGeom>
              <a:avLst/>
              <a:gdLst>
                <a:gd name="T0" fmla="*/ 115 w 115"/>
                <a:gd name="T1" fmla="*/ 79 h 79"/>
                <a:gd name="T2" fmla="*/ 103 w 115"/>
                <a:gd name="T3" fmla="*/ 67 h 79"/>
                <a:gd name="T4" fmla="*/ 75 w 115"/>
                <a:gd name="T5" fmla="*/ 40 h 79"/>
                <a:gd name="T6" fmla="*/ 55 w 115"/>
                <a:gd name="T7" fmla="*/ 27 h 79"/>
                <a:gd name="T8" fmla="*/ 36 w 115"/>
                <a:gd name="T9" fmla="*/ 13 h 79"/>
                <a:gd name="T10" fmla="*/ 27 w 115"/>
                <a:gd name="T11" fmla="*/ 9 h 79"/>
                <a:gd name="T12" fmla="*/ 17 w 115"/>
                <a:gd name="T13" fmla="*/ 6 h 79"/>
                <a:gd name="T14" fmla="*/ 9 w 115"/>
                <a:gd name="T15" fmla="*/ 2 h 79"/>
                <a:gd name="T16" fmla="*/ 0 w 115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79">
                  <a:moveTo>
                    <a:pt x="115" y="79"/>
                  </a:moveTo>
                  <a:lnTo>
                    <a:pt x="103" y="67"/>
                  </a:lnTo>
                  <a:lnTo>
                    <a:pt x="75" y="40"/>
                  </a:lnTo>
                  <a:lnTo>
                    <a:pt x="55" y="27"/>
                  </a:lnTo>
                  <a:lnTo>
                    <a:pt x="36" y="13"/>
                  </a:lnTo>
                  <a:lnTo>
                    <a:pt x="27" y="9"/>
                  </a:lnTo>
                  <a:lnTo>
                    <a:pt x="17" y="6"/>
                  </a:lnTo>
                  <a:lnTo>
                    <a:pt x="9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4378325" y="3043238"/>
              <a:ext cx="168275" cy="174625"/>
            </a:xfrm>
            <a:custGeom>
              <a:avLst/>
              <a:gdLst>
                <a:gd name="T0" fmla="*/ 106 w 106"/>
                <a:gd name="T1" fmla="*/ 110 h 110"/>
                <a:gd name="T2" fmla="*/ 94 w 106"/>
                <a:gd name="T3" fmla="*/ 92 h 110"/>
                <a:gd name="T4" fmla="*/ 65 w 106"/>
                <a:gd name="T5" fmla="*/ 58 h 110"/>
                <a:gd name="T6" fmla="*/ 48 w 106"/>
                <a:gd name="T7" fmla="*/ 37 h 110"/>
                <a:gd name="T8" fmla="*/ 31 w 106"/>
                <a:gd name="T9" fmla="*/ 19 h 110"/>
                <a:gd name="T10" fmla="*/ 23 w 106"/>
                <a:gd name="T11" fmla="*/ 12 h 110"/>
                <a:gd name="T12" fmla="*/ 16 w 106"/>
                <a:gd name="T13" fmla="*/ 8 h 110"/>
                <a:gd name="T14" fmla="*/ 8 w 106"/>
                <a:gd name="T15" fmla="*/ 2 h 110"/>
                <a:gd name="T16" fmla="*/ 0 w 106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10">
                  <a:moveTo>
                    <a:pt x="106" y="110"/>
                  </a:moveTo>
                  <a:lnTo>
                    <a:pt x="94" y="92"/>
                  </a:lnTo>
                  <a:lnTo>
                    <a:pt x="65" y="58"/>
                  </a:lnTo>
                  <a:lnTo>
                    <a:pt x="48" y="37"/>
                  </a:lnTo>
                  <a:lnTo>
                    <a:pt x="31" y="19"/>
                  </a:lnTo>
                  <a:lnTo>
                    <a:pt x="23" y="12"/>
                  </a:lnTo>
                  <a:lnTo>
                    <a:pt x="16" y="8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4445000" y="2994025"/>
              <a:ext cx="214313" cy="228600"/>
            </a:xfrm>
            <a:custGeom>
              <a:avLst/>
              <a:gdLst>
                <a:gd name="T0" fmla="*/ 135 w 135"/>
                <a:gd name="T1" fmla="*/ 144 h 144"/>
                <a:gd name="T2" fmla="*/ 135 w 135"/>
                <a:gd name="T3" fmla="*/ 139 h 144"/>
                <a:gd name="T4" fmla="*/ 131 w 135"/>
                <a:gd name="T5" fmla="*/ 125 h 144"/>
                <a:gd name="T6" fmla="*/ 125 w 135"/>
                <a:gd name="T7" fmla="*/ 104 h 144"/>
                <a:gd name="T8" fmla="*/ 114 w 135"/>
                <a:gd name="T9" fmla="*/ 79 h 144"/>
                <a:gd name="T10" fmla="*/ 106 w 135"/>
                <a:gd name="T11" fmla="*/ 68 h 144"/>
                <a:gd name="T12" fmla="*/ 96 w 135"/>
                <a:gd name="T13" fmla="*/ 54 h 144"/>
                <a:gd name="T14" fmla="*/ 87 w 135"/>
                <a:gd name="T15" fmla="*/ 43 h 144"/>
                <a:gd name="T16" fmla="*/ 73 w 135"/>
                <a:gd name="T17" fmla="*/ 31 h 144"/>
                <a:gd name="T18" fmla="*/ 58 w 135"/>
                <a:gd name="T19" fmla="*/ 22 h 144"/>
                <a:gd name="T20" fmla="*/ 41 w 135"/>
                <a:gd name="T21" fmla="*/ 12 h 144"/>
                <a:gd name="T22" fmla="*/ 21 w 135"/>
                <a:gd name="T23" fmla="*/ 6 h 144"/>
                <a:gd name="T24" fmla="*/ 0 w 135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44">
                  <a:moveTo>
                    <a:pt x="135" y="144"/>
                  </a:moveTo>
                  <a:lnTo>
                    <a:pt x="135" y="139"/>
                  </a:lnTo>
                  <a:lnTo>
                    <a:pt x="131" y="125"/>
                  </a:lnTo>
                  <a:lnTo>
                    <a:pt x="125" y="104"/>
                  </a:lnTo>
                  <a:lnTo>
                    <a:pt x="114" y="79"/>
                  </a:lnTo>
                  <a:lnTo>
                    <a:pt x="106" y="68"/>
                  </a:lnTo>
                  <a:lnTo>
                    <a:pt x="96" y="54"/>
                  </a:lnTo>
                  <a:lnTo>
                    <a:pt x="87" y="43"/>
                  </a:lnTo>
                  <a:lnTo>
                    <a:pt x="73" y="31"/>
                  </a:lnTo>
                  <a:lnTo>
                    <a:pt x="58" y="22"/>
                  </a:lnTo>
                  <a:lnTo>
                    <a:pt x="41" y="12"/>
                  </a:lnTo>
                  <a:lnTo>
                    <a:pt x="21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364038" y="4024313"/>
              <a:ext cx="188912" cy="454025"/>
            </a:xfrm>
            <a:custGeom>
              <a:avLst/>
              <a:gdLst>
                <a:gd name="T0" fmla="*/ 119 w 119"/>
                <a:gd name="T1" fmla="*/ 0 h 286"/>
                <a:gd name="T2" fmla="*/ 109 w 119"/>
                <a:gd name="T3" fmla="*/ 12 h 286"/>
                <a:gd name="T4" fmla="*/ 90 w 119"/>
                <a:gd name="T5" fmla="*/ 44 h 286"/>
                <a:gd name="T6" fmla="*/ 78 w 119"/>
                <a:gd name="T7" fmla="*/ 64 h 286"/>
                <a:gd name="T8" fmla="*/ 69 w 119"/>
                <a:gd name="T9" fmla="*/ 85 h 286"/>
                <a:gd name="T10" fmla="*/ 63 w 119"/>
                <a:gd name="T11" fmla="*/ 106 h 286"/>
                <a:gd name="T12" fmla="*/ 59 w 119"/>
                <a:gd name="T13" fmla="*/ 125 h 286"/>
                <a:gd name="T14" fmla="*/ 59 w 119"/>
                <a:gd name="T15" fmla="*/ 135 h 286"/>
                <a:gd name="T16" fmla="*/ 57 w 119"/>
                <a:gd name="T17" fmla="*/ 142 h 286"/>
                <a:gd name="T18" fmla="*/ 55 w 119"/>
                <a:gd name="T19" fmla="*/ 148 h 286"/>
                <a:gd name="T20" fmla="*/ 51 w 119"/>
                <a:gd name="T21" fmla="*/ 154 h 286"/>
                <a:gd name="T22" fmla="*/ 42 w 119"/>
                <a:gd name="T23" fmla="*/ 163 h 286"/>
                <a:gd name="T24" fmla="*/ 32 w 119"/>
                <a:gd name="T25" fmla="*/ 171 h 286"/>
                <a:gd name="T26" fmla="*/ 21 w 119"/>
                <a:gd name="T27" fmla="*/ 179 h 286"/>
                <a:gd name="T28" fmla="*/ 11 w 119"/>
                <a:gd name="T29" fmla="*/ 188 h 286"/>
                <a:gd name="T30" fmla="*/ 7 w 119"/>
                <a:gd name="T31" fmla="*/ 194 h 286"/>
                <a:gd name="T32" fmla="*/ 3 w 119"/>
                <a:gd name="T33" fmla="*/ 200 h 286"/>
                <a:gd name="T34" fmla="*/ 1 w 119"/>
                <a:gd name="T35" fmla="*/ 206 h 286"/>
                <a:gd name="T36" fmla="*/ 0 w 119"/>
                <a:gd name="T37" fmla="*/ 215 h 286"/>
                <a:gd name="T38" fmla="*/ 0 w 119"/>
                <a:gd name="T39" fmla="*/ 223 h 286"/>
                <a:gd name="T40" fmla="*/ 1 w 119"/>
                <a:gd name="T41" fmla="*/ 231 h 286"/>
                <a:gd name="T42" fmla="*/ 7 w 119"/>
                <a:gd name="T43" fmla="*/ 238 h 286"/>
                <a:gd name="T44" fmla="*/ 13 w 119"/>
                <a:gd name="T45" fmla="*/ 244 h 286"/>
                <a:gd name="T46" fmla="*/ 30 w 119"/>
                <a:gd name="T47" fmla="*/ 257 h 286"/>
                <a:gd name="T48" fmla="*/ 51 w 119"/>
                <a:gd name="T49" fmla="*/ 267 h 286"/>
                <a:gd name="T50" fmla="*/ 94 w 119"/>
                <a:gd name="T51" fmla="*/ 280 h 286"/>
                <a:gd name="T52" fmla="*/ 119 w 119"/>
                <a:gd name="T5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286">
                  <a:moveTo>
                    <a:pt x="119" y="0"/>
                  </a:moveTo>
                  <a:lnTo>
                    <a:pt x="109" y="12"/>
                  </a:lnTo>
                  <a:lnTo>
                    <a:pt x="90" y="44"/>
                  </a:lnTo>
                  <a:lnTo>
                    <a:pt x="78" y="64"/>
                  </a:lnTo>
                  <a:lnTo>
                    <a:pt x="69" y="85"/>
                  </a:lnTo>
                  <a:lnTo>
                    <a:pt x="63" y="106"/>
                  </a:lnTo>
                  <a:lnTo>
                    <a:pt x="59" y="125"/>
                  </a:lnTo>
                  <a:lnTo>
                    <a:pt x="59" y="135"/>
                  </a:lnTo>
                  <a:lnTo>
                    <a:pt x="57" y="142"/>
                  </a:lnTo>
                  <a:lnTo>
                    <a:pt x="55" y="148"/>
                  </a:lnTo>
                  <a:lnTo>
                    <a:pt x="51" y="154"/>
                  </a:lnTo>
                  <a:lnTo>
                    <a:pt x="42" y="163"/>
                  </a:lnTo>
                  <a:lnTo>
                    <a:pt x="32" y="171"/>
                  </a:lnTo>
                  <a:lnTo>
                    <a:pt x="21" y="179"/>
                  </a:lnTo>
                  <a:lnTo>
                    <a:pt x="11" y="188"/>
                  </a:lnTo>
                  <a:lnTo>
                    <a:pt x="7" y="194"/>
                  </a:lnTo>
                  <a:lnTo>
                    <a:pt x="3" y="200"/>
                  </a:lnTo>
                  <a:lnTo>
                    <a:pt x="1" y="206"/>
                  </a:lnTo>
                  <a:lnTo>
                    <a:pt x="0" y="215"/>
                  </a:lnTo>
                  <a:lnTo>
                    <a:pt x="0" y="223"/>
                  </a:lnTo>
                  <a:lnTo>
                    <a:pt x="1" y="231"/>
                  </a:lnTo>
                  <a:lnTo>
                    <a:pt x="7" y="238"/>
                  </a:lnTo>
                  <a:lnTo>
                    <a:pt x="13" y="244"/>
                  </a:lnTo>
                  <a:lnTo>
                    <a:pt x="30" y="257"/>
                  </a:lnTo>
                  <a:lnTo>
                    <a:pt x="51" y="267"/>
                  </a:lnTo>
                  <a:lnTo>
                    <a:pt x="94" y="280"/>
                  </a:lnTo>
                  <a:lnTo>
                    <a:pt x="119" y="28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554538" y="4024313"/>
              <a:ext cx="188912" cy="457200"/>
            </a:xfrm>
            <a:custGeom>
              <a:avLst/>
              <a:gdLst>
                <a:gd name="T0" fmla="*/ 0 w 119"/>
                <a:gd name="T1" fmla="*/ 0 h 288"/>
                <a:gd name="T2" fmla="*/ 8 w 119"/>
                <a:gd name="T3" fmla="*/ 14 h 288"/>
                <a:gd name="T4" fmla="*/ 29 w 119"/>
                <a:gd name="T5" fmla="*/ 46 h 288"/>
                <a:gd name="T6" fmla="*/ 39 w 119"/>
                <a:gd name="T7" fmla="*/ 67 h 288"/>
                <a:gd name="T8" fmla="*/ 48 w 119"/>
                <a:gd name="T9" fmla="*/ 88 h 288"/>
                <a:gd name="T10" fmla="*/ 56 w 119"/>
                <a:gd name="T11" fmla="*/ 110 h 288"/>
                <a:gd name="T12" fmla="*/ 58 w 119"/>
                <a:gd name="T13" fmla="*/ 129 h 288"/>
                <a:gd name="T14" fmla="*/ 58 w 119"/>
                <a:gd name="T15" fmla="*/ 138 h 288"/>
                <a:gd name="T16" fmla="*/ 60 w 119"/>
                <a:gd name="T17" fmla="*/ 146 h 288"/>
                <a:gd name="T18" fmla="*/ 64 w 119"/>
                <a:gd name="T19" fmla="*/ 152 h 288"/>
                <a:gd name="T20" fmla="*/ 66 w 119"/>
                <a:gd name="T21" fmla="*/ 158 h 288"/>
                <a:gd name="T22" fmla="*/ 75 w 119"/>
                <a:gd name="T23" fmla="*/ 167 h 288"/>
                <a:gd name="T24" fmla="*/ 87 w 119"/>
                <a:gd name="T25" fmla="*/ 175 h 288"/>
                <a:gd name="T26" fmla="*/ 96 w 119"/>
                <a:gd name="T27" fmla="*/ 183 h 288"/>
                <a:gd name="T28" fmla="*/ 106 w 119"/>
                <a:gd name="T29" fmla="*/ 192 h 288"/>
                <a:gd name="T30" fmla="*/ 112 w 119"/>
                <a:gd name="T31" fmla="*/ 198 h 288"/>
                <a:gd name="T32" fmla="*/ 114 w 119"/>
                <a:gd name="T33" fmla="*/ 204 h 288"/>
                <a:gd name="T34" fmla="*/ 117 w 119"/>
                <a:gd name="T35" fmla="*/ 209 h 288"/>
                <a:gd name="T36" fmla="*/ 119 w 119"/>
                <a:gd name="T37" fmla="*/ 219 h 288"/>
                <a:gd name="T38" fmla="*/ 119 w 119"/>
                <a:gd name="T39" fmla="*/ 227 h 288"/>
                <a:gd name="T40" fmla="*/ 116 w 119"/>
                <a:gd name="T41" fmla="*/ 234 h 288"/>
                <a:gd name="T42" fmla="*/ 112 w 119"/>
                <a:gd name="T43" fmla="*/ 242 h 288"/>
                <a:gd name="T44" fmla="*/ 104 w 119"/>
                <a:gd name="T45" fmla="*/ 248 h 288"/>
                <a:gd name="T46" fmla="*/ 87 w 119"/>
                <a:gd name="T47" fmla="*/ 259 h 288"/>
                <a:gd name="T48" fmla="*/ 68 w 119"/>
                <a:gd name="T49" fmla="*/ 269 h 288"/>
                <a:gd name="T50" fmla="*/ 25 w 119"/>
                <a:gd name="T51" fmla="*/ 282 h 288"/>
                <a:gd name="T52" fmla="*/ 0 w 119"/>
                <a:gd name="T5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288">
                  <a:moveTo>
                    <a:pt x="0" y="0"/>
                  </a:moveTo>
                  <a:lnTo>
                    <a:pt x="8" y="14"/>
                  </a:lnTo>
                  <a:lnTo>
                    <a:pt x="29" y="46"/>
                  </a:lnTo>
                  <a:lnTo>
                    <a:pt x="39" y="67"/>
                  </a:lnTo>
                  <a:lnTo>
                    <a:pt x="48" y="88"/>
                  </a:lnTo>
                  <a:lnTo>
                    <a:pt x="56" y="110"/>
                  </a:lnTo>
                  <a:lnTo>
                    <a:pt x="58" y="129"/>
                  </a:lnTo>
                  <a:lnTo>
                    <a:pt x="58" y="138"/>
                  </a:lnTo>
                  <a:lnTo>
                    <a:pt x="60" y="146"/>
                  </a:lnTo>
                  <a:lnTo>
                    <a:pt x="64" y="152"/>
                  </a:lnTo>
                  <a:lnTo>
                    <a:pt x="66" y="158"/>
                  </a:lnTo>
                  <a:lnTo>
                    <a:pt x="75" y="167"/>
                  </a:lnTo>
                  <a:lnTo>
                    <a:pt x="87" y="175"/>
                  </a:lnTo>
                  <a:lnTo>
                    <a:pt x="96" y="183"/>
                  </a:lnTo>
                  <a:lnTo>
                    <a:pt x="106" y="192"/>
                  </a:lnTo>
                  <a:lnTo>
                    <a:pt x="112" y="198"/>
                  </a:lnTo>
                  <a:lnTo>
                    <a:pt x="114" y="204"/>
                  </a:lnTo>
                  <a:lnTo>
                    <a:pt x="117" y="209"/>
                  </a:lnTo>
                  <a:lnTo>
                    <a:pt x="119" y="219"/>
                  </a:lnTo>
                  <a:lnTo>
                    <a:pt x="119" y="227"/>
                  </a:lnTo>
                  <a:lnTo>
                    <a:pt x="116" y="234"/>
                  </a:lnTo>
                  <a:lnTo>
                    <a:pt x="112" y="242"/>
                  </a:lnTo>
                  <a:lnTo>
                    <a:pt x="104" y="248"/>
                  </a:lnTo>
                  <a:lnTo>
                    <a:pt x="87" y="259"/>
                  </a:lnTo>
                  <a:lnTo>
                    <a:pt x="68" y="269"/>
                  </a:lnTo>
                  <a:lnTo>
                    <a:pt x="25" y="282"/>
                  </a:lnTo>
                  <a:lnTo>
                    <a:pt x="0" y="28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4441825" y="4365625"/>
              <a:ext cx="98425" cy="63500"/>
            </a:xfrm>
            <a:custGeom>
              <a:avLst/>
              <a:gdLst>
                <a:gd name="T0" fmla="*/ 37 w 62"/>
                <a:gd name="T1" fmla="*/ 8 h 40"/>
                <a:gd name="T2" fmla="*/ 48 w 62"/>
                <a:gd name="T3" fmla="*/ 16 h 40"/>
                <a:gd name="T4" fmla="*/ 58 w 62"/>
                <a:gd name="T5" fmla="*/ 23 h 40"/>
                <a:gd name="T6" fmla="*/ 60 w 62"/>
                <a:gd name="T7" fmla="*/ 27 h 40"/>
                <a:gd name="T8" fmla="*/ 62 w 62"/>
                <a:gd name="T9" fmla="*/ 31 h 40"/>
                <a:gd name="T10" fmla="*/ 62 w 62"/>
                <a:gd name="T11" fmla="*/ 33 h 40"/>
                <a:gd name="T12" fmla="*/ 62 w 62"/>
                <a:gd name="T13" fmla="*/ 37 h 40"/>
                <a:gd name="T14" fmla="*/ 60 w 62"/>
                <a:gd name="T15" fmla="*/ 39 h 40"/>
                <a:gd name="T16" fmla="*/ 56 w 62"/>
                <a:gd name="T17" fmla="*/ 40 h 40"/>
                <a:gd name="T18" fmla="*/ 52 w 62"/>
                <a:gd name="T19" fmla="*/ 40 h 40"/>
                <a:gd name="T20" fmla="*/ 48 w 62"/>
                <a:gd name="T21" fmla="*/ 40 h 40"/>
                <a:gd name="T22" fmla="*/ 37 w 62"/>
                <a:gd name="T23" fmla="*/ 39 h 40"/>
                <a:gd name="T24" fmla="*/ 23 w 62"/>
                <a:gd name="T25" fmla="*/ 33 h 40"/>
                <a:gd name="T26" fmla="*/ 14 w 62"/>
                <a:gd name="T27" fmla="*/ 25 h 40"/>
                <a:gd name="T28" fmla="*/ 4 w 62"/>
                <a:gd name="T29" fmla="*/ 17 h 40"/>
                <a:gd name="T30" fmla="*/ 2 w 62"/>
                <a:gd name="T31" fmla="*/ 14 h 40"/>
                <a:gd name="T32" fmla="*/ 0 w 62"/>
                <a:gd name="T33" fmla="*/ 10 h 40"/>
                <a:gd name="T34" fmla="*/ 0 w 62"/>
                <a:gd name="T35" fmla="*/ 8 h 40"/>
                <a:gd name="T36" fmla="*/ 0 w 62"/>
                <a:gd name="T37" fmla="*/ 4 h 40"/>
                <a:gd name="T38" fmla="*/ 2 w 62"/>
                <a:gd name="T39" fmla="*/ 2 h 40"/>
                <a:gd name="T40" fmla="*/ 6 w 62"/>
                <a:gd name="T41" fmla="*/ 0 h 40"/>
                <a:gd name="T42" fmla="*/ 10 w 62"/>
                <a:gd name="T43" fmla="*/ 0 h 40"/>
                <a:gd name="T44" fmla="*/ 14 w 62"/>
                <a:gd name="T45" fmla="*/ 0 h 40"/>
                <a:gd name="T46" fmla="*/ 25 w 62"/>
                <a:gd name="T47" fmla="*/ 2 h 40"/>
                <a:gd name="T48" fmla="*/ 37 w 62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40">
                  <a:moveTo>
                    <a:pt x="37" y="8"/>
                  </a:moveTo>
                  <a:lnTo>
                    <a:pt x="48" y="16"/>
                  </a:lnTo>
                  <a:lnTo>
                    <a:pt x="58" y="23"/>
                  </a:lnTo>
                  <a:lnTo>
                    <a:pt x="60" y="27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7"/>
                  </a:lnTo>
                  <a:lnTo>
                    <a:pt x="60" y="39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37" y="39"/>
                  </a:lnTo>
                  <a:lnTo>
                    <a:pt x="23" y="33"/>
                  </a:lnTo>
                  <a:lnTo>
                    <a:pt x="14" y="25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5" y="2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4441825" y="4365625"/>
              <a:ext cx="98425" cy="63500"/>
            </a:xfrm>
            <a:custGeom>
              <a:avLst/>
              <a:gdLst>
                <a:gd name="T0" fmla="*/ 37 w 62"/>
                <a:gd name="T1" fmla="*/ 8 h 40"/>
                <a:gd name="T2" fmla="*/ 48 w 62"/>
                <a:gd name="T3" fmla="*/ 16 h 40"/>
                <a:gd name="T4" fmla="*/ 58 w 62"/>
                <a:gd name="T5" fmla="*/ 23 h 40"/>
                <a:gd name="T6" fmla="*/ 60 w 62"/>
                <a:gd name="T7" fmla="*/ 27 h 40"/>
                <a:gd name="T8" fmla="*/ 62 w 62"/>
                <a:gd name="T9" fmla="*/ 31 h 40"/>
                <a:gd name="T10" fmla="*/ 62 w 62"/>
                <a:gd name="T11" fmla="*/ 33 h 40"/>
                <a:gd name="T12" fmla="*/ 62 w 62"/>
                <a:gd name="T13" fmla="*/ 37 h 40"/>
                <a:gd name="T14" fmla="*/ 60 w 62"/>
                <a:gd name="T15" fmla="*/ 39 h 40"/>
                <a:gd name="T16" fmla="*/ 56 w 62"/>
                <a:gd name="T17" fmla="*/ 40 h 40"/>
                <a:gd name="T18" fmla="*/ 52 w 62"/>
                <a:gd name="T19" fmla="*/ 40 h 40"/>
                <a:gd name="T20" fmla="*/ 48 w 62"/>
                <a:gd name="T21" fmla="*/ 40 h 40"/>
                <a:gd name="T22" fmla="*/ 37 w 62"/>
                <a:gd name="T23" fmla="*/ 39 h 40"/>
                <a:gd name="T24" fmla="*/ 23 w 62"/>
                <a:gd name="T25" fmla="*/ 33 h 40"/>
                <a:gd name="T26" fmla="*/ 14 w 62"/>
                <a:gd name="T27" fmla="*/ 25 h 40"/>
                <a:gd name="T28" fmla="*/ 4 w 62"/>
                <a:gd name="T29" fmla="*/ 17 h 40"/>
                <a:gd name="T30" fmla="*/ 2 w 62"/>
                <a:gd name="T31" fmla="*/ 14 h 40"/>
                <a:gd name="T32" fmla="*/ 0 w 62"/>
                <a:gd name="T33" fmla="*/ 10 h 40"/>
                <a:gd name="T34" fmla="*/ 0 w 62"/>
                <a:gd name="T35" fmla="*/ 8 h 40"/>
                <a:gd name="T36" fmla="*/ 0 w 62"/>
                <a:gd name="T37" fmla="*/ 4 h 40"/>
                <a:gd name="T38" fmla="*/ 2 w 62"/>
                <a:gd name="T39" fmla="*/ 2 h 40"/>
                <a:gd name="T40" fmla="*/ 6 w 62"/>
                <a:gd name="T41" fmla="*/ 0 h 40"/>
                <a:gd name="T42" fmla="*/ 10 w 62"/>
                <a:gd name="T43" fmla="*/ 0 h 40"/>
                <a:gd name="T44" fmla="*/ 14 w 62"/>
                <a:gd name="T45" fmla="*/ 0 h 40"/>
                <a:gd name="T46" fmla="*/ 25 w 62"/>
                <a:gd name="T47" fmla="*/ 2 h 40"/>
                <a:gd name="T48" fmla="*/ 37 w 62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40">
                  <a:moveTo>
                    <a:pt x="37" y="8"/>
                  </a:moveTo>
                  <a:lnTo>
                    <a:pt x="48" y="16"/>
                  </a:lnTo>
                  <a:lnTo>
                    <a:pt x="58" y="23"/>
                  </a:lnTo>
                  <a:lnTo>
                    <a:pt x="60" y="27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7"/>
                  </a:lnTo>
                  <a:lnTo>
                    <a:pt x="60" y="39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37" y="39"/>
                  </a:lnTo>
                  <a:lnTo>
                    <a:pt x="23" y="33"/>
                  </a:lnTo>
                  <a:lnTo>
                    <a:pt x="14" y="25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5" y="2"/>
                  </a:lnTo>
                  <a:lnTo>
                    <a:pt x="37" y="8"/>
                  </a:lnTo>
                </a:path>
              </a:pathLst>
            </a:custGeom>
            <a:solidFill>
              <a:schemeClr val="hlink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573588" y="4359275"/>
              <a:ext cx="100012" cy="68263"/>
            </a:xfrm>
            <a:custGeom>
              <a:avLst/>
              <a:gdLst>
                <a:gd name="T0" fmla="*/ 25 w 63"/>
                <a:gd name="T1" fmla="*/ 10 h 43"/>
                <a:gd name="T2" fmla="*/ 13 w 63"/>
                <a:gd name="T3" fmla="*/ 16 h 43"/>
                <a:gd name="T4" fmla="*/ 6 w 63"/>
                <a:gd name="T5" fmla="*/ 23 h 43"/>
                <a:gd name="T6" fmla="*/ 2 w 63"/>
                <a:gd name="T7" fmla="*/ 27 h 43"/>
                <a:gd name="T8" fmla="*/ 0 w 63"/>
                <a:gd name="T9" fmla="*/ 31 h 43"/>
                <a:gd name="T10" fmla="*/ 0 w 63"/>
                <a:gd name="T11" fmla="*/ 35 h 43"/>
                <a:gd name="T12" fmla="*/ 0 w 63"/>
                <a:gd name="T13" fmla="*/ 39 h 43"/>
                <a:gd name="T14" fmla="*/ 2 w 63"/>
                <a:gd name="T15" fmla="*/ 41 h 43"/>
                <a:gd name="T16" fmla="*/ 6 w 63"/>
                <a:gd name="T17" fmla="*/ 41 h 43"/>
                <a:gd name="T18" fmla="*/ 10 w 63"/>
                <a:gd name="T19" fmla="*/ 43 h 43"/>
                <a:gd name="T20" fmla="*/ 15 w 63"/>
                <a:gd name="T21" fmla="*/ 43 h 43"/>
                <a:gd name="T22" fmla="*/ 25 w 63"/>
                <a:gd name="T23" fmla="*/ 39 h 43"/>
                <a:gd name="T24" fmla="*/ 38 w 63"/>
                <a:gd name="T25" fmla="*/ 35 h 43"/>
                <a:gd name="T26" fmla="*/ 50 w 63"/>
                <a:gd name="T27" fmla="*/ 27 h 43"/>
                <a:gd name="T28" fmla="*/ 58 w 63"/>
                <a:gd name="T29" fmla="*/ 20 h 43"/>
                <a:gd name="T30" fmla="*/ 59 w 63"/>
                <a:gd name="T31" fmla="*/ 16 h 43"/>
                <a:gd name="T32" fmla="*/ 61 w 63"/>
                <a:gd name="T33" fmla="*/ 12 h 43"/>
                <a:gd name="T34" fmla="*/ 63 w 63"/>
                <a:gd name="T35" fmla="*/ 8 h 43"/>
                <a:gd name="T36" fmla="*/ 61 w 63"/>
                <a:gd name="T37" fmla="*/ 6 h 43"/>
                <a:gd name="T38" fmla="*/ 59 w 63"/>
                <a:gd name="T39" fmla="*/ 4 h 43"/>
                <a:gd name="T40" fmla="*/ 58 w 63"/>
                <a:gd name="T41" fmla="*/ 2 h 43"/>
                <a:gd name="T42" fmla="*/ 52 w 63"/>
                <a:gd name="T43" fmla="*/ 0 h 43"/>
                <a:gd name="T44" fmla="*/ 48 w 63"/>
                <a:gd name="T45" fmla="*/ 2 h 43"/>
                <a:gd name="T46" fmla="*/ 36 w 63"/>
                <a:gd name="T47" fmla="*/ 4 h 43"/>
                <a:gd name="T48" fmla="*/ 25 w 63"/>
                <a:gd name="T4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43">
                  <a:moveTo>
                    <a:pt x="25" y="10"/>
                  </a:moveTo>
                  <a:lnTo>
                    <a:pt x="13" y="16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2" y="41"/>
                  </a:lnTo>
                  <a:lnTo>
                    <a:pt x="6" y="41"/>
                  </a:lnTo>
                  <a:lnTo>
                    <a:pt x="10" y="43"/>
                  </a:lnTo>
                  <a:lnTo>
                    <a:pt x="15" y="43"/>
                  </a:lnTo>
                  <a:lnTo>
                    <a:pt x="25" y="39"/>
                  </a:lnTo>
                  <a:lnTo>
                    <a:pt x="38" y="35"/>
                  </a:lnTo>
                  <a:lnTo>
                    <a:pt x="50" y="27"/>
                  </a:lnTo>
                  <a:lnTo>
                    <a:pt x="58" y="20"/>
                  </a:lnTo>
                  <a:lnTo>
                    <a:pt x="59" y="16"/>
                  </a:lnTo>
                  <a:lnTo>
                    <a:pt x="61" y="12"/>
                  </a:lnTo>
                  <a:lnTo>
                    <a:pt x="63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36" y="4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573588" y="4359275"/>
              <a:ext cx="100012" cy="68263"/>
            </a:xfrm>
            <a:custGeom>
              <a:avLst/>
              <a:gdLst>
                <a:gd name="T0" fmla="*/ 25 w 63"/>
                <a:gd name="T1" fmla="*/ 10 h 43"/>
                <a:gd name="T2" fmla="*/ 13 w 63"/>
                <a:gd name="T3" fmla="*/ 16 h 43"/>
                <a:gd name="T4" fmla="*/ 6 w 63"/>
                <a:gd name="T5" fmla="*/ 23 h 43"/>
                <a:gd name="T6" fmla="*/ 2 w 63"/>
                <a:gd name="T7" fmla="*/ 27 h 43"/>
                <a:gd name="T8" fmla="*/ 0 w 63"/>
                <a:gd name="T9" fmla="*/ 31 h 43"/>
                <a:gd name="T10" fmla="*/ 0 w 63"/>
                <a:gd name="T11" fmla="*/ 35 h 43"/>
                <a:gd name="T12" fmla="*/ 0 w 63"/>
                <a:gd name="T13" fmla="*/ 39 h 43"/>
                <a:gd name="T14" fmla="*/ 2 w 63"/>
                <a:gd name="T15" fmla="*/ 41 h 43"/>
                <a:gd name="T16" fmla="*/ 6 w 63"/>
                <a:gd name="T17" fmla="*/ 41 h 43"/>
                <a:gd name="T18" fmla="*/ 10 w 63"/>
                <a:gd name="T19" fmla="*/ 43 h 43"/>
                <a:gd name="T20" fmla="*/ 15 w 63"/>
                <a:gd name="T21" fmla="*/ 43 h 43"/>
                <a:gd name="T22" fmla="*/ 25 w 63"/>
                <a:gd name="T23" fmla="*/ 39 h 43"/>
                <a:gd name="T24" fmla="*/ 38 w 63"/>
                <a:gd name="T25" fmla="*/ 35 h 43"/>
                <a:gd name="T26" fmla="*/ 50 w 63"/>
                <a:gd name="T27" fmla="*/ 27 h 43"/>
                <a:gd name="T28" fmla="*/ 58 w 63"/>
                <a:gd name="T29" fmla="*/ 20 h 43"/>
                <a:gd name="T30" fmla="*/ 59 w 63"/>
                <a:gd name="T31" fmla="*/ 16 h 43"/>
                <a:gd name="T32" fmla="*/ 61 w 63"/>
                <a:gd name="T33" fmla="*/ 12 h 43"/>
                <a:gd name="T34" fmla="*/ 63 w 63"/>
                <a:gd name="T35" fmla="*/ 8 h 43"/>
                <a:gd name="T36" fmla="*/ 61 w 63"/>
                <a:gd name="T37" fmla="*/ 6 h 43"/>
                <a:gd name="T38" fmla="*/ 59 w 63"/>
                <a:gd name="T39" fmla="*/ 4 h 43"/>
                <a:gd name="T40" fmla="*/ 58 w 63"/>
                <a:gd name="T41" fmla="*/ 2 h 43"/>
                <a:gd name="T42" fmla="*/ 52 w 63"/>
                <a:gd name="T43" fmla="*/ 0 h 43"/>
                <a:gd name="T44" fmla="*/ 48 w 63"/>
                <a:gd name="T45" fmla="*/ 2 h 43"/>
                <a:gd name="T46" fmla="*/ 36 w 63"/>
                <a:gd name="T47" fmla="*/ 4 h 43"/>
                <a:gd name="T48" fmla="*/ 25 w 63"/>
                <a:gd name="T4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43">
                  <a:moveTo>
                    <a:pt x="25" y="10"/>
                  </a:moveTo>
                  <a:lnTo>
                    <a:pt x="13" y="16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2" y="41"/>
                  </a:lnTo>
                  <a:lnTo>
                    <a:pt x="6" y="41"/>
                  </a:lnTo>
                  <a:lnTo>
                    <a:pt x="10" y="43"/>
                  </a:lnTo>
                  <a:lnTo>
                    <a:pt x="15" y="43"/>
                  </a:lnTo>
                  <a:lnTo>
                    <a:pt x="25" y="39"/>
                  </a:lnTo>
                  <a:lnTo>
                    <a:pt x="38" y="35"/>
                  </a:lnTo>
                  <a:lnTo>
                    <a:pt x="50" y="27"/>
                  </a:lnTo>
                  <a:lnTo>
                    <a:pt x="58" y="20"/>
                  </a:lnTo>
                  <a:lnTo>
                    <a:pt x="59" y="16"/>
                  </a:lnTo>
                  <a:lnTo>
                    <a:pt x="61" y="12"/>
                  </a:lnTo>
                  <a:lnTo>
                    <a:pt x="63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36" y="4"/>
                  </a:lnTo>
                  <a:lnTo>
                    <a:pt x="25" y="10"/>
                  </a:lnTo>
                </a:path>
              </a:pathLst>
            </a:custGeom>
            <a:solidFill>
              <a:schemeClr val="hlink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4676775" y="3702050"/>
              <a:ext cx="252413" cy="252413"/>
            </a:xfrm>
            <a:custGeom>
              <a:avLst/>
              <a:gdLst>
                <a:gd name="T0" fmla="*/ 81 w 159"/>
                <a:gd name="T1" fmla="*/ 0 h 159"/>
                <a:gd name="T2" fmla="*/ 96 w 159"/>
                <a:gd name="T3" fmla="*/ 0 h 159"/>
                <a:gd name="T4" fmla="*/ 111 w 159"/>
                <a:gd name="T5" fmla="*/ 5 h 159"/>
                <a:gd name="T6" fmla="*/ 125 w 159"/>
                <a:gd name="T7" fmla="*/ 13 h 159"/>
                <a:gd name="T8" fmla="*/ 136 w 159"/>
                <a:gd name="T9" fmla="*/ 23 h 159"/>
                <a:gd name="T10" fmla="*/ 146 w 159"/>
                <a:gd name="T11" fmla="*/ 34 h 159"/>
                <a:gd name="T12" fmla="*/ 154 w 159"/>
                <a:gd name="T13" fmla="*/ 48 h 159"/>
                <a:gd name="T14" fmla="*/ 159 w 159"/>
                <a:gd name="T15" fmla="*/ 63 h 159"/>
                <a:gd name="T16" fmla="*/ 159 w 159"/>
                <a:gd name="T17" fmla="*/ 78 h 159"/>
                <a:gd name="T18" fmla="*/ 159 w 159"/>
                <a:gd name="T19" fmla="*/ 96 h 159"/>
                <a:gd name="T20" fmla="*/ 154 w 159"/>
                <a:gd name="T21" fmla="*/ 111 h 159"/>
                <a:gd name="T22" fmla="*/ 146 w 159"/>
                <a:gd name="T23" fmla="*/ 124 h 159"/>
                <a:gd name="T24" fmla="*/ 136 w 159"/>
                <a:gd name="T25" fmla="*/ 136 h 159"/>
                <a:gd name="T26" fmla="*/ 125 w 159"/>
                <a:gd name="T27" fmla="*/ 146 h 159"/>
                <a:gd name="T28" fmla="*/ 111 w 159"/>
                <a:gd name="T29" fmla="*/ 153 h 159"/>
                <a:gd name="T30" fmla="*/ 96 w 159"/>
                <a:gd name="T31" fmla="*/ 157 h 159"/>
                <a:gd name="T32" fmla="*/ 81 w 159"/>
                <a:gd name="T33" fmla="*/ 159 h 159"/>
                <a:gd name="T34" fmla="*/ 64 w 159"/>
                <a:gd name="T35" fmla="*/ 157 h 159"/>
                <a:gd name="T36" fmla="*/ 48 w 159"/>
                <a:gd name="T37" fmla="*/ 153 h 159"/>
                <a:gd name="T38" fmla="*/ 35 w 159"/>
                <a:gd name="T39" fmla="*/ 146 h 159"/>
                <a:gd name="T40" fmla="*/ 23 w 159"/>
                <a:gd name="T41" fmla="*/ 136 h 159"/>
                <a:gd name="T42" fmla="*/ 14 w 159"/>
                <a:gd name="T43" fmla="*/ 124 h 159"/>
                <a:gd name="T44" fmla="*/ 6 w 159"/>
                <a:gd name="T45" fmla="*/ 111 h 159"/>
                <a:gd name="T46" fmla="*/ 2 w 159"/>
                <a:gd name="T47" fmla="*/ 96 h 159"/>
                <a:gd name="T48" fmla="*/ 0 w 159"/>
                <a:gd name="T49" fmla="*/ 78 h 159"/>
                <a:gd name="T50" fmla="*/ 2 w 159"/>
                <a:gd name="T51" fmla="*/ 63 h 159"/>
                <a:gd name="T52" fmla="*/ 6 w 159"/>
                <a:gd name="T53" fmla="*/ 48 h 159"/>
                <a:gd name="T54" fmla="*/ 14 w 159"/>
                <a:gd name="T55" fmla="*/ 34 h 159"/>
                <a:gd name="T56" fmla="*/ 23 w 159"/>
                <a:gd name="T57" fmla="*/ 23 h 159"/>
                <a:gd name="T58" fmla="*/ 35 w 159"/>
                <a:gd name="T59" fmla="*/ 13 h 159"/>
                <a:gd name="T60" fmla="*/ 48 w 159"/>
                <a:gd name="T61" fmla="*/ 5 h 159"/>
                <a:gd name="T62" fmla="*/ 64 w 159"/>
                <a:gd name="T63" fmla="*/ 0 h 159"/>
                <a:gd name="T64" fmla="*/ 81 w 159"/>
                <a:gd name="T6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9">
                  <a:moveTo>
                    <a:pt x="81" y="0"/>
                  </a:moveTo>
                  <a:lnTo>
                    <a:pt x="96" y="0"/>
                  </a:lnTo>
                  <a:lnTo>
                    <a:pt x="111" y="5"/>
                  </a:lnTo>
                  <a:lnTo>
                    <a:pt x="125" y="13"/>
                  </a:lnTo>
                  <a:lnTo>
                    <a:pt x="136" y="23"/>
                  </a:lnTo>
                  <a:lnTo>
                    <a:pt x="146" y="34"/>
                  </a:lnTo>
                  <a:lnTo>
                    <a:pt x="154" y="48"/>
                  </a:lnTo>
                  <a:lnTo>
                    <a:pt x="159" y="63"/>
                  </a:lnTo>
                  <a:lnTo>
                    <a:pt x="159" y="78"/>
                  </a:lnTo>
                  <a:lnTo>
                    <a:pt x="159" y="96"/>
                  </a:lnTo>
                  <a:lnTo>
                    <a:pt x="154" y="111"/>
                  </a:lnTo>
                  <a:lnTo>
                    <a:pt x="146" y="124"/>
                  </a:lnTo>
                  <a:lnTo>
                    <a:pt x="136" y="136"/>
                  </a:lnTo>
                  <a:lnTo>
                    <a:pt x="125" y="146"/>
                  </a:lnTo>
                  <a:lnTo>
                    <a:pt x="111" y="153"/>
                  </a:lnTo>
                  <a:lnTo>
                    <a:pt x="96" y="157"/>
                  </a:lnTo>
                  <a:lnTo>
                    <a:pt x="81" y="159"/>
                  </a:lnTo>
                  <a:lnTo>
                    <a:pt x="64" y="157"/>
                  </a:lnTo>
                  <a:lnTo>
                    <a:pt x="48" y="153"/>
                  </a:lnTo>
                  <a:lnTo>
                    <a:pt x="35" y="146"/>
                  </a:lnTo>
                  <a:lnTo>
                    <a:pt x="23" y="136"/>
                  </a:lnTo>
                  <a:lnTo>
                    <a:pt x="14" y="124"/>
                  </a:lnTo>
                  <a:lnTo>
                    <a:pt x="6" y="111"/>
                  </a:lnTo>
                  <a:lnTo>
                    <a:pt x="2" y="96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6" y="48"/>
                  </a:lnTo>
                  <a:lnTo>
                    <a:pt x="14" y="34"/>
                  </a:lnTo>
                  <a:lnTo>
                    <a:pt x="23" y="23"/>
                  </a:lnTo>
                  <a:lnTo>
                    <a:pt x="35" y="13"/>
                  </a:lnTo>
                  <a:lnTo>
                    <a:pt x="48" y="5"/>
                  </a:lnTo>
                  <a:lnTo>
                    <a:pt x="64" y="0"/>
                  </a:lnTo>
                  <a:lnTo>
                    <a:pt x="81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189413" y="3702050"/>
              <a:ext cx="252412" cy="252413"/>
            </a:xfrm>
            <a:custGeom>
              <a:avLst/>
              <a:gdLst>
                <a:gd name="T0" fmla="*/ 79 w 159"/>
                <a:gd name="T1" fmla="*/ 0 h 159"/>
                <a:gd name="T2" fmla="*/ 96 w 159"/>
                <a:gd name="T3" fmla="*/ 0 h 159"/>
                <a:gd name="T4" fmla="*/ 111 w 159"/>
                <a:gd name="T5" fmla="*/ 5 h 159"/>
                <a:gd name="T6" fmla="*/ 125 w 159"/>
                <a:gd name="T7" fmla="*/ 13 h 159"/>
                <a:gd name="T8" fmla="*/ 136 w 159"/>
                <a:gd name="T9" fmla="*/ 23 h 159"/>
                <a:gd name="T10" fmla="*/ 146 w 159"/>
                <a:gd name="T11" fmla="*/ 34 h 159"/>
                <a:gd name="T12" fmla="*/ 154 w 159"/>
                <a:gd name="T13" fmla="*/ 48 h 159"/>
                <a:gd name="T14" fmla="*/ 158 w 159"/>
                <a:gd name="T15" fmla="*/ 63 h 159"/>
                <a:gd name="T16" fmla="*/ 159 w 159"/>
                <a:gd name="T17" fmla="*/ 78 h 159"/>
                <a:gd name="T18" fmla="*/ 158 w 159"/>
                <a:gd name="T19" fmla="*/ 96 h 159"/>
                <a:gd name="T20" fmla="*/ 154 w 159"/>
                <a:gd name="T21" fmla="*/ 111 h 159"/>
                <a:gd name="T22" fmla="*/ 146 w 159"/>
                <a:gd name="T23" fmla="*/ 124 h 159"/>
                <a:gd name="T24" fmla="*/ 136 w 159"/>
                <a:gd name="T25" fmla="*/ 136 h 159"/>
                <a:gd name="T26" fmla="*/ 125 w 159"/>
                <a:gd name="T27" fmla="*/ 146 h 159"/>
                <a:gd name="T28" fmla="*/ 111 w 159"/>
                <a:gd name="T29" fmla="*/ 153 h 159"/>
                <a:gd name="T30" fmla="*/ 96 w 159"/>
                <a:gd name="T31" fmla="*/ 157 h 159"/>
                <a:gd name="T32" fmla="*/ 79 w 159"/>
                <a:gd name="T33" fmla="*/ 159 h 159"/>
                <a:gd name="T34" fmla="*/ 64 w 159"/>
                <a:gd name="T35" fmla="*/ 157 h 159"/>
                <a:gd name="T36" fmla="*/ 48 w 159"/>
                <a:gd name="T37" fmla="*/ 153 h 159"/>
                <a:gd name="T38" fmla="*/ 35 w 159"/>
                <a:gd name="T39" fmla="*/ 146 h 159"/>
                <a:gd name="T40" fmla="*/ 23 w 159"/>
                <a:gd name="T41" fmla="*/ 136 h 159"/>
                <a:gd name="T42" fmla="*/ 14 w 159"/>
                <a:gd name="T43" fmla="*/ 124 h 159"/>
                <a:gd name="T44" fmla="*/ 6 w 159"/>
                <a:gd name="T45" fmla="*/ 111 h 159"/>
                <a:gd name="T46" fmla="*/ 2 w 159"/>
                <a:gd name="T47" fmla="*/ 96 h 159"/>
                <a:gd name="T48" fmla="*/ 0 w 159"/>
                <a:gd name="T49" fmla="*/ 78 h 159"/>
                <a:gd name="T50" fmla="*/ 2 w 159"/>
                <a:gd name="T51" fmla="*/ 63 h 159"/>
                <a:gd name="T52" fmla="*/ 6 w 159"/>
                <a:gd name="T53" fmla="*/ 48 h 159"/>
                <a:gd name="T54" fmla="*/ 14 w 159"/>
                <a:gd name="T55" fmla="*/ 34 h 159"/>
                <a:gd name="T56" fmla="*/ 23 w 159"/>
                <a:gd name="T57" fmla="*/ 23 h 159"/>
                <a:gd name="T58" fmla="*/ 35 w 159"/>
                <a:gd name="T59" fmla="*/ 13 h 159"/>
                <a:gd name="T60" fmla="*/ 48 w 159"/>
                <a:gd name="T61" fmla="*/ 5 h 159"/>
                <a:gd name="T62" fmla="*/ 64 w 159"/>
                <a:gd name="T63" fmla="*/ 0 h 159"/>
                <a:gd name="T64" fmla="*/ 79 w 159"/>
                <a:gd name="T6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lnTo>
                    <a:pt x="96" y="0"/>
                  </a:lnTo>
                  <a:lnTo>
                    <a:pt x="111" y="5"/>
                  </a:lnTo>
                  <a:lnTo>
                    <a:pt x="125" y="13"/>
                  </a:lnTo>
                  <a:lnTo>
                    <a:pt x="136" y="23"/>
                  </a:lnTo>
                  <a:lnTo>
                    <a:pt x="146" y="34"/>
                  </a:lnTo>
                  <a:lnTo>
                    <a:pt x="154" y="48"/>
                  </a:lnTo>
                  <a:lnTo>
                    <a:pt x="158" y="63"/>
                  </a:lnTo>
                  <a:lnTo>
                    <a:pt x="159" y="78"/>
                  </a:lnTo>
                  <a:lnTo>
                    <a:pt x="158" y="96"/>
                  </a:lnTo>
                  <a:lnTo>
                    <a:pt x="154" y="111"/>
                  </a:lnTo>
                  <a:lnTo>
                    <a:pt x="146" y="124"/>
                  </a:lnTo>
                  <a:lnTo>
                    <a:pt x="136" y="136"/>
                  </a:lnTo>
                  <a:lnTo>
                    <a:pt x="125" y="146"/>
                  </a:lnTo>
                  <a:lnTo>
                    <a:pt x="111" y="153"/>
                  </a:lnTo>
                  <a:lnTo>
                    <a:pt x="96" y="157"/>
                  </a:lnTo>
                  <a:lnTo>
                    <a:pt x="79" y="159"/>
                  </a:lnTo>
                  <a:lnTo>
                    <a:pt x="64" y="157"/>
                  </a:lnTo>
                  <a:lnTo>
                    <a:pt x="48" y="153"/>
                  </a:lnTo>
                  <a:lnTo>
                    <a:pt x="35" y="146"/>
                  </a:lnTo>
                  <a:lnTo>
                    <a:pt x="23" y="136"/>
                  </a:lnTo>
                  <a:lnTo>
                    <a:pt x="14" y="124"/>
                  </a:lnTo>
                  <a:lnTo>
                    <a:pt x="6" y="111"/>
                  </a:lnTo>
                  <a:lnTo>
                    <a:pt x="2" y="96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6" y="48"/>
                  </a:lnTo>
                  <a:lnTo>
                    <a:pt x="14" y="34"/>
                  </a:lnTo>
                  <a:lnTo>
                    <a:pt x="23" y="23"/>
                  </a:lnTo>
                  <a:lnTo>
                    <a:pt x="35" y="13"/>
                  </a:lnTo>
                  <a:lnTo>
                    <a:pt x="48" y="5"/>
                  </a:lnTo>
                  <a:lnTo>
                    <a:pt x="64" y="0"/>
                  </a:lnTo>
                  <a:lnTo>
                    <a:pt x="79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4165600" y="3595688"/>
              <a:ext cx="334963" cy="76200"/>
            </a:xfrm>
            <a:custGeom>
              <a:avLst/>
              <a:gdLst>
                <a:gd name="T0" fmla="*/ 211 w 211"/>
                <a:gd name="T1" fmla="*/ 42 h 48"/>
                <a:gd name="T2" fmla="*/ 207 w 211"/>
                <a:gd name="T3" fmla="*/ 38 h 48"/>
                <a:gd name="T4" fmla="*/ 192 w 211"/>
                <a:gd name="T5" fmla="*/ 28 h 48"/>
                <a:gd name="T6" fmla="*/ 171 w 211"/>
                <a:gd name="T7" fmla="*/ 15 h 48"/>
                <a:gd name="T8" fmla="*/ 142 w 211"/>
                <a:gd name="T9" fmla="*/ 5 h 48"/>
                <a:gd name="T10" fmla="*/ 126 w 211"/>
                <a:gd name="T11" fmla="*/ 1 h 48"/>
                <a:gd name="T12" fmla="*/ 109 w 211"/>
                <a:gd name="T13" fmla="*/ 0 h 48"/>
                <a:gd name="T14" fmla="*/ 92 w 211"/>
                <a:gd name="T15" fmla="*/ 0 h 48"/>
                <a:gd name="T16" fmla="*/ 75 w 211"/>
                <a:gd name="T17" fmla="*/ 1 h 48"/>
                <a:gd name="T18" fmla="*/ 55 w 211"/>
                <a:gd name="T19" fmla="*/ 7 h 48"/>
                <a:gd name="T20" fmla="*/ 36 w 211"/>
                <a:gd name="T21" fmla="*/ 17 h 48"/>
                <a:gd name="T22" fmla="*/ 19 w 211"/>
                <a:gd name="T23" fmla="*/ 30 h 48"/>
                <a:gd name="T24" fmla="*/ 0 w 211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48">
                  <a:moveTo>
                    <a:pt x="211" y="42"/>
                  </a:moveTo>
                  <a:lnTo>
                    <a:pt x="207" y="38"/>
                  </a:lnTo>
                  <a:lnTo>
                    <a:pt x="192" y="28"/>
                  </a:lnTo>
                  <a:lnTo>
                    <a:pt x="171" y="15"/>
                  </a:lnTo>
                  <a:lnTo>
                    <a:pt x="142" y="5"/>
                  </a:lnTo>
                  <a:lnTo>
                    <a:pt x="126" y="1"/>
                  </a:lnTo>
                  <a:lnTo>
                    <a:pt x="109" y="0"/>
                  </a:lnTo>
                  <a:lnTo>
                    <a:pt x="92" y="0"/>
                  </a:lnTo>
                  <a:lnTo>
                    <a:pt x="75" y="1"/>
                  </a:lnTo>
                  <a:lnTo>
                    <a:pt x="55" y="7"/>
                  </a:lnTo>
                  <a:lnTo>
                    <a:pt x="36" y="17"/>
                  </a:lnTo>
                  <a:lnTo>
                    <a:pt x="19" y="30"/>
                  </a:lnTo>
                  <a:lnTo>
                    <a:pt x="0" y="4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625975" y="3595688"/>
              <a:ext cx="334963" cy="76200"/>
            </a:xfrm>
            <a:custGeom>
              <a:avLst/>
              <a:gdLst>
                <a:gd name="T0" fmla="*/ 0 w 211"/>
                <a:gd name="T1" fmla="*/ 42 h 48"/>
                <a:gd name="T2" fmla="*/ 3 w 211"/>
                <a:gd name="T3" fmla="*/ 38 h 48"/>
                <a:gd name="T4" fmla="*/ 19 w 211"/>
                <a:gd name="T5" fmla="*/ 28 h 48"/>
                <a:gd name="T6" fmla="*/ 40 w 211"/>
                <a:gd name="T7" fmla="*/ 15 h 48"/>
                <a:gd name="T8" fmla="*/ 69 w 211"/>
                <a:gd name="T9" fmla="*/ 5 h 48"/>
                <a:gd name="T10" fmla="*/ 84 w 211"/>
                <a:gd name="T11" fmla="*/ 1 h 48"/>
                <a:gd name="T12" fmla="*/ 101 w 211"/>
                <a:gd name="T13" fmla="*/ 0 h 48"/>
                <a:gd name="T14" fmla="*/ 119 w 211"/>
                <a:gd name="T15" fmla="*/ 0 h 48"/>
                <a:gd name="T16" fmla="*/ 136 w 211"/>
                <a:gd name="T17" fmla="*/ 1 h 48"/>
                <a:gd name="T18" fmla="*/ 155 w 211"/>
                <a:gd name="T19" fmla="*/ 7 h 48"/>
                <a:gd name="T20" fmla="*/ 174 w 211"/>
                <a:gd name="T21" fmla="*/ 17 h 48"/>
                <a:gd name="T22" fmla="*/ 191 w 211"/>
                <a:gd name="T23" fmla="*/ 30 h 48"/>
                <a:gd name="T24" fmla="*/ 211 w 211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48">
                  <a:moveTo>
                    <a:pt x="0" y="42"/>
                  </a:moveTo>
                  <a:lnTo>
                    <a:pt x="3" y="38"/>
                  </a:lnTo>
                  <a:lnTo>
                    <a:pt x="19" y="28"/>
                  </a:lnTo>
                  <a:lnTo>
                    <a:pt x="40" y="15"/>
                  </a:lnTo>
                  <a:lnTo>
                    <a:pt x="69" y="5"/>
                  </a:lnTo>
                  <a:lnTo>
                    <a:pt x="84" y="1"/>
                  </a:lnTo>
                  <a:lnTo>
                    <a:pt x="101" y="0"/>
                  </a:lnTo>
                  <a:lnTo>
                    <a:pt x="119" y="0"/>
                  </a:lnTo>
                  <a:lnTo>
                    <a:pt x="136" y="1"/>
                  </a:lnTo>
                  <a:lnTo>
                    <a:pt x="155" y="7"/>
                  </a:lnTo>
                  <a:lnTo>
                    <a:pt x="174" y="17"/>
                  </a:lnTo>
                  <a:lnTo>
                    <a:pt x="191" y="30"/>
                  </a:lnTo>
                  <a:lnTo>
                    <a:pt x="211" y="4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4271963" y="3789363"/>
              <a:ext cx="66675" cy="68262"/>
            </a:xfrm>
            <a:custGeom>
              <a:avLst/>
              <a:gdLst>
                <a:gd name="T0" fmla="*/ 21 w 42"/>
                <a:gd name="T1" fmla="*/ 0 h 43"/>
                <a:gd name="T2" fmla="*/ 31 w 42"/>
                <a:gd name="T3" fmla="*/ 2 h 43"/>
                <a:gd name="T4" fmla="*/ 36 w 42"/>
                <a:gd name="T5" fmla="*/ 6 h 43"/>
                <a:gd name="T6" fmla="*/ 42 w 42"/>
                <a:gd name="T7" fmla="*/ 14 h 43"/>
                <a:gd name="T8" fmla="*/ 42 w 42"/>
                <a:gd name="T9" fmla="*/ 21 h 43"/>
                <a:gd name="T10" fmla="*/ 42 w 42"/>
                <a:gd name="T11" fmla="*/ 29 h 43"/>
                <a:gd name="T12" fmla="*/ 36 w 42"/>
                <a:gd name="T13" fmla="*/ 37 h 43"/>
                <a:gd name="T14" fmla="*/ 31 w 42"/>
                <a:gd name="T15" fmla="*/ 41 h 43"/>
                <a:gd name="T16" fmla="*/ 21 w 42"/>
                <a:gd name="T17" fmla="*/ 43 h 43"/>
                <a:gd name="T18" fmla="*/ 13 w 42"/>
                <a:gd name="T19" fmla="*/ 41 h 43"/>
                <a:gd name="T20" fmla="*/ 6 w 42"/>
                <a:gd name="T21" fmla="*/ 37 h 43"/>
                <a:gd name="T22" fmla="*/ 2 w 42"/>
                <a:gd name="T23" fmla="*/ 29 h 43"/>
                <a:gd name="T24" fmla="*/ 0 w 42"/>
                <a:gd name="T25" fmla="*/ 21 h 43"/>
                <a:gd name="T26" fmla="*/ 2 w 42"/>
                <a:gd name="T27" fmla="*/ 14 h 43"/>
                <a:gd name="T28" fmla="*/ 6 w 42"/>
                <a:gd name="T29" fmla="*/ 6 h 43"/>
                <a:gd name="T30" fmla="*/ 13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31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21"/>
                  </a:lnTo>
                  <a:lnTo>
                    <a:pt x="42" y="29"/>
                  </a:lnTo>
                  <a:lnTo>
                    <a:pt x="36" y="37"/>
                  </a:lnTo>
                  <a:lnTo>
                    <a:pt x="31" y="41"/>
                  </a:lnTo>
                  <a:lnTo>
                    <a:pt x="21" y="43"/>
                  </a:lnTo>
                  <a:lnTo>
                    <a:pt x="13" y="41"/>
                  </a:lnTo>
                  <a:lnTo>
                    <a:pt x="6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271963" y="3789363"/>
              <a:ext cx="66675" cy="68262"/>
            </a:xfrm>
            <a:custGeom>
              <a:avLst/>
              <a:gdLst>
                <a:gd name="T0" fmla="*/ 21 w 42"/>
                <a:gd name="T1" fmla="*/ 0 h 43"/>
                <a:gd name="T2" fmla="*/ 31 w 42"/>
                <a:gd name="T3" fmla="*/ 2 h 43"/>
                <a:gd name="T4" fmla="*/ 36 w 42"/>
                <a:gd name="T5" fmla="*/ 6 h 43"/>
                <a:gd name="T6" fmla="*/ 42 w 42"/>
                <a:gd name="T7" fmla="*/ 14 h 43"/>
                <a:gd name="T8" fmla="*/ 42 w 42"/>
                <a:gd name="T9" fmla="*/ 21 h 43"/>
                <a:gd name="T10" fmla="*/ 42 w 42"/>
                <a:gd name="T11" fmla="*/ 29 h 43"/>
                <a:gd name="T12" fmla="*/ 36 w 42"/>
                <a:gd name="T13" fmla="*/ 37 h 43"/>
                <a:gd name="T14" fmla="*/ 31 w 42"/>
                <a:gd name="T15" fmla="*/ 41 h 43"/>
                <a:gd name="T16" fmla="*/ 21 w 42"/>
                <a:gd name="T17" fmla="*/ 43 h 43"/>
                <a:gd name="T18" fmla="*/ 13 w 42"/>
                <a:gd name="T19" fmla="*/ 41 h 43"/>
                <a:gd name="T20" fmla="*/ 6 w 42"/>
                <a:gd name="T21" fmla="*/ 37 h 43"/>
                <a:gd name="T22" fmla="*/ 2 w 42"/>
                <a:gd name="T23" fmla="*/ 29 h 43"/>
                <a:gd name="T24" fmla="*/ 0 w 42"/>
                <a:gd name="T25" fmla="*/ 21 h 43"/>
                <a:gd name="T26" fmla="*/ 2 w 42"/>
                <a:gd name="T27" fmla="*/ 14 h 43"/>
                <a:gd name="T28" fmla="*/ 6 w 42"/>
                <a:gd name="T29" fmla="*/ 6 h 43"/>
                <a:gd name="T30" fmla="*/ 13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31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21"/>
                  </a:lnTo>
                  <a:lnTo>
                    <a:pt x="42" y="29"/>
                  </a:lnTo>
                  <a:lnTo>
                    <a:pt x="36" y="37"/>
                  </a:lnTo>
                  <a:lnTo>
                    <a:pt x="31" y="41"/>
                  </a:lnTo>
                  <a:lnTo>
                    <a:pt x="21" y="43"/>
                  </a:lnTo>
                  <a:lnTo>
                    <a:pt x="13" y="41"/>
                  </a:lnTo>
                  <a:lnTo>
                    <a:pt x="6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</a:path>
              </a:pathLst>
            </a:custGeom>
            <a:solidFill>
              <a:srgbClr val="006600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4762500" y="3789363"/>
              <a:ext cx="69850" cy="68262"/>
            </a:xfrm>
            <a:custGeom>
              <a:avLst/>
              <a:gdLst>
                <a:gd name="T0" fmla="*/ 21 w 44"/>
                <a:gd name="T1" fmla="*/ 0 h 43"/>
                <a:gd name="T2" fmla="*/ 31 w 44"/>
                <a:gd name="T3" fmla="*/ 2 h 43"/>
                <a:gd name="T4" fmla="*/ 36 w 44"/>
                <a:gd name="T5" fmla="*/ 6 h 43"/>
                <a:gd name="T6" fmla="*/ 42 w 44"/>
                <a:gd name="T7" fmla="*/ 14 h 43"/>
                <a:gd name="T8" fmla="*/ 44 w 44"/>
                <a:gd name="T9" fmla="*/ 21 h 43"/>
                <a:gd name="T10" fmla="*/ 42 w 44"/>
                <a:gd name="T11" fmla="*/ 29 h 43"/>
                <a:gd name="T12" fmla="*/ 36 w 44"/>
                <a:gd name="T13" fmla="*/ 37 h 43"/>
                <a:gd name="T14" fmla="*/ 31 w 44"/>
                <a:gd name="T15" fmla="*/ 41 h 43"/>
                <a:gd name="T16" fmla="*/ 21 w 44"/>
                <a:gd name="T17" fmla="*/ 43 h 43"/>
                <a:gd name="T18" fmla="*/ 13 w 44"/>
                <a:gd name="T19" fmla="*/ 41 h 43"/>
                <a:gd name="T20" fmla="*/ 8 w 44"/>
                <a:gd name="T21" fmla="*/ 37 h 43"/>
                <a:gd name="T22" fmla="*/ 2 w 44"/>
                <a:gd name="T23" fmla="*/ 29 h 43"/>
                <a:gd name="T24" fmla="*/ 0 w 44"/>
                <a:gd name="T25" fmla="*/ 21 h 43"/>
                <a:gd name="T26" fmla="*/ 2 w 44"/>
                <a:gd name="T27" fmla="*/ 14 h 43"/>
                <a:gd name="T28" fmla="*/ 8 w 44"/>
                <a:gd name="T29" fmla="*/ 6 h 43"/>
                <a:gd name="T30" fmla="*/ 13 w 44"/>
                <a:gd name="T31" fmla="*/ 2 h 43"/>
                <a:gd name="T32" fmla="*/ 21 w 44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3">
                  <a:moveTo>
                    <a:pt x="21" y="0"/>
                  </a:moveTo>
                  <a:lnTo>
                    <a:pt x="31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4" y="21"/>
                  </a:lnTo>
                  <a:lnTo>
                    <a:pt x="42" y="29"/>
                  </a:lnTo>
                  <a:lnTo>
                    <a:pt x="36" y="37"/>
                  </a:lnTo>
                  <a:lnTo>
                    <a:pt x="31" y="41"/>
                  </a:lnTo>
                  <a:lnTo>
                    <a:pt x="21" y="43"/>
                  </a:lnTo>
                  <a:lnTo>
                    <a:pt x="13" y="41"/>
                  </a:lnTo>
                  <a:lnTo>
                    <a:pt x="8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4762500" y="3789363"/>
              <a:ext cx="69850" cy="68262"/>
            </a:xfrm>
            <a:custGeom>
              <a:avLst/>
              <a:gdLst>
                <a:gd name="T0" fmla="*/ 21 w 44"/>
                <a:gd name="T1" fmla="*/ 0 h 43"/>
                <a:gd name="T2" fmla="*/ 31 w 44"/>
                <a:gd name="T3" fmla="*/ 2 h 43"/>
                <a:gd name="T4" fmla="*/ 36 w 44"/>
                <a:gd name="T5" fmla="*/ 6 h 43"/>
                <a:gd name="T6" fmla="*/ 42 w 44"/>
                <a:gd name="T7" fmla="*/ 14 h 43"/>
                <a:gd name="T8" fmla="*/ 44 w 44"/>
                <a:gd name="T9" fmla="*/ 21 h 43"/>
                <a:gd name="T10" fmla="*/ 42 w 44"/>
                <a:gd name="T11" fmla="*/ 29 h 43"/>
                <a:gd name="T12" fmla="*/ 36 w 44"/>
                <a:gd name="T13" fmla="*/ 37 h 43"/>
                <a:gd name="T14" fmla="*/ 31 w 44"/>
                <a:gd name="T15" fmla="*/ 41 h 43"/>
                <a:gd name="T16" fmla="*/ 21 w 44"/>
                <a:gd name="T17" fmla="*/ 43 h 43"/>
                <a:gd name="T18" fmla="*/ 13 w 44"/>
                <a:gd name="T19" fmla="*/ 41 h 43"/>
                <a:gd name="T20" fmla="*/ 8 w 44"/>
                <a:gd name="T21" fmla="*/ 37 h 43"/>
                <a:gd name="T22" fmla="*/ 2 w 44"/>
                <a:gd name="T23" fmla="*/ 29 h 43"/>
                <a:gd name="T24" fmla="*/ 0 w 44"/>
                <a:gd name="T25" fmla="*/ 21 h 43"/>
                <a:gd name="T26" fmla="*/ 2 w 44"/>
                <a:gd name="T27" fmla="*/ 14 h 43"/>
                <a:gd name="T28" fmla="*/ 8 w 44"/>
                <a:gd name="T29" fmla="*/ 6 h 43"/>
                <a:gd name="T30" fmla="*/ 13 w 44"/>
                <a:gd name="T31" fmla="*/ 2 h 43"/>
                <a:gd name="T32" fmla="*/ 21 w 44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3">
                  <a:moveTo>
                    <a:pt x="21" y="0"/>
                  </a:moveTo>
                  <a:lnTo>
                    <a:pt x="31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4" y="21"/>
                  </a:lnTo>
                  <a:lnTo>
                    <a:pt x="42" y="29"/>
                  </a:lnTo>
                  <a:lnTo>
                    <a:pt x="36" y="37"/>
                  </a:lnTo>
                  <a:lnTo>
                    <a:pt x="31" y="41"/>
                  </a:lnTo>
                  <a:lnTo>
                    <a:pt x="21" y="43"/>
                  </a:lnTo>
                  <a:lnTo>
                    <a:pt x="13" y="41"/>
                  </a:lnTo>
                  <a:lnTo>
                    <a:pt x="8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3" y="2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4414838" y="4892675"/>
              <a:ext cx="295275" cy="26988"/>
            </a:xfrm>
            <a:custGeom>
              <a:avLst/>
              <a:gdLst>
                <a:gd name="T0" fmla="*/ 0 w 186"/>
                <a:gd name="T1" fmla="*/ 17 h 17"/>
                <a:gd name="T2" fmla="*/ 14 w 186"/>
                <a:gd name="T3" fmla="*/ 12 h 17"/>
                <a:gd name="T4" fmla="*/ 54 w 186"/>
                <a:gd name="T5" fmla="*/ 2 h 17"/>
                <a:gd name="T6" fmla="*/ 81 w 186"/>
                <a:gd name="T7" fmla="*/ 0 h 17"/>
                <a:gd name="T8" fmla="*/ 113 w 186"/>
                <a:gd name="T9" fmla="*/ 2 h 17"/>
                <a:gd name="T10" fmla="*/ 131 w 186"/>
                <a:gd name="T11" fmla="*/ 4 h 17"/>
                <a:gd name="T12" fmla="*/ 148 w 186"/>
                <a:gd name="T13" fmla="*/ 6 h 17"/>
                <a:gd name="T14" fmla="*/ 167 w 186"/>
                <a:gd name="T15" fmla="*/ 12 h 17"/>
                <a:gd name="T16" fmla="*/ 186 w 18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7">
                  <a:moveTo>
                    <a:pt x="0" y="17"/>
                  </a:moveTo>
                  <a:lnTo>
                    <a:pt x="14" y="12"/>
                  </a:lnTo>
                  <a:lnTo>
                    <a:pt x="54" y="2"/>
                  </a:lnTo>
                  <a:lnTo>
                    <a:pt x="81" y="0"/>
                  </a:lnTo>
                  <a:lnTo>
                    <a:pt x="113" y="2"/>
                  </a:lnTo>
                  <a:lnTo>
                    <a:pt x="131" y="4"/>
                  </a:lnTo>
                  <a:lnTo>
                    <a:pt x="148" y="6"/>
                  </a:lnTo>
                  <a:lnTo>
                    <a:pt x="167" y="12"/>
                  </a:lnTo>
                  <a:lnTo>
                    <a:pt x="186" y="1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4132263" y="4090988"/>
              <a:ext cx="11112" cy="15875"/>
            </a:xfrm>
            <a:custGeom>
              <a:avLst/>
              <a:gdLst>
                <a:gd name="T0" fmla="*/ 2 w 7"/>
                <a:gd name="T1" fmla="*/ 10 h 10"/>
                <a:gd name="T2" fmla="*/ 2 w 7"/>
                <a:gd name="T3" fmla="*/ 10 h 10"/>
                <a:gd name="T4" fmla="*/ 0 w 7"/>
                <a:gd name="T5" fmla="*/ 8 h 10"/>
                <a:gd name="T6" fmla="*/ 7 w 7"/>
                <a:gd name="T7" fmla="*/ 10 h 10"/>
                <a:gd name="T8" fmla="*/ 0 w 7"/>
                <a:gd name="T9" fmla="*/ 10 h 10"/>
                <a:gd name="T10" fmla="*/ 7 w 7"/>
                <a:gd name="T11" fmla="*/ 8 h 10"/>
                <a:gd name="T12" fmla="*/ 2 w 7"/>
                <a:gd name="T13" fmla="*/ 0 h 10"/>
                <a:gd name="T14" fmla="*/ 2 w 7"/>
                <a:gd name="T15" fmla="*/ 0 h 10"/>
                <a:gd name="T16" fmla="*/ 2 w 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7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4122738" y="4090988"/>
              <a:ext cx="15875" cy="19050"/>
            </a:xfrm>
            <a:custGeom>
              <a:avLst/>
              <a:gdLst>
                <a:gd name="T0" fmla="*/ 8 w 10"/>
                <a:gd name="T1" fmla="*/ 12 h 12"/>
                <a:gd name="T2" fmla="*/ 8 w 10"/>
                <a:gd name="T3" fmla="*/ 12 h 12"/>
                <a:gd name="T4" fmla="*/ 10 w 10"/>
                <a:gd name="T5" fmla="*/ 8 h 12"/>
                <a:gd name="T6" fmla="*/ 8 w 10"/>
                <a:gd name="T7" fmla="*/ 10 h 12"/>
                <a:gd name="T8" fmla="*/ 8 w 10"/>
                <a:gd name="T9" fmla="*/ 0 h 12"/>
                <a:gd name="T10" fmla="*/ 2 w 10"/>
                <a:gd name="T11" fmla="*/ 4 h 12"/>
                <a:gd name="T12" fmla="*/ 0 w 10"/>
                <a:gd name="T13" fmla="*/ 12 h 12"/>
                <a:gd name="T14" fmla="*/ 0 w 10"/>
                <a:gd name="T15" fmla="*/ 12 h 12"/>
                <a:gd name="T16" fmla="*/ 8 w 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8" y="12"/>
                  </a:moveTo>
                  <a:lnTo>
                    <a:pt x="8" y="12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4122738" y="4110038"/>
              <a:ext cx="15875" cy="26987"/>
            </a:xfrm>
            <a:custGeom>
              <a:avLst/>
              <a:gdLst>
                <a:gd name="T0" fmla="*/ 10 w 10"/>
                <a:gd name="T1" fmla="*/ 10 h 17"/>
                <a:gd name="T2" fmla="*/ 10 w 10"/>
                <a:gd name="T3" fmla="*/ 10 h 17"/>
                <a:gd name="T4" fmla="*/ 10 w 10"/>
                <a:gd name="T5" fmla="*/ 10 h 17"/>
                <a:gd name="T6" fmla="*/ 10 w 10"/>
                <a:gd name="T7" fmla="*/ 8 h 17"/>
                <a:gd name="T8" fmla="*/ 8 w 10"/>
                <a:gd name="T9" fmla="*/ 4 h 17"/>
                <a:gd name="T10" fmla="*/ 8 w 10"/>
                <a:gd name="T11" fmla="*/ 0 h 17"/>
                <a:gd name="T12" fmla="*/ 0 w 10"/>
                <a:gd name="T13" fmla="*/ 0 h 17"/>
                <a:gd name="T14" fmla="*/ 0 w 10"/>
                <a:gd name="T15" fmla="*/ 4 h 17"/>
                <a:gd name="T16" fmla="*/ 2 w 10"/>
                <a:gd name="T17" fmla="*/ 10 h 17"/>
                <a:gd name="T18" fmla="*/ 4 w 10"/>
                <a:gd name="T19" fmla="*/ 13 h 17"/>
                <a:gd name="T20" fmla="*/ 10 w 10"/>
                <a:gd name="T21" fmla="*/ 17 h 17"/>
                <a:gd name="T22" fmla="*/ 10 w 10"/>
                <a:gd name="T23" fmla="*/ 17 h 17"/>
                <a:gd name="T24" fmla="*/ 10 w 10"/>
                <a:gd name="T2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7">
                  <a:moveTo>
                    <a:pt x="1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138613" y="4103688"/>
              <a:ext cx="20637" cy="33337"/>
            </a:xfrm>
            <a:custGeom>
              <a:avLst/>
              <a:gdLst>
                <a:gd name="T0" fmla="*/ 5 w 13"/>
                <a:gd name="T1" fmla="*/ 0 h 21"/>
                <a:gd name="T2" fmla="*/ 5 w 13"/>
                <a:gd name="T3" fmla="*/ 0 h 21"/>
                <a:gd name="T4" fmla="*/ 5 w 13"/>
                <a:gd name="T5" fmla="*/ 6 h 21"/>
                <a:gd name="T6" fmla="*/ 3 w 13"/>
                <a:gd name="T7" fmla="*/ 12 h 21"/>
                <a:gd name="T8" fmla="*/ 1 w 13"/>
                <a:gd name="T9" fmla="*/ 14 h 21"/>
                <a:gd name="T10" fmla="*/ 0 w 13"/>
                <a:gd name="T11" fmla="*/ 14 h 21"/>
                <a:gd name="T12" fmla="*/ 0 w 13"/>
                <a:gd name="T13" fmla="*/ 21 h 21"/>
                <a:gd name="T14" fmla="*/ 5 w 13"/>
                <a:gd name="T15" fmla="*/ 19 h 21"/>
                <a:gd name="T16" fmla="*/ 9 w 13"/>
                <a:gd name="T17" fmla="*/ 15 h 21"/>
                <a:gd name="T18" fmla="*/ 13 w 13"/>
                <a:gd name="T19" fmla="*/ 10 h 21"/>
                <a:gd name="T20" fmla="*/ 13 w 13"/>
                <a:gd name="T21" fmla="*/ 0 h 21"/>
                <a:gd name="T22" fmla="*/ 13 w 13"/>
                <a:gd name="T23" fmla="*/ 0 h 21"/>
                <a:gd name="T24" fmla="*/ 5 w 13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1">
                  <a:moveTo>
                    <a:pt x="5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9" y="15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135438" y="4054475"/>
              <a:ext cx="23812" cy="49213"/>
            </a:xfrm>
            <a:custGeom>
              <a:avLst/>
              <a:gdLst>
                <a:gd name="T0" fmla="*/ 0 w 15"/>
                <a:gd name="T1" fmla="*/ 8 h 31"/>
                <a:gd name="T2" fmla="*/ 0 w 15"/>
                <a:gd name="T3" fmla="*/ 8 h 31"/>
                <a:gd name="T4" fmla="*/ 2 w 15"/>
                <a:gd name="T5" fmla="*/ 10 h 31"/>
                <a:gd name="T6" fmla="*/ 5 w 15"/>
                <a:gd name="T7" fmla="*/ 14 h 31"/>
                <a:gd name="T8" fmla="*/ 7 w 15"/>
                <a:gd name="T9" fmla="*/ 21 h 31"/>
                <a:gd name="T10" fmla="*/ 7 w 15"/>
                <a:gd name="T11" fmla="*/ 31 h 31"/>
                <a:gd name="T12" fmla="*/ 15 w 15"/>
                <a:gd name="T13" fmla="*/ 31 h 31"/>
                <a:gd name="T14" fmla="*/ 15 w 15"/>
                <a:gd name="T15" fmla="*/ 21 h 31"/>
                <a:gd name="T16" fmla="*/ 11 w 15"/>
                <a:gd name="T17" fmla="*/ 12 h 31"/>
                <a:gd name="T18" fmla="*/ 7 w 15"/>
                <a:gd name="T19" fmla="*/ 4 h 31"/>
                <a:gd name="T20" fmla="*/ 0 w 15"/>
                <a:gd name="T21" fmla="*/ 0 h 31"/>
                <a:gd name="T22" fmla="*/ 0 w 15"/>
                <a:gd name="T23" fmla="*/ 0 h 31"/>
                <a:gd name="T24" fmla="*/ 0 w 15"/>
                <a:gd name="T2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0" y="8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7" y="31"/>
                  </a:lnTo>
                  <a:lnTo>
                    <a:pt x="15" y="31"/>
                  </a:lnTo>
                  <a:lnTo>
                    <a:pt x="15" y="21"/>
                  </a:lnTo>
                  <a:lnTo>
                    <a:pt x="11" y="12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4098925" y="4054475"/>
              <a:ext cx="36513" cy="58738"/>
            </a:xfrm>
            <a:custGeom>
              <a:avLst/>
              <a:gdLst>
                <a:gd name="T0" fmla="*/ 9 w 23"/>
                <a:gd name="T1" fmla="*/ 37 h 37"/>
                <a:gd name="T2" fmla="*/ 9 w 23"/>
                <a:gd name="T3" fmla="*/ 37 h 37"/>
                <a:gd name="T4" fmla="*/ 9 w 23"/>
                <a:gd name="T5" fmla="*/ 23 h 37"/>
                <a:gd name="T6" fmla="*/ 13 w 23"/>
                <a:gd name="T7" fmla="*/ 14 h 37"/>
                <a:gd name="T8" fmla="*/ 15 w 23"/>
                <a:gd name="T9" fmla="*/ 12 h 37"/>
                <a:gd name="T10" fmla="*/ 19 w 23"/>
                <a:gd name="T11" fmla="*/ 10 h 37"/>
                <a:gd name="T12" fmla="*/ 21 w 23"/>
                <a:gd name="T13" fmla="*/ 8 h 37"/>
                <a:gd name="T14" fmla="*/ 23 w 23"/>
                <a:gd name="T15" fmla="*/ 8 h 37"/>
                <a:gd name="T16" fmla="*/ 23 w 23"/>
                <a:gd name="T17" fmla="*/ 0 h 37"/>
                <a:gd name="T18" fmla="*/ 17 w 23"/>
                <a:gd name="T19" fmla="*/ 0 h 37"/>
                <a:gd name="T20" fmla="*/ 13 w 23"/>
                <a:gd name="T21" fmla="*/ 2 h 37"/>
                <a:gd name="T22" fmla="*/ 9 w 23"/>
                <a:gd name="T23" fmla="*/ 6 h 37"/>
                <a:gd name="T24" fmla="*/ 7 w 23"/>
                <a:gd name="T25" fmla="*/ 12 h 37"/>
                <a:gd name="T26" fmla="*/ 2 w 23"/>
                <a:gd name="T27" fmla="*/ 23 h 37"/>
                <a:gd name="T28" fmla="*/ 0 w 23"/>
                <a:gd name="T29" fmla="*/ 37 h 37"/>
                <a:gd name="T30" fmla="*/ 0 w 23"/>
                <a:gd name="T31" fmla="*/ 37 h 37"/>
                <a:gd name="T32" fmla="*/ 9 w 23"/>
                <a:gd name="T3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7">
                  <a:moveTo>
                    <a:pt x="9" y="37"/>
                  </a:moveTo>
                  <a:lnTo>
                    <a:pt x="9" y="37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6"/>
                  </a:lnTo>
                  <a:lnTo>
                    <a:pt x="7" y="12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9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4098925" y="4113213"/>
              <a:ext cx="41275" cy="79375"/>
            </a:xfrm>
            <a:custGeom>
              <a:avLst/>
              <a:gdLst>
                <a:gd name="T0" fmla="*/ 26 w 26"/>
                <a:gd name="T1" fmla="*/ 42 h 50"/>
                <a:gd name="T2" fmla="*/ 26 w 26"/>
                <a:gd name="T3" fmla="*/ 42 h 50"/>
                <a:gd name="T4" fmla="*/ 23 w 26"/>
                <a:gd name="T5" fmla="*/ 40 h 50"/>
                <a:gd name="T6" fmla="*/ 21 w 26"/>
                <a:gd name="T7" fmla="*/ 38 h 50"/>
                <a:gd name="T8" fmla="*/ 17 w 26"/>
                <a:gd name="T9" fmla="*/ 34 h 50"/>
                <a:gd name="T10" fmla="*/ 15 w 26"/>
                <a:gd name="T11" fmla="*/ 31 h 50"/>
                <a:gd name="T12" fmla="*/ 9 w 26"/>
                <a:gd name="T13" fmla="*/ 17 h 50"/>
                <a:gd name="T14" fmla="*/ 9 w 26"/>
                <a:gd name="T15" fmla="*/ 0 h 50"/>
                <a:gd name="T16" fmla="*/ 0 w 26"/>
                <a:gd name="T17" fmla="*/ 0 h 50"/>
                <a:gd name="T18" fmla="*/ 2 w 26"/>
                <a:gd name="T19" fmla="*/ 17 h 50"/>
                <a:gd name="T20" fmla="*/ 7 w 26"/>
                <a:gd name="T21" fmla="*/ 32 h 50"/>
                <a:gd name="T22" fmla="*/ 11 w 26"/>
                <a:gd name="T23" fmla="*/ 40 h 50"/>
                <a:gd name="T24" fmla="*/ 15 w 26"/>
                <a:gd name="T25" fmla="*/ 44 h 50"/>
                <a:gd name="T26" fmla="*/ 21 w 26"/>
                <a:gd name="T27" fmla="*/ 48 h 50"/>
                <a:gd name="T28" fmla="*/ 26 w 26"/>
                <a:gd name="T29" fmla="*/ 50 h 50"/>
                <a:gd name="T30" fmla="*/ 26 w 26"/>
                <a:gd name="T31" fmla="*/ 50 h 50"/>
                <a:gd name="T32" fmla="*/ 26 w 26"/>
                <a:gd name="T33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50">
                  <a:moveTo>
                    <a:pt x="26" y="42"/>
                  </a:moveTo>
                  <a:lnTo>
                    <a:pt x="26" y="42"/>
                  </a:lnTo>
                  <a:lnTo>
                    <a:pt x="23" y="40"/>
                  </a:lnTo>
                  <a:lnTo>
                    <a:pt x="21" y="38"/>
                  </a:lnTo>
                  <a:lnTo>
                    <a:pt x="17" y="34"/>
                  </a:lnTo>
                  <a:lnTo>
                    <a:pt x="15" y="31"/>
                  </a:lnTo>
                  <a:lnTo>
                    <a:pt x="9" y="17"/>
                  </a:lnTo>
                  <a:lnTo>
                    <a:pt x="9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7" y="32"/>
                  </a:lnTo>
                  <a:lnTo>
                    <a:pt x="11" y="40"/>
                  </a:lnTo>
                  <a:lnTo>
                    <a:pt x="15" y="44"/>
                  </a:lnTo>
                  <a:lnTo>
                    <a:pt x="21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4140200" y="4097338"/>
              <a:ext cx="52388" cy="95250"/>
            </a:xfrm>
            <a:custGeom>
              <a:avLst/>
              <a:gdLst>
                <a:gd name="T0" fmla="*/ 25 w 33"/>
                <a:gd name="T1" fmla="*/ 0 h 60"/>
                <a:gd name="T2" fmla="*/ 25 w 33"/>
                <a:gd name="T3" fmla="*/ 0 h 60"/>
                <a:gd name="T4" fmla="*/ 24 w 33"/>
                <a:gd name="T5" fmla="*/ 10 h 60"/>
                <a:gd name="T6" fmla="*/ 24 w 33"/>
                <a:gd name="T7" fmla="*/ 21 h 60"/>
                <a:gd name="T8" fmla="*/ 20 w 33"/>
                <a:gd name="T9" fmla="*/ 31 h 60"/>
                <a:gd name="T10" fmla="*/ 16 w 33"/>
                <a:gd name="T11" fmla="*/ 39 h 60"/>
                <a:gd name="T12" fmla="*/ 12 w 33"/>
                <a:gd name="T13" fmla="*/ 44 h 60"/>
                <a:gd name="T14" fmla="*/ 8 w 33"/>
                <a:gd name="T15" fmla="*/ 48 h 60"/>
                <a:gd name="T16" fmla="*/ 4 w 33"/>
                <a:gd name="T17" fmla="*/ 50 h 60"/>
                <a:gd name="T18" fmla="*/ 0 w 33"/>
                <a:gd name="T19" fmla="*/ 52 h 60"/>
                <a:gd name="T20" fmla="*/ 0 w 33"/>
                <a:gd name="T21" fmla="*/ 60 h 60"/>
                <a:gd name="T22" fmla="*/ 8 w 33"/>
                <a:gd name="T23" fmla="*/ 58 h 60"/>
                <a:gd name="T24" fmla="*/ 14 w 33"/>
                <a:gd name="T25" fmla="*/ 54 h 60"/>
                <a:gd name="T26" fmla="*/ 20 w 33"/>
                <a:gd name="T27" fmla="*/ 48 h 60"/>
                <a:gd name="T28" fmla="*/ 24 w 33"/>
                <a:gd name="T29" fmla="*/ 41 h 60"/>
                <a:gd name="T30" fmla="*/ 27 w 33"/>
                <a:gd name="T31" fmla="*/ 33 h 60"/>
                <a:gd name="T32" fmla="*/ 31 w 33"/>
                <a:gd name="T33" fmla="*/ 23 h 60"/>
                <a:gd name="T34" fmla="*/ 33 w 33"/>
                <a:gd name="T35" fmla="*/ 12 h 60"/>
                <a:gd name="T36" fmla="*/ 33 w 33"/>
                <a:gd name="T37" fmla="*/ 0 h 60"/>
                <a:gd name="T38" fmla="*/ 33 w 33"/>
                <a:gd name="T39" fmla="*/ 0 h 60"/>
                <a:gd name="T40" fmla="*/ 25 w 33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60">
                  <a:moveTo>
                    <a:pt x="25" y="0"/>
                  </a:moveTo>
                  <a:lnTo>
                    <a:pt x="25" y="0"/>
                  </a:lnTo>
                  <a:lnTo>
                    <a:pt x="24" y="10"/>
                  </a:lnTo>
                  <a:lnTo>
                    <a:pt x="24" y="21"/>
                  </a:lnTo>
                  <a:lnTo>
                    <a:pt x="20" y="31"/>
                  </a:lnTo>
                  <a:lnTo>
                    <a:pt x="16" y="39"/>
                  </a:lnTo>
                  <a:lnTo>
                    <a:pt x="12" y="44"/>
                  </a:lnTo>
                  <a:lnTo>
                    <a:pt x="8" y="48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8" y="58"/>
                  </a:lnTo>
                  <a:lnTo>
                    <a:pt x="14" y="54"/>
                  </a:lnTo>
                  <a:lnTo>
                    <a:pt x="20" y="48"/>
                  </a:lnTo>
                  <a:lnTo>
                    <a:pt x="24" y="41"/>
                  </a:lnTo>
                  <a:lnTo>
                    <a:pt x="27" y="33"/>
                  </a:lnTo>
                  <a:lnTo>
                    <a:pt x="31" y="23"/>
                  </a:lnTo>
                  <a:lnTo>
                    <a:pt x="33" y="1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4129088" y="3978275"/>
              <a:ext cx="63500" cy="119063"/>
            </a:xfrm>
            <a:custGeom>
              <a:avLst/>
              <a:gdLst>
                <a:gd name="T0" fmla="*/ 0 w 40"/>
                <a:gd name="T1" fmla="*/ 8 h 75"/>
                <a:gd name="T2" fmla="*/ 0 w 40"/>
                <a:gd name="T3" fmla="*/ 8 h 75"/>
                <a:gd name="T4" fmla="*/ 6 w 40"/>
                <a:gd name="T5" fmla="*/ 10 h 75"/>
                <a:gd name="T6" fmla="*/ 11 w 40"/>
                <a:gd name="T7" fmla="*/ 12 h 75"/>
                <a:gd name="T8" fmla="*/ 17 w 40"/>
                <a:gd name="T9" fmla="*/ 20 h 75"/>
                <a:gd name="T10" fmla="*/ 23 w 40"/>
                <a:gd name="T11" fmla="*/ 27 h 75"/>
                <a:gd name="T12" fmla="*/ 27 w 40"/>
                <a:gd name="T13" fmla="*/ 37 h 75"/>
                <a:gd name="T14" fmla="*/ 29 w 40"/>
                <a:gd name="T15" fmla="*/ 48 h 75"/>
                <a:gd name="T16" fmla="*/ 31 w 40"/>
                <a:gd name="T17" fmla="*/ 62 h 75"/>
                <a:gd name="T18" fmla="*/ 32 w 40"/>
                <a:gd name="T19" fmla="*/ 75 h 75"/>
                <a:gd name="T20" fmla="*/ 40 w 40"/>
                <a:gd name="T21" fmla="*/ 75 h 75"/>
                <a:gd name="T22" fmla="*/ 40 w 40"/>
                <a:gd name="T23" fmla="*/ 60 h 75"/>
                <a:gd name="T24" fmla="*/ 36 w 40"/>
                <a:gd name="T25" fmla="*/ 46 h 75"/>
                <a:gd name="T26" fmla="*/ 34 w 40"/>
                <a:gd name="T27" fmla="*/ 35 h 75"/>
                <a:gd name="T28" fmla="*/ 29 w 40"/>
                <a:gd name="T29" fmla="*/ 23 h 75"/>
                <a:gd name="T30" fmla="*/ 25 w 40"/>
                <a:gd name="T31" fmla="*/ 14 h 75"/>
                <a:gd name="T32" fmla="*/ 17 w 40"/>
                <a:gd name="T33" fmla="*/ 6 h 75"/>
                <a:gd name="T34" fmla="*/ 9 w 40"/>
                <a:gd name="T35" fmla="*/ 2 h 75"/>
                <a:gd name="T36" fmla="*/ 0 w 40"/>
                <a:gd name="T37" fmla="*/ 0 h 75"/>
                <a:gd name="T38" fmla="*/ 0 w 40"/>
                <a:gd name="T39" fmla="*/ 0 h 75"/>
                <a:gd name="T40" fmla="*/ 0 w 40"/>
                <a:gd name="T41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5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1" y="12"/>
                  </a:lnTo>
                  <a:lnTo>
                    <a:pt x="17" y="20"/>
                  </a:lnTo>
                  <a:lnTo>
                    <a:pt x="23" y="27"/>
                  </a:lnTo>
                  <a:lnTo>
                    <a:pt x="27" y="37"/>
                  </a:lnTo>
                  <a:lnTo>
                    <a:pt x="29" y="48"/>
                  </a:lnTo>
                  <a:lnTo>
                    <a:pt x="31" y="62"/>
                  </a:lnTo>
                  <a:lnTo>
                    <a:pt x="32" y="75"/>
                  </a:lnTo>
                  <a:lnTo>
                    <a:pt x="40" y="75"/>
                  </a:lnTo>
                  <a:lnTo>
                    <a:pt x="40" y="60"/>
                  </a:lnTo>
                  <a:lnTo>
                    <a:pt x="36" y="46"/>
                  </a:lnTo>
                  <a:lnTo>
                    <a:pt x="34" y="35"/>
                  </a:lnTo>
                  <a:lnTo>
                    <a:pt x="29" y="23"/>
                  </a:lnTo>
                  <a:lnTo>
                    <a:pt x="25" y="14"/>
                  </a:lnTo>
                  <a:lnTo>
                    <a:pt x="17" y="6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4052888" y="3978275"/>
              <a:ext cx="76200" cy="147638"/>
            </a:xfrm>
            <a:custGeom>
              <a:avLst/>
              <a:gdLst>
                <a:gd name="T0" fmla="*/ 9 w 48"/>
                <a:gd name="T1" fmla="*/ 93 h 93"/>
                <a:gd name="T2" fmla="*/ 9 w 48"/>
                <a:gd name="T3" fmla="*/ 93 h 93"/>
                <a:gd name="T4" fmla="*/ 9 w 48"/>
                <a:gd name="T5" fmla="*/ 73 h 93"/>
                <a:gd name="T6" fmla="*/ 11 w 48"/>
                <a:gd name="T7" fmla="*/ 58 h 93"/>
                <a:gd name="T8" fmla="*/ 15 w 48"/>
                <a:gd name="T9" fmla="*/ 43 h 93"/>
                <a:gd name="T10" fmla="*/ 21 w 48"/>
                <a:gd name="T11" fmla="*/ 31 h 93"/>
                <a:gd name="T12" fmla="*/ 27 w 48"/>
                <a:gd name="T13" fmla="*/ 21 h 93"/>
                <a:gd name="T14" fmla="*/ 34 w 48"/>
                <a:gd name="T15" fmla="*/ 14 h 93"/>
                <a:gd name="T16" fmla="*/ 42 w 48"/>
                <a:gd name="T17" fmla="*/ 10 h 93"/>
                <a:gd name="T18" fmla="*/ 48 w 48"/>
                <a:gd name="T19" fmla="*/ 8 h 93"/>
                <a:gd name="T20" fmla="*/ 48 w 48"/>
                <a:gd name="T21" fmla="*/ 0 h 93"/>
                <a:gd name="T22" fmla="*/ 38 w 48"/>
                <a:gd name="T23" fmla="*/ 2 h 93"/>
                <a:gd name="T24" fmla="*/ 29 w 48"/>
                <a:gd name="T25" fmla="*/ 8 h 93"/>
                <a:gd name="T26" fmla="*/ 21 w 48"/>
                <a:gd name="T27" fmla="*/ 16 h 93"/>
                <a:gd name="T28" fmla="*/ 13 w 48"/>
                <a:gd name="T29" fmla="*/ 27 h 93"/>
                <a:gd name="T30" fmla="*/ 8 w 48"/>
                <a:gd name="T31" fmla="*/ 41 h 93"/>
                <a:gd name="T32" fmla="*/ 4 w 48"/>
                <a:gd name="T33" fmla="*/ 56 h 93"/>
                <a:gd name="T34" fmla="*/ 2 w 48"/>
                <a:gd name="T35" fmla="*/ 73 h 93"/>
                <a:gd name="T36" fmla="*/ 0 w 48"/>
                <a:gd name="T37" fmla="*/ 93 h 93"/>
                <a:gd name="T38" fmla="*/ 0 w 48"/>
                <a:gd name="T39" fmla="*/ 93 h 93"/>
                <a:gd name="T40" fmla="*/ 9 w 48"/>
                <a:gd name="T4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3">
                  <a:moveTo>
                    <a:pt x="9" y="93"/>
                  </a:moveTo>
                  <a:lnTo>
                    <a:pt x="9" y="93"/>
                  </a:lnTo>
                  <a:lnTo>
                    <a:pt x="9" y="73"/>
                  </a:lnTo>
                  <a:lnTo>
                    <a:pt x="11" y="58"/>
                  </a:lnTo>
                  <a:lnTo>
                    <a:pt x="15" y="43"/>
                  </a:lnTo>
                  <a:lnTo>
                    <a:pt x="21" y="31"/>
                  </a:lnTo>
                  <a:lnTo>
                    <a:pt x="27" y="21"/>
                  </a:lnTo>
                  <a:lnTo>
                    <a:pt x="34" y="14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29" y="8"/>
                  </a:lnTo>
                  <a:lnTo>
                    <a:pt x="21" y="16"/>
                  </a:lnTo>
                  <a:lnTo>
                    <a:pt x="13" y="27"/>
                  </a:lnTo>
                  <a:lnTo>
                    <a:pt x="8" y="41"/>
                  </a:lnTo>
                  <a:lnTo>
                    <a:pt x="4" y="56"/>
                  </a:lnTo>
                  <a:lnTo>
                    <a:pt x="2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9" y="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4052888" y="4125913"/>
              <a:ext cx="93662" cy="173037"/>
            </a:xfrm>
            <a:custGeom>
              <a:avLst/>
              <a:gdLst>
                <a:gd name="T0" fmla="*/ 59 w 59"/>
                <a:gd name="T1" fmla="*/ 101 h 109"/>
                <a:gd name="T2" fmla="*/ 59 w 59"/>
                <a:gd name="T3" fmla="*/ 101 h 109"/>
                <a:gd name="T4" fmla="*/ 54 w 59"/>
                <a:gd name="T5" fmla="*/ 101 h 109"/>
                <a:gd name="T6" fmla="*/ 50 w 59"/>
                <a:gd name="T7" fmla="*/ 99 h 109"/>
                <a:gd name="T8" fmla="*/ 44 w 59"/>
                <a:gd name="T9" fmla="*/ 97 h 109"/>
                <a:gd name="T10" fmla="*/ 40 w 59"/>
                <a:gd name="T11" fmla="*/ 94 h 109"/>
                <a:gd name="T12" fmla="*/ 32 w 59"/>
                <a:gd name="T13" fmla="*/ 84 h 109"/>
                <a:gd name="T14" fmla="*/ 25 w 59"/>
                <a:gd name="T15" fmla="*/ 72 h 109"/>
                <a:gd name="T16" fmla="*/ 17 w 59"/>
                <a:gd name="T17" fmla="*/ 57 h 109"/>
                <a:gd name="T18" fmla="*/ 13 w 59"/>
                <a:gd name="T19" fmla="*/ 40 h 109"/>
                <a:gd name="T20" fmla="*/ 9 w 59"/>
                <a:gd name="T21" fmla="*/ 19 h 109"/>
                <a:gd name="T22" fmla="*/ 9 w 59"/>
                <a:gd name="T23" fmla="*/ 0 h 109"/>
                <a:gd name="T24" fmla="*/ 0 w 59"/>
                <a:gd name="T25" fmla="*/ 0 h 109"/>
                <a:gd name="T26" fmla="*/ 2 w 59"/>
                <a:gd name="T27" fmla="*/ 21 h 109"/>
                <a:gd name="T28" fmla="*/ 6 w 59"/>
                <a:gd name="T29" fmla="*/ 42 h 109"/>
                <a:gd name="T30" fmla="*/ 9 w 59"/>
                <a:gd name="T31" fmla="*/ 59 h 109"/>
                <a:gd name="T32" fmla="*/ 17 w 59"/>
                <a:gd name="T33" fmla="*/ 76 h 109"/>
                <a:gd name="T34" fmla="*/ 25 w 59"/>
                <a:gd name="T35" fmla="*/ 90 h 109"/>
                <a:gd name="T36" fmla="*/ 34 w 59"/>
                <a:gd name="T37" fmla="*/ 99 h 109"/>
                <a:gd name="T38" fmla="*/ 40 w 59"/>
                <a:gd name="T39" fmla="*/ 103 h 109"/>
                <a:gd name="T40" fmla="*/ 46 w 59"/>
                <a:gd name="T41" fmla="*/ 107 h 109"/>
                <a:gd name="T42" fmla="*/ 54 w 59"/>
                <a:gd name="T43" fmla="*/ 109 h 109"/>
                <a:gd name="T44" fmla="*/ 59 w 59"/>
                <a:gd name="T45" fmla="*/ 109 h 109"/>
                <a:gd name="T46" fmla="*/ 59 w 59"/>
                <a:gd name="T47" fmla="*/ 109 h 109"/>
                <a:gd name="T48" fmla="*/ 59 w 59"/>
                <a:gd name="T49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109">
                  <a:moveTo>
                    <a:pt x="59" y="101"/>
                  </a:moveTo>
                  <a:lnTo>
                    <a:pt x="59" y="101"/>
                  </a:lnTo>
                  <a:lnTo>
                    <a:pt x="54" y="101"/>
                  </a:lnTo>
                  <a:lnTo>
                    <a:pt x="50" y="99"/>
                  </a:lnTo>
                  <a:lnTo>
                    <a:pt x="44" y="97"/>
                  </a:lnTo>
                  <a:lnTo>
                    <a:pt x="40" y="94"/>
                  </a:lnTo>
                  <a:lnTo>
                    <a:pt x="32" y="84"/>
                  </a:lnTo>
                  <a:lnTo>
                    <a:pt x="25" y="72"/>
                  </a:lnTo>
                  <a:lnTo>
                    <a:pt x="17" y="57"/>
                  </a:lnTo>
                  <a:lnTo>
                    <a:pt x="13" y="40"/>
                  </a:lnTo>
                  <a:lnTo>
                    <a:pt x="9" y="19"/>
                  </a:lnTo>
                  <a:lnTo>
                    <a:pt x="9" y="0"/>
                  </a:lnTo>
                  <a:lnTo>
                    <a:pt x="0" y="0"/>
                  </a:lnTo>
                  <a:lnTo>
                    <a:pt x="2" y="21"/>
                  </a:lnTo>
                  <a:lnTo>
                    <a:pt x="6" y="42"/>
                  </a:lnTo>
                  <a:lnTo>
                    <a:pt x="9" y="59"/>
                  </a:lnTo>
                  <a:lnTo>
                    <a:pt x="17" y="76"/>
                  </a:lnTo>
                  <a:lnTo>
                    <a:pt x="25" y="90"/>
                  </a:lnTo>
                  <a:lnTo>
                    <a:pt x="34" y="99"/>
                  </a:lnTo>
                  <a:lnTo>
                    <a:pt x="40" y="103"/>
                  </a:lnTo>
                  <a:lnTo>
                    <a:pt x="46" y="107"/>
                  </a:lnTo>
                  <a:lnTo>
                    <a:pt x="54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4146550" y="4106863"/>
              <a:ext cx="109538" cy="192087"/>
            </a:xfrm>
            <a:custGeom>
              <a:avLst/>
              <a:gdLst>
                <a:gd name="T0" fmla="*/ 62 w 69"/>
                <a:gd name="T1" fmla="*/ 0 h 121"/>
                <a:gd name="T2" fmla="*/ 58 w 69"/>
                <a:gd name="T3" fmla="*/ 23 h 121"/>
                <a:gd name="T4" fmla="*/ 54 w 69"/>
                <a:gd name="T5" fmla="*/ 46 h 121"/>
                <a:gd name="T6" fmla="*/ 48 w 69"/>
                <a:gd name="T7" fmla="*/ 65 h 121"/>
                <a:gd name="T8" fmla="*/ 41 w 69"/>
                <a:gd name="T9" fmla="*/ 83 h 121"/>
                <a:gd name="T10" fmla="*/ 31 w 69"/>
                <a:gd name="T11" fmla="*/ 96 h 121"/>
                <a:gd name="T12" fmla="*/ 21 w 69"/>
                <a:gd name="T13" fmla="*/ 106 h 121"/>
                <a:gd name="T14" fmla="*/ 16 w 69"/>
                <a:gd name="T15" fmla="*/ 109 h 121"/>
                <a:gd name="T16" fmla="*/ 12 w 69"/>
                <a:gd name="T17" fmla="*/ 111 h 121"/>
                <a:gd name="T18" fmla="*/ 6 w 69"/>
                <a:gd name="T19" fmla="*/ 113 h 121"/>
                <a:gd name="T20" fmla="*/ 0 w 69"/>
                <a:gd name="T21" fmla="*/ 113 h 121"/>
                <a:gd name="T22" fmla="*/ 0 w 69"/>
                <a:gd name="T23" fmla="*/ 121 h 121"/>
                <a:gd name="T24" fmla="*/ 8 w 69"/>
                <a:gd name="T25" fmla="*/ 121 h 121"/>
                <a:gd name="T26" fmla="*/ 14 w 69"/>
                <a:gd name="T27" fmla="*/ 119 h 121"/>
                <a:gd name="T28" fmla="*/ 20 w 69"/>
                <a:gd name="T29" fmla="*/ 115 h 121"/>
                <a:gd name="T30" fmla="*/ 27 w 69"/>
                <a:gd name="T31" fmla="*/ 111 h 121"/>
                <a:gd name="T32" fmla="*/ 37 w 69"/>
                <a:gd name="T33" fmla="*/ 100 h 121"/>
                <a:gd name="T34" fmla="*/ 46 w 69"/>
                <a:gd name="T35" fmla="*/ 86 h 121"/>
                <a:gd name="T36" fmla="*/ 56 w 69"/>
                <a:gd name="T37" fmla="*/ 69 h 121"/>
                <a:gd name="T38" fmla="*/ 62 w 69"/>
                <a:gd name="T39" fmla="*/ 48 h 121"/>
                <a:gd name="T40" fmla="*/ 67 w 69"/>
                <a:gd name="T41" fmla="*/ 25 h 121"/>
                <a:gd name="T42" fmla="*/ 69 w 69"/>
                <a:gd name="T43" fmla="*/ 0 h 121"/>
                <a:gd name="T44" fmla="*/ 62 w 69"/>
                <a:gd name="T4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21">
                  <a:moveTo>
                    <a:pt x="62" y="0"/>
                  </a:moveTo>
                  <a:lnTo>
                    <a:pt x="58" y="23"/>
                  </a:lnTo>
                  <a:lnTo>
                    <a:pt x="54" y="46"/>
                  </a:lnTo>
                  <a:lnTo>
                    <a:pt x="48" y="65"/>
                  </a:lnTo>
                  <a:lnTo>
                    <a:pt x="41" y="83"/>
                  </a:lnTo>
                  <a:lnTo>
                    <a:pt x="31" y="96"/>
                  </a:lnTo>
                  <a:lnTo>
                    <a:pt x="21" y="106"/>
                  </a:lnTo>
                  <a:lnTo>
                    <a:pt x="16" y="109"/>
                  </a:lnTo>
                  <a:lnTo>
                    <a:pt x="12" y="111"/>
                  </a:lnTo>
                  <a:lnTo>
                    <a:pt x="6" y="113"/>
                  </a:lnTo>
                  <a:lnTo>
                    <a:pt x="0" y="113"/>
                  </a:lnTo>
                  <a:lnTo>
                    <a:pt x="0" y="121"/>
                  </a:lnTo>
                  <a:lnTo>
                    <a:pt x="8" y="121"/>
                  </a:lnTo>
                  <a:lnTo>
                    <a:pt x="14" y="119"/>
                  </a:lnTo>
                  <a:lnTo>
                    <a:pt x="20" y="115"/>
                  </a:lnTo>
                  <a:lnTo>
                    <a:pt x="27" y="111"/>
                  </a:lnTo>
                  <a:lnTo>
                    <a:pt x="37" y="100"/>
                  </a:lnTo>
                  <a:lnTo>
                    <a:pt x="46" y="86"/>
                  </a:lnTo>
                  <a:lnTo>
                    <a:pt x="56" y="69"/>
                  </a:lnTo>
                  <a:lnTo>
                    <a:pt x="62" y="48"/>
                  </a:lnTo>
                  <a:lnTo>
                    <a:pt x="67" y="25"/>
                  </a:lnTo>
                  <a:lnTo>
                    <a:pt x="6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4960938" y="4090988"/>
              <a:ext cx="11112" cy="15875"/>
            </a:xfrm>
            <a:custGeom>
              <a:avLst/>
              <a:gdLst>
                <a:gd name="T0" fmla="*/ 5 w 7"/>
                <a:gd name="T1" fmla="*/ 0 h 10"/>
                <a:gd name="T2" fmla="*/ 5 w 7"/>
                <a:gd name="T3" fmla="*/ 0 h 10"/>
                <a:gd name="T4" fmla="*/ 0 w 7"/>
                <a:gd name="T5" fmla="*/ 6 h 10"/>
                <a:gd name="T6" fmla="*/ 7 w 7"/>
                <a:gd name="T7" fmla="*/ 10 h 10"/>
                <a:gd name="T8" fmla="*/ 0 w 7"/>
                <a:gd name="T9" fmla="*/ 8 h 10"/>
                <a:gd name="T10" fmla="*/ 7 w 7"/>
                <a:gd name="T11" fmla="*/ 8 h 10"/>
                <a:gd name="T12" fmla="*/ 5 w 7"/>
                <a:gd name="T13" fmla="*/ 8 h 10"/>
                <a:gd name="T14" fmla="*/ 5 w 7"/>
                <a:gd name="T15" fmla="*/ 8 h 10"/>
                <a:gd name="T16" fmla="*/ 5 w 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7" y="10"/>
                  </a:lnTo>
                  <a:lnTo>
                    <a:pt x="0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4965700" y="4090988"/>
              <a:ext cx="15875" cy="15875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8 w 10"/>
                <a:gd name="T5" fmla="*/ 2 h 10"/>
                <a:gd name="T6" fmla="*/ 2 w 10"/>
                <a:gd name="T7" fmla="*/ 0 h 10"/>
                <a:gd name="T8" fmla="*/ 2 w 10"/>
                <a:gd name="T9" fmla="*/ 8 h 10"/>
                <a:gd name="T10" fmla="*/ 0 w 10"/>
                <a:gd name="T11" fmla="*/ 6 h 10"/>
                <a:gd name="T12" fmla="*/ 2 w 10"/>
                <a:gd name="T13" fmla="*/ 10 h 10"/>
                <a:gd name="T14" fmla="*/ 2 w 10"/>
                <a:gd name="T15" fmla="*/ 10 h 10"/>
                <a:gd name="T16" fmla="*/ 10 w 1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4965700" y="4106863"/>
              <a:ext cx="15875" cy="26987"/>
            </a:xfrm>
            <a:custGeom>
              <a:avLst/>
              <a:gdLst>
                <a:gd name="T0" fmla="*/ 0 w 10"/>
                <a:gd name="T1" fmla="*/ 17 h 17"/>
                <a:gd name="T2" fmla="*/ 0 w 10"/>
                <a:gd name="T3" fmla="*/ 17 h 17"/>
                <a:gd name="T4" fmla="*/ 6 w 10"/>
                <a:gd name="T5" fmla="*/ 15 h 17"/>
                <a:gd name="T6" fmla="*/ 8 w 10"/>
                <a:gd name="T7" fmla="*/ 10 h 17"/>
                <a:gd name="T8" fmla="*/ 10 w 10"/>
                <a:gd name="T9" fmla="*/ 6 h 17"/>
                <a:gd name="T10" fmla="*/ 10 w 10"/>
                <a:gd name="T11" fmla="*/ 0 h 17"/>
                <a:gd name="T12" fmla="*/ 2 w 10"/>
                <a:gd name="T13" fmla="*/ 0 h 17"/>
                <a:gd name="T14" fmla="*/ 2 w 10"/>
                <a:gd name="T15" fmla="*/ 4 h 17"/>
                <a:gd name="T16" fmla="*/ 0 w 10"/>
                <a:gd name="T17" fmla="*/ 8 h 17"/>
                <a:gd name="T18" fmla="*/ 0 w 10"/>
                <a:gd name="T19" fmla="*/ 10 h 17"/>
                <a:gd name="T20" fmla="*/ 0 w 10"/>
                <a:gd name="T21" fmla="*/ 10 h 17"/>
                <a:gd name="T22" fmla="*/ 0 w 10"/>
                <a:gd name="T23" fmla="*/ 10 h 17"/>
                <a:gd name="T24" fmla="*/ 0 w 10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lnTo>
                    <a:pt x="0" y="17"/>
                  </a:lnTo>
                  <a:lnTo>
                    <a:pt x="6" y="15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4945063" y="4100513"/>
              <a:ext cx="20637" cy="33337"/>
            </a:xfrm>
            <a:custGeom>
              <a:avLst/>
              <a:gdLst>
                <a:gd name="T0" fmla="*/ 0 w 13"/>
                <a:gd name="T1" fmla="*/ 0 h 21"/>
                <a:gd name="T2" fmla="*/ 0 w 13"/>
                <a:gd name="T3" fmla="*/ 0 h 21"/>
                <a:gd name="T4" fmla="*/ 0 w 13"/>
                <a:gd name="T5" fmla="*/ 10 h 21"/>
                <a:gd name="T6" fmla="*/ 4 w 13"/>
                <a:gd name="T7" fmla="*/ 16 h 21"/>
                <a:gd name="T8" fmla="*/ 8 w 13"/>
                <a:gd name="T9" fmla="*/ 21 h 21"/>
                <a:gd name="T10" fmla="*/ 13 w 13"/>
                <a:gd name="T11" fmla="*/ 21 h 21"/>
                <a:gd name="T12" fmla="*/ 13 w 13"/>
                <a:gd name="T13" fmla="*/ 14 h 21"/>
                <a:gd name="T14" fmla="*/ 12 w 13"/>
                <a:gd name="T15" fmla="*/ 14 h 21"/>
                <a:gd name="T16" fmla="*/ 10 w 13"/>
                <a:gd name="T17" fmla="*/ 12 h 21"/>
                <a:gd name="T18" fmla="*/ 8 w 13"/>
                <a:gd name="T19" fmla="*/ 8 h 21"/>
                <a:gd name="T20" fmla="*/ 8 w 13"/>
                <a:gd name="T21" fmla="*/ 0 h 21"/>
                <a:gd name="T22" fmla="*/ 8 w 13"/>
                <a:gd name="T23" fmla="*/ 0 h 21"/>
                <a:gd name="T24" fmla="*/ 0 w 13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8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4945063" y="4051300"/>
              <a:ext cx="23812" cy="49213"/>
            </a:xfrm>
            <a:custGeom>
              <a:avLst/>
              <a:gdLst>
                <a:gd name="T0" fmla="*/ 15 w 15"/>
                <a:gd name="T1" fmla="*/ 0 h 31"/>
                <a:gd name="T2" fmla="*/ 15 w 15"/>
                <a:gd name="T3" fmla="*/ 0 h 31"/>
                <a:gd name="T4" fmla="*/ 8 w 15"/>
                <a:gd name="T5" fmla="*/ 4 h 31"/>
                <a:gd name="T6" fmla="*/ 4 w 15"/>
                <a:gd name="T7" fmla="*/ 12 h 31"/>
                <a:gd name="T8" fmla="*/ 0 w 15"/>
                <a:gd name="T9" fmla="*/ 22 h 31"/>
                <a:gd name="T10" fmla="*/ 0 w 15"/>
                <a:gd name="T11" fmla="*/ 31 h 31"/>
                <a:gd name="T12" fmla="*/ 8 w 15"/>
                <a:gd name="T13" fmla="*/ 31 h 31"/>
                <a:gd name="T14" fmla="*/ 8 w 15"/>
                <a:gd name="T15" fmla="*/ 23 h 31"/>
                <a:gd name="T16" fmla="*/ 10 w 15"/>
                <a:gd name="T17" fmla="*/ 16 h 31"/>
                <a:gd name="T18" fmla="*/ 13 w 15"/>
                <a:gd name="T19" fmla="*/ 10 h 31"/>
                <a:gd name="T20" fmla="*/ 15 w 15"/>
                <a:gd name="T21" fmla="*/ 8 h 31"/>
                <a:gd name="T22" fmla="*/ 15 w 15"/>
                <a:gd name="T23" fmla="*/ 8 h 31"/>
                <a:gd name="T24" fmla="*/ 15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5" y="0"/>
                  </a:moveTo>
                  <a:lnTo>
                    <a:pt x="15" y="0"/>
                  </a:lnTo>
                  <a:lnTo>
                    <a:pt x="8" y="4"/>
                  </a:lnTo>
                  <a:lnTo>
                    <a:pt x="4" y="1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8" y="31"/>
                  </a:lnTo>
                  <a:lnTo>
                    <a:pt x="8" y="23"/>
                  </a:lnTo>
                  <a:lnTo>
                    <a:pt x="10" y="16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4968875" y="4051300"/>
              <a:ext cx="36513" cy="61913"/>
            </a:xfrm>
            <a:custGeom>
              <a:avLst/>
              <a:gdLst>
                <a:gd name="T0" fmla="*/ 23 w 23"/>
                <a:gd name="T1" fmla="*/ 39 h 39"/>
                <a:gd name="T2" fmla="*/ 23 w 23"/>
                <a:gd name="T3" fmla="*/ 39 h 39"/>
                <a:gd name="T4" fmla="*/ 22 w 23"/>
                <a:gd name="T5" fmla="*/ 23 h 39"/>
                <a:gd name="T6" fmla="*/ 16 w 23"/>
                <a:gd name="T7" fmla="*/ 12 h 39"/>
                <a:gd name="T8" fmla="*/ 14 w 23"/>
                <a:gd name="T9" fmla="*/ 8 h 39"/>
                <a:gd name="T10" fmla="*/ 10 w 23"/>
                <a:gd name="T11" fmla="*/ 4 h 39"/>
                <a:gd name="T12" fmla="*/ 6 w 23"/>
                <a:gd name="T13" fmla="*/ 2 h 39"/>
                <a:gd name="T14" fmla="*/ 0 w 23"/>
                <a:gd name="T15" fmla="*/ 0 h 39"/>
                <a:gd name="T16" fmla="*/ 0 w 23"/>
                <a:gd name="T17" fmla="*/ 8 h 39"/>
                <a:gd name="T18" fmla="*/ 2 w 23"/>
                <a:gd name="T19" fmla="*/ 10 h 39"/>
                <a:gd name="T20" fmla="*/ 4 w 23"/>
                <a:gd name="T21" fmla="*/ 10 h 39"/>
                <a:gd name="T22" fmla="*/ 8 w 23"/>
                <a:gd name="T23" fmla="*/ 12 h 39"/>
                <a:gd name="T24" fmla="*/ 10 w 23"/>
                <a:gd name="T25" fmla="*/ 16 h 39"/>
                <a:gd name="T26" fmla="*/ 14 w 23"/>
                <a:gd name="T27" fmla="*/ 25 h 39"/>
                <a:gd name="T28" fmla="*/ 14 w 23"/>
                <a:gd name="T29" fmla="*/ 39 h 39"/>
                <a:gd name="T30" fmla="*/ 14 w 23"/>
                <a:gd name="T31" fmla="*/ 39 h 39"/>
                <a:gd name="T32" fmla="*/ 23 w 23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3" y="39"/>
                  </a:moveTo>
                  <a:lnTo>
                    <a:pt x="23" y="39"/>
                  </a:lnTo>
                  <a:lnTo>
                    <a:pt x="22" y="23"/>
                  </a:lnTo>
                  <a:lnTo>
                    <a:pt x="16" y="12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14" y="25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23" y="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4964113" y="4113213"/>
              <a:ext cx="41275" cy="76200"/>
            </a:xfrm>
            <a:custGeom>
              <a:avLst/>
              <a:gdLst>
                <a:gd name="T0" fmla="*/ 0 w 26"/>
                <a:gd name="T1" fmla="*/ 48 h 48"/>
                <a:gd name="T2" fmla="*/ 0 w 26"/>
                <a:gd name="T3" fmla="*/ 48 h 48"/>
                <a:gd name="T4" fmla="*/ 5 w 26"/>
                <a:gd name="T5" fmla="*/ 46 h 48"/>
                <a:gd name="T6" fmla="*/ 11 w 26"/>
                <a:gd name="T7" fmla="*/ 44 h 48"/>
                <a:gd name="T8" fmla="*/ 15 w 26"/>
                <a:gd name="T9" fmla="*/ 38 h 48"/>
                <a:gd name="T10" fmla="*/ 19 w 26"/>
                <a:gd name="T11" fmla="*/ 32 h 48"/>
                <a:gd name="T12" fmla="*/ 25 w 26"/>
                <a:gd name="T13" fmla="*/ 17 h 48"/>
                <a:gd name="T14" fmla="*/ 26 w 26"/>
                <a:gd name="T15" fmla="*/ 0 h 48"/>
                <a:gd name="T16" fmla="*/ 17 w 26"/>
                <a:gd name="T17" fmla="*/ 0 h 48"/>
                <a:gd name="T18" fmla="*/ 17 w 26"/>
                <a:gd name="T19" fmla="*/ 15 h 48"/>
                <a:gd name="T20" fmla="*/ 11 w 26"/>
                <a:gd name="T21" fmla="*/ 29 h 48"/>
                <a:gd name="T22" fmla="*/ 9 w 26"/>
                <a:gd name="T23" fmla="*/ 34 h 48"/>
                <a:gd name="T24" fmla="*/ 5 w 26"/>
                <a:gd name="T25" fmla="*/ 38 h 48"/>
                <a:gd name="T26" fmla="*/ 3 w 26"/>
                <a:gd name="T27" fmla="*/ 40 h 48"/>
                <a:gd name="T28" fmla="*/ 0 w 26"/>
                <a:gd name="T29" fmla="*/ 40 h 48"/>
                <a:gd name="T30" fmla="*/ 0 w 26"/>
                <a:gd name="T31" fmla="*/ 40 h 48"/>
                <a:gd name="T32" fmla="*/ 0 w 26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8">
                  <a:moveTo>
                    <a:pt x="0" y="48"/>
                  </a:moveTo>
                  <a:lnTo>
                    <a:pt x="0" y="48"/>
                  </a:lnTo>
                  <a:lnTo>
                    <a:pt x="5" y="46"/>
                  </a:lnTo>
                  <a:lnTo>
                    <a:pt x="11" y="44"/>
                  </a:lnTo>
                  <a:lnTo>
                    <a:pt x="15" y="38"/>
                  </a:lnTo>
                  <a:lnTo>
                    <a:pt x="19" y="32"/>
                  </a:lnTo>
                  <a:lnTo>
                    <a:pt x="25" y="17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11" y="29"/>
                  </a:lnTo>
                  <a:lnTo>
                    <a:pt x="9" y="34"/>
                  </a:lnTo>
                  <a:lnTo>
                    <a:pt x="5" y="38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4911725" y="4094163"/>
              <a:ext cx="52388" cy="95250"/>
            </a:xfrm>
            <a:custGeom>
              <a:avLst/>
              <a:gdLst>
                <a:gd name="T0" fmla="*/ 0 w 33"/>
                <a:gd name="T1" fmla="*/ 0 h 60"/>
                <a:gd name="T2" fmla="*/ 0 w 33"/>
                <a:gd name="T3" fmla="*/ 0 h 60"/>
                <a:gd name="T4" fmla="*/ 2 w 33"/>
                <a:gd name="T5" fmla="*/ 12 h 60"/>
                <a:gd name="T6" fmla="*/ 2 w 33"/>
                <a:gd name="T7" fmla="*/ 23 h 60"/>
                <a:gd name="T8" fmla="*/ 6 w 33"/>
                <a:gd name="T9" fmla="*/ 33 h 60"/>
                <a:gd name="T10" fmla="*/ 10 w 33"/>
                <a:gd name="T11" fmla="*/ 43 h 60"/>
                <a:gd name="T12" fmla="*/ 13 w 33"/>
                <a:gd name="T13" fmla="*/ 50 h 60"/>
                <a:gd name="T14" fmla="*/ 19 w 33"/>
                <a:gd name="T15" fmla="*/ 56 h 60"/>
                <a:gd name="T16" fmla="*/ 25 w 33"/>
                <a:gd name="T17" fmla="*/ 58 h 60"/>
                <a:gd name="T18" fmla="*/ 33 w 33"/>
                <a:gd name="T19" fmla="*/ 60 h 60"/>
                <a:gd name="T20" fmla="*/ 33 w 33"/>
                <a:gd name="T21" fmla="*/ 52 h 60"/>
                <a:gd name="T22" fmla="*/ 29 w 33"/>
                <a:gd name="T23" fmla="*/ 52 h 60"/>
                <a:gd name="T24" fmla="*/ 25 w 33"/>
                <a:gd name="T25" fmla="*/ 48 h 60"/>
                <a:gd name="T26" fmla="*/ 21 w 33"/>
                <a:gd name="T27" fmla="*/ 44 h 60"/>
                <a:gd name="T28" fmla="*/ 17 w 33"/>
                <a:gd name="T29" fmla="*/ 39 h 60"/>
                <a:gd name="T30" fmla="*/ 13 w 33"/>
                <a:gd name="T31" fmla="*/ 31 h 60"/>
                <a:gd name="T32" fmla="*/ 11 w 33"/>
                <a:gd name="T33" fmla="*/ 21 h 60"/>
                <a:gd name="T34" fmla="*/ 10 w 33"/>
                <a:gd name="T35" fmla="*/ 12 h 60"/>
                <a:gd name="T36" fmla="*/ 8 w 33"/>
                <a:gd name="T37" fmla="*/ 0 h 60"/>
                <a:gd name="T38" fmla="*/ 8 w 33"/>
                <a:gd name="T39" fmla="*/ 0 h 60"/>
                <a:gd name="T40" fmla="*/ 0 w 33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60">
                  <a:moveTo>
                    <a:pt x="0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2" y="23"/>
                  </a:lnTo>
                  <a:lnTo>
                    <a:pt x="6" y="33"/>
                  </a:lnTo>
                  <a:lnTo>
                    <a:pt x="10" y="43"/>
                  </a:lnTo>
                  <a:lnTo>
                    <a:pt x="13" y="50"/>
                  </a:lnTo>
                  <a:lnTo>
                    <a:pt x="19" y="56"/>
                  </a:lnTo>
                  <a:lnTo>
                    <a:pt x="25" y="58"/>
                  </a:lnTo>
                  <a:lnTo>
                    <a:pt x="33" y="60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25" y="48"/>
                  </a:lnTo>
                  <a:lnTo>
                    <a:pt x="21" y="44"/>
                  </a:lnTo>
                  <a:lnTo>
                    <a:pt x="17" y="39"/>
                  </a:lnTo>
                  <a:lnTo>
                    <a:pt x="13" y="31"/>
                  </a:lnTo>
                  <a:lnTo>
                    <a:pt x="11" y="21"/>
                  </a:lnTo>
                  <a:lnTo>
                    <a:pt x="10" y="1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4911725" y="3975100"/>
              <a:ext cx="63500" cy="119063"/>
            </a:xfrm>
            <a:custGeom>
              <a:avLst/>
              <a:gdLst>
                <a:gd name="T0" fmla="*/ 40 w 40"/>
                <a:gd name="T1" fmla="*/ 0 h 75"/>
                <a:gd name="T2" fmla="*/ 40 w 40"/>
                <a:gd name="T3" fmla="*/ 0 h 75"/>
                <a:gd name="T4" fmla="*/ 31 w 40"/>
                <a:gd name="T5" fmla="*/ 2 h 75"/>
                <a:gd name="T6" fmla="*/ 23 w 40"/>
                <a:gd name="T7" fmla="*/ 8 h 75"/>
                <a:gd name="T8" fmla="*/ 17 w 40"/>
                <a:gd name="T9" fmla="*/ 14 h 75"/>
                <a:gd name="T10" fmla="*/ 11 w 40"/>
                <a:gd name="T11" fmla="*/ 23 h 75"/>
                <a:gd name="T12" fmla="*/ 6 w 40"/>
                <a:gd name="T13" fmla="*/ 35 h 75"/>
                <a:gd name="T14" fmla="*/ 4 w 40"/>
                <a:gd name="T15" fmla="*/ 48 h 75"/>
                <a:gd name="T16" fmla="*/ 2 w 40"/>
                <a:gd name="T17" fmla="*/ 62 h 75"/>
                <a:gd name="T18" fmla="*/ 0 w 40"/>
                <a:gd name="T19" fmla="*/ 75 h 75"/>
                <a:gd name="T20" fmla="*/ 8 w 40"/>
                <a:gd name="T21" fmla="*/ 75 h 75"/>
                <a:gd name="T22" fmla="*/ 10 w 40"/>
                <a:gd name="T23" fmla="*/ 62 h 75"/>
                <a:gd name="T24" fmla="*/ 11 w 40"/>
                <a:gd name="T25" fmla="*/ 48 h 75"/>
                <a:gd name="T26" fmla="*/ 13 w 40"/>
                <a:gd name="T27" fmla="*/ 37 h 75"/>
                <a:gd name="T28" fmla="*/ 17 w 40"/>
                <a:gd name="T29" fmla="*/ 27 h 75"/>
                <a:gd name="T30" fmla="*/ 23 w 40"/>
                <a:gd name="T31" fmla="*/ 20 h 75"/>
                <a:gd name="T32" fmla="*/ 29 w 40"/>
                <a:gd name="T33" fmla="*/ 14 h 75"/>
                <a:gd name="T34" fmla="*/ 34 w 40"/>
                <a:gd name="T35" fmla="*/ 10 h 75"/>
                <a:gd name="T36" fmla="*/ 40 w 40"/>
                <a:gd name="T37" fmla="*/ 8 h 75"/>
                <a:gd name="T38" fmla="*/ 40 w 40"/>
                <a:gd name="T39" fmla="*/ 8 h 75"/>
                <a:gd name="T40" fmla="*/ 40 w 40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5">
                  <a:moveTo>
                    <a:pt x="40" y="0"/>
                  </a:moveTo>
                  <a:lnTo>
                    <a:pt x="40" y="0"/>
                  </a:lnTo>
                  <a:lnTo>
                    <a:pt x="31" y="2"/>
                  </a:lnTo>
                  <a:lnTo>
                    <a:pt x="23" y="8"/>
                  </a:lnTo>
                  <a:lnTo>
                    <a:pt x="17" y="14"/>
                  </a:lnTo>
                  <a:lnTo>
                    <a:pt x="11" y="23"/>
                  </a:lnTo>
                  <a:lnTo>
                    <a:pt x="6" y="35"/>
                  </a:lnTo>
                  <a:lnTo>
                    <a:pt x="4" y="48"/>
                  </a:lnTo>
                  <a:lnTo>
                    <a:pt x="2" y="62"/>
                  </a:lnTo>
                  <a:lnTo>
                    <a:pt x="0" y="75"/>
                  </a:lnTo>
                  <a:lnTo>
                    <a:pt x="8" y="75"/>
                  </a:lnTo>
                  <a:lnTo>
                    <a:pt x="10" y="62"/>
                  </a:lnTo>
                  <a:lnTo>
                    <a:pt x="11" y="48"/>
                  </a:lnTo>
                  <a:lnTo>
                    <a:pt x="13" y="37"/>
                  </a:lnTo>
                  <a:lnTo>
                    <a:pt x="17" y="27"/>
                  </a:lnTo>
                  <a:lnTo>
                    <a:pt x="23" y="20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4975225" y="3975100"/>
              <a:ext cx="76200" cy="147638"/>
            </a:xfrm>
            <a:custGeom>
              <a:avLst/>
              <a:gdLst>
                <a:gd name="T0" fmla="*/ 48 w 48"/>
                <a:gd name="T1" fmla="*/ 93 h 93"/>
                <a:gd name="T2" fmla="*/ 48 w 48"/>
                <a:gd name="T3" fmla="*/ 93 h 93"/>
                <a:gd name="T4" fmla="*/ 46 w 48"/>
                <a:gd name="T5" fmla="*/ 73 h 93"/>
                <a:gd name="T6" fmla="*/ 44 w 48"/>
                <a:gd name="T7" fmla="*/ 56 h 93"/>
                <a:gd name="T8" fmla="*/ 41 w 48"/>
                <a:gd name="T9" fmla="*/ 41 h 93"/>
                <a:gd name="T10" fmla="*/ 35 w 48"/>
                <a:gd name="T11" fmla="*/ 27 h 93"/>
                <a:gd name="T12" fmla="*/ 27 w 48"/>
                <a:gd name="T13" fmla="*/ 18 h 93"/>
                <a:gd name="T14" fmla="*/ 19 w 48"/>
                <a:gd name="T15" fmla="*/ 8 h 93"/>
                <a:gd name="T16" fmla="*/ 10 w 48"/>
                <a:gd name="T17" fmla="*/ 2 h 93"/>
                <a:gd name="T18" fmla="*/ 0 w 48"/>
                <a:gd name="T19" fmla="*/ 0 h 93"/>
                <a:gd name="T20" fmla="*/ 0 w 48"/>
                <a:gd name="T21" fmla="*/ 8 h 93"/>
                <a:gd name="T22" fmla="*/ 6 w 48"/>
                <a:gd name="T23" fmla="*/ 10 h 93"/>
                <a:gd name="T24" fmla="*/ 14 w 48"/>
                <a:gd name="T25" fmla="*/ 14 h 93"/>
                <a:gd name="T26" fmla="*/ 21 w 48"/>
                <a:gd name="T27" fmla="*/ 22 h 93"/>
                <a:gd name="T28" fmla="*/ 27 w 48"/>
                <a:gd name="T29" fmla="*/ 31 h 93"/>
                <a:gd name="T30" fmla="*/ 33 w 48"/>
                <a:gd name="T31" fmla="*/ 45 h 93"/>
                <a:gd name="T32" fmla="*/ 37 w 48"/>
                <a:gd name="T33" fmla="*/ 58 h 93"/>
                <a:gd name="T34" fmla="*/ 39 w 48"/>
                <a:gd name="T35" fmla="*/ 75 h 93"/>
                <a:gd name="T36" fmla="*/ 39 w 48"/>
                <a:gd name="T37" fmla="*/ 93 h 93"/>
                <a:gd name="T38" fmla="*/ 39 w 48"/>
                <a:gd name="T39" fmla="*/ 93 h 93"/>
                <a:gd name="T40" fmla="*/ 48 w 48"/>
                <a:gd name="T4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3">
                  <a:moveTo>
                    <a:pt x="48" y="93"/>
                  </a:moveTo>
                  <a:lnTo>
                    <a:pt x="48" y="93"/>
                  </a:lnTo>
                  <a:lnTo>
                    <a:pt x="46" y="73"/>
                  </a:lnTo>
                  <a:lnTo>
                    <a:pt x="44" y="56"/>
                  </a:lnTo>
                  <a:lnTo>
                    <a:pt x="41" y="41"/>
                  </a:lnTo>
                  <a:lnTo>
                    <a:pt x="35" y="27"/>
                  </a:lnTo>
                  <a:lnTo>
                    <a:pt x="27" y="18"/>
                  </a:lnTo>
                  <a:lnTo>
                    <a:pt x="19" y="8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4" y="14"/>
                  </a:lnTo>
                  <a:lnTo>
                    <a:pt x="21" y="22"/>
                  </a:lnTo>
                  <a:lnTo>
                    <a:pt x="27" y="31"/>
                  </a:lnTo>
                  <a:lnTo>
                    <a:pt x="33" y="45"/>
                  </a:lnTo>
                  <a:lnTo>
                    <a:pt x="37" y="58"/>
                  </a:lnTo>
                  <a:lnTo>
                    <a:pt x="39" y="75"/>
                  </a:lnTo>
                  <a:lnTo>
                    <a:pt x="39" y="93"/>
                  </a:lnTo>
                  <a:lnTo>
                    <a:pt x="39" y="93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4957763" y="4122738"/>
              <a:ext cx="93662" cy="176212"/>
            </a:xfrm>
            <a:custGeom>
              <a:avLst/>
              <a:gdLst>
                <a:gd name="T0" fmla="*/ 0 w 59"/>
                <a:gd name="T1" fmla="*/ 111 h 111"/>
                <a:gd name="T2" fmla="*/ 0 w 59"/>
                <a:gd name="T3" fmla="*/ 111 h 111"/>
                <a:gd name="T4" fmla="*/ 5 w 59"/>
                <a:gd name="T5" fmla="*/ 109 h 111"/>
                <a:gd name="T6" fmla="*/ 13 w 59"/>
                <a:gd name="T7" fmla="*/ 107 h 111"/>
                <a:gd name="T8" fmla="*/ 19 w 59"/>
                <a:gd name="T9" fmla="*/ 105 h 111"/>
                <a:gd name="T10" fmla="*/ 25 w 59"/>
                <a:gd name="T11" fmla="*/ 101 h 111"/>
                <a:gd name="T12" fmla="*/ 34 w 59"/>
                <a:gd name="T13" fmla="*/ 90 h 111"/>
                <a:gd name="T14" fmla="*/ 42 w 59"/>
                <a:gd name="T15" fmla="*/ 76 h 111"/>
                <a:gd name="T16" fmla="*/ 50 w 59"/>
                <a:gd name="T17" fmla="*/ 61 h 111"/>
                <a:gd name="T18" fmla="*/ 53 w 59"/>
                <a:gd name="T19" fmla="*/ 42 h 111"/>
                <a:gd name="T20" fmla="*/ 57 w 59"/>
                <a:gd name="T21" fmla="*/ 21 h 111"/>
                <a:gd name="T22" fmla="*/ 59 w 59"/>
                <a:gd name="T23" fmla="*/ 0 h 111"/>
                <a:gd name="T24" fmla="*/ 50 w 59"/>
                <a:gd name="T25" fmla="*/ 0 h 111"/>
                <a:gd name="T26" fmla="*/ 50 w 59"/>
                <a:gd name="T27" fmla="*/ 21 h 111"/>
                <a:gd name="T28" fmla="*/ 46 w 59"/>
                <a:gd name="T29" fmla="*/ 40 h 111"/>
                <a:gd name="T30" fmla="*/ 42 w 59"/>
                <a:gd name="T31" fmla="*/ 57 h 111"/>
                <a:gd name="T32" fmla="*/ 34 w 59"/>
                <a:gd name="T33" fmla="*/ 73 h 111"/>
                <a:gd name="T34" fmla="*/ 27 w 59"/>
                <a:gd name="T35" fmla="*/ 86 h 111"/>
                <a:gd name="T36" fmla="*/ 19 w 59"/>
                <a:gd name="T37" fmla="*/ 96 h 111"/>
                <a:gd name="T38" fmla="*/ 15 w 59"/>
                <a:gd name="T39" fmla="*/ 97 h 111"/>
                <a:gd name="T40" fmla="*/ 9 w 59"/>
                <a:gd name="T41" fmla="*/ 101 h 111"/>
                <a:gd name="T42" fmla="*/ 5 w 59"/>
                <a:gd name="T43" fmla="*/ 101 h 111"/>
                <a:gd name="T44" fmla="*/ 0 w 59"/>
                <a:gd name="T45" fmla="*/ 103 h 111"/>
                <a:gd name="T46" fmla="*/ 0 w 59"/>
                <a:gd name="T47" fmla="*/ 103 h 111"/>
                <a:gd name="T48" fmla="*/ 0 w 59"/>
                <a:gd name="T4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111">
                  <a:moveTo>
                    <a:pt x="0" y="111"/>
                  </a:moveTo>
                  <a:lnTo>
                    <a:pt x="0" y="111"/>
                  </a:lnTo>
                  <a:lnTo>
                    <a:pt x="5" y="109"/>
                  </a:lnTo>
                  <a:lnTo>
                    <a:pt x="13" y="107"/>
                  </a:lnTo>
                  <a:lnTo>
                    <a:pt x="19" y="105"/>
                  </a:lnTo>
                  <a:lnTo>
                    <a:pt x="25" y="101"/>
                  </a:lnTo>
                  <a:lnTo>
                    <a:pt x="34" y="90"/>
                  </a:lnTo>
                  <a:lnTo>
                    <a:pt x="42" y="76"/>
                  </a:lnTo>
                  <a:lnTo>
                    <a:pt x="50" y="61"/>
                  </a:lnTo>
                  <a:lnTo>
                    <a:pt x="53" y="42"/>
                  </a:lnTo>
                  <a:lnTo>
                    <a:pt x="57" y="21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46" y="40"/>
                  </a:lnTo>
                  <a:lnTo>
                    <a:pt x="42" y="57"/>
                  </a:lnTo>
                  <a:lnTo>
                    <a:pt x="34" y="73"/>
                  </a:lnTo>
                  <a:lnTo>
                    <a:pt x="27" y="86"/>
                  </a:lnTo>
                  <a:lnTo>
                    <a:pt x="19" y="96"/>
                  </a:lnTo>
                  <a:lnTo>
                    <a:pt x="15" y="97"/>
                  </a:lnTo>
                  <a:lnTo>
                    <a:pt x="9" y="101"/>
                  </a:lnTo>
                  <a:lnTo>
                    <a:pt x="5" y="10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4848225" y="4103688"/>
              <a:ext cx="109538" cy="195262"/>
            </a:xfrm>
            <a:custGeom>
              <a:avLst/>
              <a:gdLst>
                <a:gd name="T0" fmla="*/ 0 w 69"/>
                <a:gd name="T1" fmla="*/ 2 h 123"/>
                <a:gd name="T2" fmla="*/ 3 w 69"/>
                <a:gd name="T3" fmla="*/ 25 h 123"/>
                <a:gd name="T4" fmla="*/ 7 w 69"/>
                <a:gd name="T5" fmla="*/ 48 h 123"/>
                <a:gd name="T6" fmla="*/ 13 w 69"/>
                <a:gd name="T7" fmla="*/ 69 h 123"/>
                <a:gd name="T8" fmla="*/ 23 w 69"/>
                <a:gd name="T9" fmla="*/ 86 h 123"/>
                <a:gd name="T10" fmla="*/ 32 w 69"/>
                <a:gd name="T11" fmla="*/ 102 h 123"/>
                <a:gd name="T12" fmla="*/ 42 w 69"/>
                <a:gd name="T13" fmla="*/ 113 h 123"/>
                <a:gd name="T14" fmla="*/ 50 w 69"/>
                <a:gd name="T15" fmla="*/ 117 h 123"/>
                <a:gd name="T16" fmla="*/ 55 w 69"/>
                <a:gd name="T17" fmla="*/ 119 h 123"/>
                <a:gd name="T18" fmla="*/ 63 w 69"/>
                <a:gd name="T19" fmla="*/ 121 h 123"/>
                <a:gd name="T20" fmla="*/ 69 w 69"/>
                <a:gd name="T21" fmla="*/ 123 h 123"/>
                <a:gd name="T22" fmla="*/ 69 w 69"/>
                <a:gd name="T23" fmla="*/ 115 h 123"/>
                <a:gd name="T24" fmla="*/ 63 w 69"/>
                <a:gd name="T25" fmla="*/ 113 h 123"/>
                <a:gd name="T26" fmla="*/ 59 w 69"/>
                <a:gd name="T27" fmla="*/ 111 h 123"/>
                <a:gd name="T28" fmla="*/ 53 w 69"/>
                <a:gd name="T29" fmla="*/ 109 h 123"/>
                <a:gd name="T30" fmla="*/ 48 w 69"/>
                <a:gd name="T31" fmla="*/ 106 h 123"/>
                <a:gd name="T32" fmla="*/ 38 w 69"/>
                <a:gd name="T33" fmla="*/ 96 h 123"/>
                <a:gd name="T34" fmla="*/ 28 w 69"/>
                <a:gd name="T35" fmla="*/ 83 h 123"/>
                <a:gd name="T36" fmla="*/ 21 w 69"/>
                <a:gd name="T37" fmla="*/ 65 h 123"/>
                <a:gd name="T38" fmla="*/ 15 w 69"/>
                <a:gd name="T39" fmla="*/ 46 h 123"/>
                <a:gd name="T40" fmla="*/ 11 w 69"/>
                <a:gd name="T41" fmla="*/ 25 h 123"/>
                <a:gd name="T42" fmla="*/ 7 w 69"/>
                <a:gd name="T43" fmla="*/ 0 h 123"/>
                <a:gd name="T44" fmla="*/ 0 w 69"/>
                <a:gd name="T45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23">
                  <a:moveTo>
                    <a:pt x="0" y="2"/>
                  </a:moveTo>
                  <a:lnTo>
                    <a:pt x="3" y="25"/>
                  </a:lnTo>
                  <a:lnTo>
                    <a:pt x="7" y="48"/>
                  </a:lnTo>
                  <a:lnTo>
                    <a:pt x="13" y="69"/>
                  </a:lnTo>
                  <a:lnTo>
                    <a:pt x="23" y="86"/>
                  </a:lnTo>
                  <a:lnTo>
                    <a:pt x="32" y="102"/>
                  </a:lnTo>
                  <a:lnTo>
                    <a:pt x="42" y="113"/>
                  </a:lnTo>
                  <a:lnTo>
                    <a:pt x="50" y="117"/>
                  </a:lnTo>
                  <a:lnTo>
                    <a:pt x="55" y="119"/>
                  </a:lnTo>
                  <a:lnTo>
                    <a:pt x="63" y="121"/>
                  </a:lnTo>
                  <a:lnTo>
                    <a:pt x="69" y="123"/>
                  </a:lnTo>
                  <a:lnTo>
                    <a:pt x="69" y="115"/>
                  </a:lnTo>
                  <a:lnTo>
                    <a:pt x="63" y="113"/>
                  </a:lnTo>
                  <a:lnTo>
                    <a:pt x="59" y="111"/>
                  </a:lnTo>
                  <a:lnTo>
                    <a:pt x="53" y="109"/>
                  </a:lnTo>
                  <a:lnTo>
                    <a:pt x="48" y="106"/>
                  </a:lnTo>
                  <a:lnTo>
                    <a:pt x="38" y="96"/>
                  </a:lnTo>
                  <a:lnTo>
                    <a:pt x="28" y="83"/>
                  </a:lnTo>
                  <a:lnTo>
                    <a:pt x="21" y="65"/>
                  </a:lnTo>
                  <a:lnTo>
                    <a:pt x="15" y="46"/>
                  </a:lnTo>
                  <a:lnTo>
                    <a:pt x="11" y="2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4252913" y="4679950"/>
              <a:ext cx="598487" cy="122238"/>
            </a:xfrm>
            <a:custGeom>
              <a:avLst/>
              <a:gdLst>
                <a:gd name="T0" fmla="*/ 189 w 377"/>
                <a:gd name="T1" fmla="*/ 77 h 77"/>
                <a:gd name="T2" fmla="*/ 227 w 377"/>
                <a:gd name="T3" fmla="*/ 75 h 77"/>
                <a:gd name="T4" fmla="*/ 261 w 377"/>
                <a:gd name="T5" fmla="*/ 71 h 77"/>
                <a:gd name="T6" fmla="*/ 294 w 377"/>
                <a:gd name="T7" fmla="*/ 63 h 77"/>
                <a:gd name="T8" fmla="*/ 321 w 377"/>
                <a:gd name="T9" fmla="*/ 54 h 77"/>
                <a:gd name="T10" fmla="*/ 344 w 377"/>
                <a:gd name="T11" fmla="*/ 42 h 77"/>
                <a:gd name="T12" fmla="*/ 363 w 377"/>
                <a:gd name="T13" fmla="*/ 31 h 77"/>
                <a:gd name="T14" fmla="*/ 369 w 377"/>
                <a:gd name="T15" fmla="*/ 25 h 77"/>
                <a:gd name="T16" fmla="*/ 373 w 377"/>
                <a:gd name="T17" fmla="*/ 21 h 77"/>
                <a:gd name="T18" fmla="*/ 377 w 377"/>
                <a:gd name="T19" fmla="*/ 15 h 77"/>
                <a:gd name="T20" fmla="*/ 377 w 377"/>
                <a:gd name="T21" fmla="*/ 9 h 77"/>
                <a:gd name="T22" fmla="*/ 377 w 377"/>
                <a:gd name="T23" fmla="*/ 6 h 77"/>
                <a:gd name="T24" fmla="*/ 373 w 377"/>
                <a:gd name="T25" fmla="*/ 2 h 77"/>
                <a:gd name="T26" fmla="*/ 369 w 377"/>
                <a:gd name="T27" fmla="*/ 0 h 77"/>
                <a:gd name="T28" fmla="*/ 361 w 377"/>
                <a:gd name="T29" fmla="*/ 0 h 77"/>
                <a:gd name="T30" fmla="*/ 344 w 377"/>
                <a:gd name="T31" fmla="*/ 0 h 77"/>
                <a:gd name="T32" fmla="*/ 321 w 377"/>
                <a:gd name="T33" fmla="*/ 4 h 77"/>
                <a:gd name="T34" fmla="*/ 292 w 377"/>
                <a:gd name="T35" fmla="*/ 9 h 77"/>
                <a:gd name="T36" fmla="*/ 261 w 377"/>
                <a:gd name="T37" fmla="*/ 15 h 77"/>
                <a:gd name="T38" fmla="*/ 225 w 377"/>
                <a:gd name="T39" fmla="*/ 19 h 77"/>
                <a:gd name="T40" fmla="*/ 189 w 377"/>
                <a:gd name="T41" fmla="*/ 21 h 77"/>
                <a:gd name="T42" fmla="*/ 150 w 377"/>
                <a:gd name="T43" fmla="*/ 19 h 77"/>
                <a:gd name="T44" fmla="*/ 116 w 377"/>
                <a:gd name="T45" fmla="*/ 15 h 77"/>
                <a:gd name="T46" fmla="*/ 83 w 377"/>
                <a:gd name="T47" fmla="*/ 9 h 77"/>
                <a:gd name="T48" fmla="*/ 56 w 377"/>
                <a:gd name="T49" fmla="*/ 6 h 77"/>
                <a:gd name="T50" fmla="*/ 33 w 377"/>
                <a:gd name="T51" fmla="*/ 2 h 77"/>
                <a:gd name="T52" fmla="*/ 16 w 377"/>
                <a:gd name="T53" fmla="*/ 0 h 77"/>
                <a:gd name="T54" fmla="*/ 10 w 377"/>
                <a:gd name="T55" fmla="*/ 2 h 77"/>
                <a:gd name="T56" fmla="*/ 4 w 377"/>
                <a:gd name="T57" fmla="*/ 4 h 77"/>
                <a:gd name="T58" fmla="*/ 2 w 377"/>
                <a:gd name="T59" fmla="*/ 6 h 77"/>
                <a:gd name="T60" fmla="*/ 0 w 377"/>
                <a:gd name="T61" fmla="*/ 9 h 77"/>
                <a:gd name="T62" fmla="*/ 2 w 377"/>
                <a:gd name="T63" fmla="*/ 15 h 77"/>
                <a:gd name="T64" fmla="*/ 4 w 377"/>
                <a:gd name="T65" fmla="*/ 21 h 77"/>
                <a:gd name="T66" fmla="*/ 10 w 377"/>
                <a:gd name="T67" fmla="*/ 27 h 77"/>
                <a:gd name="T68" fmla="*/ 16 w 377"/>
                <a:gd name="T69" fmla="*/ 32 h 77"/>
                <a:gd name="T70" fmla="*/ 33 w 377"/>
                <a:gd name="T71" fmla="*/ 44 h 77"/>
                <a:gd name="T72" fmla="*/ 56 w 377"/>
                <a:gd name="T73" fmla="*/ 54 h 77"/>
                <a:gd name="T74" fmla="*/ 85 w 377"/>
                <a:gd name="T75" fmla="*/ 63 h 77"/>
                <a:gd name="T76" fmla="*/ 118 w 377"/>
                <a:gd name="T77" fmla="*/ 71 h 77"/>
                <a:gd name="T78" fmla="*/ 152 w 377"/>
                <a:gd name="T79" fmla="*/ 75 h 77"/>
                <a:gd name="T80" fmla="*/ 189 w 377"/>
                <a:gd name="T8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7" h="77">
                  <a:moveTo>
                    <a:pt x="189" y="77"/>
                  </a:moveTo>
                  <a:lnTo>
                    <a:pt x="227" y="75"/>
                  </a:lnTo>
                  <a:lnTo>
                    <a:pt x="261" y="71"/>
                  </a:lnTo>
                  <a:lnTo>
                    <a:pt x="294" y="63"/>
                  </a:lnTo>
                  <a:lnTo>
                    <a:pt x="321" y="54"/>
                  </a:lnTo>
                  <a:lnTo>
                    <a:pt x="344" y="42"/>
                  </a:lnTo>
                  <a:lnTo>
                    <a:pt x="363" y="31"/>
                  </a:lnTo>
                  <a:lnTo>
                    <a:pt x="369" y="25"/>
                  </a:lnTo>
                  <a:lnTo>
                    <a:pt x="373" y="21"/>
                  </a:lnTo>
                  <a:lnTo>
                    <a:pt x="377" y="15"/>
                  </a:lnTo>
                  <a:lnTo>
                    <a:pt x="377" y="9"/>
                  </a:lnTo>
                  <a:lnTo>
                    <a:pt x="377" y="6"/>
                  </a:lnTo>
                  <a:lnTo>
                    <a:pt x="373" y="2"/>
                  </a:lnTo>
                  <a:lnTo>
                    <a:pt x="369" y="0"/>
                  </a:lnTo>
                  <a:lnTo>
                    <a:pt x="361" y="0"/>
                  </a:lnTo>
                  <a:lnTo>
                    <a:pt x="344" y="0"/>
                  </a:lnTo>
                  <a:lnTo>
                    <a:pt x="321" y="4"/>
                  </a:lnTo>
                  <a:lnTo>
                    <a:pt x="292" y="9"/>
                  </a:lnTo>
                  <a:lnTo>
                    <a:pt x="261" y="15"/>
                  </a:lnTo>
                  <a:lnTo>
                    <a:pt x="225" y="19"/>
                  </a:lnTo>
                  <a:lnTo>
                    <a:pt x="189" y="21"/>
                  </a:lnTo>
                  <a:lnTo>
                    <a:pt x="150" y="19"/>
                  </a:lnTo>
                  <a:lnTo>
                    <a:pt x="116" y="15"/>
                  </a:lnTo>
                  <a:lnTo>
                    <a:pt x="83" y="9"/>
                  </a:lnTo>
                  <a:lnTo>
                    <a:pt x="56" y="6"/>
                  </a:lnTo>
                  <a:lnTo>
                    <a:pt x="3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15"/>
                  </a:lnTo>
                  <a:lnTo>
                    <a:pt x="4" y="21"/>
                  </a:lnTo>
                  <a:lnTo>
                    <a:pt x="10" y="27"/>
                  </a:lnTo>
                  <a:lnTo>
                    <a:pt x="16" y="32"/>
                  </a:lnTo>
                  <a:lnTo>
                    <a:pt x="33" y="44"/>
                  </a:lnTo>
                  <a:lnTo>
                    <a:pt x="56" y="54"/>
                  </a:lnTo>
                  <a:lnTo>
                    <a:pt x="85" y="63"/>
                  </a:lnTo>
                  <a:lnTo>
                    <a:pt x="118" y="71"/>
                  </a:lnTo>
                  <a:lnTo>
                    <a:pt x="152" y="75"/>
                  </a:lnTo>
                  <a:lnTo>
                    <a:pt x="189" y="77"/>
                  </a:lnTo>
                </a:path>
              </a:pathLst>
            </a:custGeom>
            <a:solidFill>
              <a:srgbClr val="FF99CC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4259263" y="4692650"/>
              <a:ext cx="588962" cy="66675"/>
            </a:xfrm>
            <a:custGeom>
              <a:avLst/>
              <a:gdLst>
                <a:gd name="T0" fmla="*/ 0 w 371"/>
                <a:gd name="T1" fmla="*/ 5 h 42"/>
                <a:gd name="T2" fmla="*/ 8 w 371"/>
                <a:gd name="T3" fmla="*/ 9 h 42"/>
                <a:gd name="T4" fmla="*/ 29 w 371"/>
                <a:gd name="T5" fmla="*/ 17 h 42"/>
                <a:gd name="T6" fmla="*/ 66 w 371"/>
                <a:gd name="T7" fmla="*/ 28 h 42"/>
                <a:gd name="T8" fmla="*/ 112 w 371"/>
                <a:gd name="T9" fmla="*/ 38 h 42"/>
                <a:gd name="T10" fmla="*/ 138 w 371"/>
                <a:gd name="T11" fmla="*/ 42 h 42"/>
                <a:gd name="T12" fmla="*/ 167 w 371"/>
                <a:gd name="T13" fmla="*/ 42 h 42"/>
                <a:gd name="T14" fmla="*/ 198 w 371"/>
                <a:gd name="T15" fmla="*/ 42 h 42"/>
                <a:gd name="T16" fmla="*/ 231 w 371"/>
                <a:gd name="T17" fmla="*/ 40 h 42"/>
                <a:gd name="T18" fmla="*/ 263 w 371"/>
                <a:gd name="T19" fmla="*/ 36 h 42"/>
                <a:gd name="T20" fmla="*/ 300 w 371"/>
                <a:gd name="T21" fmla="*/ 26 h 42"/>
                <a:gd name="T22" fmla="*/ 334 w 371"/>
                <a:gd name="T23" fmla="*/ 15 h 42"/>
                <a:gd name="T24" fmla="*/ 371 w 371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1" h="42">
                  <a:moveTo>
                    <a:pt x="0" y="5"/>
                  </a:moveTo>
                  <a:lnTo>
                    <a:pt x="8" y="9"/>
                  </a:lnTo>
                  <a:lnTo>
                    <a:pt x="29" y="17"/>
                  </a:lnTo>
                  <a:lnTo>
                    <a:pt x="66" y="28"/>
                  </a:lnTo>
                  <a:lnTo>
                    <a:pt x="112" y="38"/>
                  </a:lnTo>
                  <a:lnTo>
                    <a:pt x="138" y="42"/>
                  </a:lnTo>
                  <a:lnTo>
                    <a:pt x="167" y="42"/>
                  </a:lnTo>
                  <a:lnTo>
                    <a:pt x="198" y="42"/>
                  </a:lnTo>
                  <a:lnTo>
                    <a:pt x="231" y="40"/>
                  </a:lnTo>
                  <a:lnTo>
                    <a:pt x="263" y="36"/>
                  </a:lnTo>
                  <a:lnTo>
                    <a:pt x="300" y="26"/>
                  </a:lnTo>
                  <a:lnTo>
                    <a:pt x="334" y="15"/>
                  </a:lnTo>
                  <a:lnTo>
                    <a:pt x="371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3927475" y="3719513"/>
              <a:ext cx="165100" cy="295275"/>
            </a:xfrm>
            <a:custGeom>
              <a:avLst/>
              <a:gdLst>
                <a:gd name="T0" fmla="*/ 21 w 104"/>
                <a:gd name="T1" fmla="*/ 0 h 186"/>
                <a:gd name="T2" fmla="*/ 17 w 104"/>
                <a:gd name="T3" fmla="*/ 8 h 186"/>
                <a:gd name="T4" fmla="*/ 10 w 104"/>
                <a:gd name="T5" fmla="*/ 31 h 186"/>
                <a:gd name="T6" fmla="*/ 6 w 104"/>
                <a:gd name="T7" fmla="*/ 46 h 186"/>
                <a:gd name="T8" fmla="*/ 2 w 104"/>
                <a:gd name="T9" fmla="*/ 64 h 186"/>
                <a:gd name="T10" fmla="*/ 0 w 104"/>
                <a:gd name="T11" fmla="*/ 83 h 186"/>
                <a:gd name="T12" fmla="*/ 0 w 104"/>
                <a:gd name="T13" fmla="*/ 102 h 186"/>
                <a:gd name="T14" fmla="*/ 0 w 104"/>
                <a:gd name="T15" fmla="*/ 119 h 186"/>
                <a:gd name="T16" fmla="*/ 4 w 104"/>
                <a:gd name="T17" fmla="*/ 137 h 186"/>
                <a:gd name="T18" fmla="*/ 8 w 104"/>
                <a:gd name="T19" fmla="*/ 144 h 186"/>
                <a:gd name="T20" fmla="*/ 12 w 104"/>
                <a:gd name="T21" fmla="*/ 152 h 186"/>
                <a:gd name="T22" fmla="*/ 16 w 104"/>
                <a:gd name="T23" fmla="*/ 160 h 186"/>
                <a:gd name="T24" fmla="*/ 21 w 104"/>
                <a:gd name="T25" fmla="*/ 165 h 186"/>
                <a:gd name="T26" fmla="*/ 27 w 104"/>
                <a:gd name="T27" fmla="*/ 171 h 186"/>
                <a:gd name="T28" fmla="*/ 35 w 104"/>
                <a:gd name="T29" fmla="*/ 177 h 186"/>
                <a:gd name="T30" fmla="*/ 42 w 104"/>
                <a:gd name="T31" fmla="*/ 181 h 186"/>
                <a:gd name="T32" fmla="*/ 52 w 104"/>
                <a:gd name="T33" fmla="*/ 184 h 186"/>
                <a:gd name="T34" fmla="*/ 63 w 104"/>
                <a:gd name="T35" fmla="*/ 186 h 186"/>
                <a:gd name="T36" fmla="*/ 75 w 104"/>
                <a:gd name="T37" fmla="*/ 186 h 186"/>
                <a:gd name="T38" fmla="*/ 88 w 104"/>
                <a:gd name="T39" fmla="*/ 186 h 186"/>
                <a:gd name="T40" fmla="*/ 104 w 104"/>
                <a:gd name="T41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86">
                  <a:moveTo>
                    <a:pt x="21" y="0"/>
                  </a:moveTo>
                  <a:lnTo>
                    <a:pt x="17" y="8"/>
                  </a:lnTo>
                  <a:lnTo>
                    <a:pt x="10" y="31"/>
                  </a:lnTo>
                  <a:lnTo>
                    <a:pt x="6" y="46"/>
                  </a:lnTo>
                  <a:lnTo>
                    <a:pt x="2" y="64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0" y="119"/>
                  </a:lnTo>
                  <a:lnTo>
                    <a:pt x="4" y="137"/>
                  </a:lnTo>
                  <a:lnTo>
                    <a:pt x="8" y="144"/>
                  </a:lnTo>
                  <a:lnTo>
                    <a:pt x="12" y="152"/>
                  </a:lnTo>
                  <a:lnTo>
                    <a:pt x="16" y="160"/>
                  </a:lnTo>
                  <a:lnTo>
                    <a:pt x="21" y="165"/>
                  </a:lnTo>
                  <a:lnTo>
                    <a:pt x="27" y="171"/>
                  </a:lnTo>
                  <a:lnTo>
                    <a:pt x="35" y="177"/>
                  </a:lnTo>
                  <a:lnTo>
                    <a:pt x="42" y="181"/>
                  </a:lnTo>
                  <a:lnTo>
                    <a:pt x="52" y="184"/>
                  </a:lnTo>
                  <a:lnTo>
                    <a:pt x="63" y="186"/>
                  </a:lnTo>
                  <a:lnTo>
                    <a:pt x="75" y="186"/>
                  </a:lnTo>
                  <a:lnTo>
                    <a:pt x="88" y="186"/>
                  </a:lnTo>
                  <a:lnTo>
                    <a:pt x="104" y="18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5014913" y="3725863"/>
              <a:ext cx="152400" cy="288925"/>
            </a:xfrm>
            <a:custGeom>
              <a:avLst/>
              <a:gdLst>
                <a:gd name="T0" fmla="*/ 67 w 96"/>
                <a:gd name="T1" fmla="*/ 0 h 182"/>
                <a:gd name="T2" fmla="*/ 71 w 96"/>
                <a:gd name="T3" fmla="*/ 10 h 182"/>
                <a:gd name="T4" fmla="*/ 81 w 96"/>
                <a:gd name="T5" fmla="*/ 33 h 182"/>
                <a:gd name="T6" fmla="*/ 85 w 96"/>
                <a:gd name="T7" fmla="*/ 46 h 182"/>
                <a:gd name="T8" fmla="*/ 90 w 96"/>
                <a:gd name="T9" fmla="*/ 63 h 182"/>
                <a:gd name="T10" fmla="*/ 94 w 96"/>
                <a:gd name="T11" fmla="*/ 81 h 182"/>
                <a:gd name="T12" fmla="*/ 96 w 96"/>
                <a:gd name="T13" fmla="*/ 100 h 182"/>
                <a:gd name="T14" fmla="*/ 96 w 96"/>
                <a:gd name="T15" fmla="*/ 117 h 182"/>
                <a:gd name="T16" fmla="*/ 94 w 96"/>
                <a:gd name="T17" fmla="*/ 134 h 182"/>
                <a:gd name="T18" fmla="*/ 92 w 96"/>
                <a:gd name="T19" fmla="*/ 142 h 182"/>
                <a:gd name="T20" fmla="*/ 88 w 96"/>
                <a:gd name="T21" fmla="*/ 150 h 182"/>
                <a:gd name="T22" fmla="*/ 85 w 96"/>
                <a:gd name="T23" fmla="*/ 156 h 182"/>
                <a:gd name="T24" fmla="*/ 81 w 96"/>
                <a:gd name="T25" fmla="*/ 161 h 182"/>
                <a:gd name="T26" fmla="*/ 75 w 96"/>
                <a:gd name="T27" fmla="*/ 167 h 182"/>
                <a:gd name="T28" fmla="*/ 67 w 96"/>
                <a:gd name="T29" fmla="*/ 173 h 182"/>
                <a:gd name="T30" fmla="*/ 60 w 96"/>
                <a:gd name="T31" fmla="*/ 177 h 182"/>
                <a:gd name="T32" fmla="*/ 50 w 96"/>
                <a:gd name="T33" fmla="*/ 179 h 182"/>
                <a:gd name="T34" fmla="*/ 40 w 96"/>
                <a:gd name="T35" fmla="*/ 180 h 182"/>
                <a:gd name="T36" fmla="*/ 29 w 96"/>
                <a:gd name="T37" fmla="*/ 182 h 182"/>
                <a:gd name="T38" fmla="*/ 16 w 96"/>
                <a:gd name="T39" fmla="*/ 182 h 182"/>
                <a:gd name="T40" fmla="*/ 0 w 96"/>
                <a:gd name="T41" fmla="*/ 1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2">
                  <a:moveTo>
                    <a:pt x="67" y="0"/>
                  </a:moveTo>
                  <a:lnTo>
                    <a:pt x="71" y="10"/>
                  </a:lnTo>
                  <a:lnTo>
                    <a:pt x="81" y="33"/>
                  </a:lnTo>
                  <a:lnTo>
                    <a:pt x="85" y="46"/>
                  </a:lnTo>
                  <a:lnTo>
                    <a:pt x="90" y="63"/>
                  </a:lnTo>
                  <a:lnTo>
                    <a:pt x="94" y="81"/>
                  </a:lnTo>
                  <a:lnTo>
                    <a:pt x="96" y="100"/>
                  </a:lnTo>
                  <a:lnTo>
                    <a:pt x="96" y="117"/>
                  </a:lnTo>
                  <a:lnTo>
                    <a:pt x="94" y="134"/>
                  </a:lnTo>
                  <a:lnTo>
                    <a:pt x="92" y="142"/>
                  </a:lnTo>
                  <a:lnTo>
                    <a:pt x="88" y="150"/>
                  </a:lnTo>
                  <a:lnTo>
                    <a:pt x="85" y="156"/>
                  </a:lnTo>
                  <a:lnTo>
                    <a:pt x="81" y="161"/>
                  </a:lnTo>
                  <a:lnTo>
                    <a:pt x="75" y="167"/>
                  </a:lnTo>
                  <a:lnTo>
                    <a:pt x="67" y="173"/>
                  </a:lnTo>
                  <a:lnTo>
                    <a:pt x="60" y="177"/>
                  </a:lnTo>
                  <a:lnTo>
                    <a:pt x="50" y="179"/>
                  </a:lnTo>
                  <a:lnTo>
                    <a:pt x="40" y="180"/>
                  </a:lnTo>
                  <a:lnTo>
                    <a:pt x="29" y="182"/>
                  </a:lnTo>
                  <a:lnTo>
                    <a:pt x="16" y="182"/>
                  </a:lnTo>
                  <a:lnTo>
                    <a:pt x="0" y="18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3943350" y="4152900"/>
              <a:ext cx="115888" cy="176213"/>
            </a:xfrm>
            <a:custGeom>
              <a:avLst/>
              <a:gdLst>
                <a:gd name="T0" fmla="*/ 73 w 73"/>
                <a:gd name="T1" fmla="*/ 13 h 111"/>
                <a:gd name="T2" fmla="*/ 71 w 73"/>
                <a:gd name="T3" fmla="*/ 11 h 111"/>
                <a:gd name="T4" fmla="*/ 61 w 73"/>
                <a:gd name="T5" fmla="*/ 6 h 111"/>
                <a:gd name="T6" fmla="*/ 55 w 73"/>
                <a:gd name="T7" fmla="*/ 4 h 111"/>
                <a:gd name="T8" fmla="*/ 48 w 73"/>
                <a:gd name="T9" fmla="*/ 2 h 111"/>
                <a:gd name="T10" fmla="*/ 40 w 73"/>
                <a:gd name="T11" fmla="*/ 0 h 111"/>
                <a:gd name="T12" fmla="*/ 34 w 73"/>
                <a:gd name="T13" fmla="*/ 0 h 111"/>
                <a:gd name="T14" fmla="*/ 27 w 73"/>
                <a:gd name="T15" fmla="*/ 4 h 111"/>
                <a:gd name="T16" fmla="*/ 19 w 73"/>
                <a:gd name="T17" fmla="*/ 7 h 111"/>
                <a:gd name="T18" fmla="*/ 13 w 73"/>
                <a:gd name="T19" fmla="*/ 15 h 111"/>
                <a:gd name="T20" fmla="*/ 7 w 73"/>
                <a:gd name="T21" fmla="*/ 27 h 111"/>
                <a:gd name="T22" fmla="*/ 4 w 73"/>
                <a:gd name="T23" fmla="*/ 40 h 111"/>
                <a:gd name="T24" fmla="*/ 2 w 73"/>
                <a:gd name="T25" fmla="*/ 59 h 111"/>
                <a:gd name="T26" fmla="*/ 0 w 73"/>
                <a:gd name="T27" fmla="*/ 82 h 111"/>
                <a:gd name="T28" fmla="*/ 2 w 73"/>
                <a:gd name="T2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11">
                  <a:moveTo>
                    <a:pt x="73" y="13"/>
                  </a:moveTo>
                  <a:lnTo>
                    <a:pt x="71" y="11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19" y="7"/>
                  </a:lnTo>
                  <a:lnTo>
                    <a:pt x="13" y="15"/>
                  </a:lnTo>
                  <a:lnTo>
                    <a:pt x="7" y="27"/>
                  </a:lnTo>
                  <a:lnTo>
                    <a:pt x="4" y="40"/>
                  </a:lnTo>
                  <a:lnTo>
                    <a:pt x="2" y="59"/>
                  </a:lnTo>
                  <a:lnTo>
                    <a:pt x="0" y="82"/>
                  </a:lnTo>
                  <a:lnTo>
                    <a:pt x="2" y="11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5040313" y="4143375"/>
              <a:ext cx="117475" cy="173038"/>
            </a:xfrm>
            <a:custGeom>
              <a:avLst/>
              <a:gdLst>
                <a:gd name="T0" fmla="*/ 0 w 74"/>
                <a:gd name="T1" fmla="*/ 13 h 109"/>
                <a:gd name="T2" fmla="*/ 3 w 74"/>
                <a:gd name="T3" fmla="*/ 10 h 109"/>
                <a:gd name="T4" fmla="*/ 13 w 74"/>
                <a:gd name="T5" fmla="*/ 6 h 109"/>
                <a:gd name="T6" fmla="*/ 19 w 74"/>
                <a:gd name="T7" fmla="*/ 2 h 109"/>
                <a:gd name="T8" fmla="*/ 26 w 74"/>
                <a:gd name="T9" fmla="*/ 0 h 109"/>
                <a:gd name="T10" fmla="*/ 34 w 74"/>
                <a:gd name="T11" fmla="*/ 0 h 109"/>
                <a:gd name="T12" fmla="*/ 40 w 74"/>
                <a:gd name="T13" fmla="*/ 0 h 109"/>
                <a:gd name="T14" fmla="*/ 48 w 74"/>
                <a:gd name="T15" fmla="*/ 2 h 109"/>
                <a:gd name="T16" fmla="*/ 55 w 74"/>
                <a:gd name="T17" fmla="*/ 8 h 109"/>
                <a:gd name="T18" fmla="*/ 61 w 74"/>
                <a:gd name="T19" fmla="*/ 15 h 109"/>
                <a:gd name="T20" fmla="*/ 67 w 74"/>
                <a:gd name="T21" fmla="*/ 25 h 109"/>
                <a:gd name="T22" fmla="*/ 71 w 74"/>
                <a:gd name="T23" fmla="*/ 40 h 109"/>
                <a:gd name="T24" fmla="*/ 72 w 74"/>
                <a:gd name="T25" fmla="*/ 60 h 109"/>
                <a:gd name="T26" fmla="*/ 74 w 74"/>
                <a:gd name="T27" fmla="*/ 83 h 109"/>
                <a:gd name="T28" fmla="*/ 72 w 74"/>
                <a:gd name="T2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09">
                  <a:moveTo>
                    <a:pt x="0" y="13"/>
                  </a:moveTo>
                  <a:lnTo>
                    <a:pt x="3" y="10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5" y="8"/>
                  </a:lnTo>
                  <a:lnTo>
                    <a:pt x="61" y="15"/>
                  </a:lnTo>
                  <a:lnTo>
                    <a:pt x="67" y="25"/>
                  </a:lnTo>
                  <a:lnTo>
                    <a:pt x="71" y="40"/>
                  </a:lnTo>
                  <a:lnTo>
                    <a:pt x="72" y="60"/>
                  </a:lnTo>
                  <a:lnTo>
                    <a:pt x="74" y="83"/>
                  </a:lnTo>
                  <a:lnTo>
                    <a:pt x="72" y="10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4448175" y="2582863"/>
              <a:ext cx="28575" cy="228600"/>
            </a:xfrm>
            <a:custGeom>
              <a:avLst/>
              <a:gdLst>
                <a:gd name="T0" fmla="*/ 0 w 18"/>
                <a:gd name="T1" fmla="*/ 144 h 144"/>
                <a:gd name="T2" fmla="*/ 18 w 18"/>
                <a:gd name="T3" fmla="*/ 144 h 144"/>
                <a:gd name="T4" fmla="*/ 16 w 18"/>
                <a:gd name="T5" fmla="*/ 0 h 144"/>
                <a:gd name="T6" fmla="*/ 0 w 18"/>
                <a:gd name="T7" fmla="*/ 0 h 144"/>
                <a:gd name="T8" fmla="*/ 0 w 18"/>
                <a:gd name="T9" fmla="*/ 144 h 144"/>
                <a:gd name="T10" fmla="*/ 0 w 18"/>
                <a:gd name="T1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4">
                  <a:moveTo>
                    <a:pt x="0" y="144"/>
                  </a:moveTo>
                  <a:lnTo>
                    <a:pt x="18" y="14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4448175" y="2811463"/>
              <a:ext cx="109538" cy="146050"/>
            </a:xfrm>
            <a:custGeom>
              <a:avLst/>
              <a:gdLst>
                <a:gd name="T0" fmla="*/ 69 w 69"/>
                <a:gd name="T1" fmla="*/ 77 h 92"/>
                <a:gd name="T2" fmla="*/ 69 w 69"/>
                <a:gd name="T3" fmla="*/ 77 h 92"/>
                <a:gd name="T4" fmla="*/ 60 w 69"/>
                <a:gd name="T5" fmla="*/ 75 h 92"/>
                <a:gd name="T6" fmla="*/ 50 w 69"/>
                <a:gd name="T7" fmla="*/ 71 h 92"/>
                <a:gd name="T8" fmla="*/ 41 w 69"/>
                <a:gd name="T9" fmla="*/ 64 h 92"/>
                <a:gd name="T10" fmla="*/ 33 w 69"/>
                <a:gd name="T11" fmla="*/ 54 h 92"/>
                <a:gd name="T12" fmla="*/ 27 w 69"/>
                <a:gd name="T13" fmla="*/ 42 h 92"/>
                <a:gd name="T14" fmla="*/ 21 w 69"/>
                <a:gd name="T15" fmla="*/ 31 h 92"/>
                <a:gd name="T16" fmla="*/ 18 w 69"/>
                <a:gd name="T17" fmla="*/ 16 h 92"/>
                <a:gd name="T18" fmla="*/ 18 w 69"/>
                <a:gd name="T19" fmla="*/ 0 h 92"/>
                <a:gd name="T20" fmla="*/ 0 w 69"/>
                <a:gd name="T21" fmla="*/ 0 h 92"/>
                <a:gd name="T22" fmla="*/ 2 w 69"/>
                <a:gd name="T23" fmla="*/ 18 h 92"/>
                <a:gd name="T24" fmla="*/ 6 w 69"/>
                <a:gd name="T25" fmla="*/ 35 h 92"/>
                <a:gd name="T26" fmla="*/ 12 w 69"/>
                <a:gd name="T27" fmla="*/ 50 h 92"/>
                <a:gd name="T28" fmla="*/ 21 w 69"/>
                <a:gd name="T29" fmla="*/ 64 h 92"/>
                <a:gd name="T30" fmla="*/ 31 w 69"/>
                <a:gd name="T31" fmla="*/ 75 h 92"/>
                <a:gd name="T32" fmla="*/ 43 w 69"/>
                <a:gd name="T33" fmla="*/ 85 h 92"/>
                <a:gd name="T34" fmla="*/ 56 w 69"/>
                <a:gd name="T35" fmla="*/ 90 h 92"/>
                <a:gd name="T36" fmla="*/ 69 w 69"/>
                <a:gd name="T37" fmla="*/ 92 h 92"/>
                <a:gd name="T38" fmla="*/ 69 w 69"/>
                <a:gd name="T39" fmla="*/ 92 h 92"/>
                <a:gd name="T40" fmla="*/ 69 w 69"/>
                <a:gd name="T41" fmla="*/ 7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2">
                  <a:moveTo>
                    <a:pt x="69" y="77"/>
                  </a:moveTo>
                  <a:lnTo>
                    <a:pt x="69" y="77"/>
                  </a:lnTo>
                  <a:lnTo>
                    <a:pt x="60" y="75"/>
                  </a:lnTo>
                  <a:lnTo>
                    <a:pt x="50" y="71"/>
                  </a:lnTo>
                  <a:lnTo>
                    <a:pt x="41" y="64"/>
                  </a:lnTo>
                  <a:lnTo>
                    <a:pt x="33" y="54"/>
                  </a:lnTo>
                  <a:lnTo>
                    <a:pt x="27" y="42"/>
                  </a:lnTo>
                  <a:lnTo>
                    <a:pt x="21" y="31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6" y="35"/>
                  </a:lnTo>
                  <a:lnTo>
                    <a:pt x="12" y="50"/>
                  </a:lnTo>
                  <a:lnTo>
                    <a:pt x="21" y="64"/>
                  </a:lnTo>
                  <a:lnTo>
                    <a:pt x="31" y="75"/>
                  </a:lnTo>
                  <a:lnTo>
                    <a:pt x="43" y="85"/>
                  </a:lnTo>
                  <a:lnTo>
                    <a:pt x="56" y="90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7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4557713" y="2946400"/>
              <a:ext cx="1587" cy="11113"/>
            </a:xfrm>
            <a:custGeom>
              <a:avLst/>
              <a:gdLst>
                <a:gd name="T0" fmla="*/ 7 h 7"/>
                <a:gd name="T1" fmla="*/ 0 h 7"/>
                <a:gd name="T2" fmla="*/ 0 h 7"/>
                <a:gd name="T3" fmla="*/ 0 h 7"/>
                <a:gd name="T4" fmla="*/ 0 h 7"/>
                <a:gd name="T5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4557713" y="2811463"/>
              <a:ext cx="109537" cy="146050"/>
            </a:xfrm>
            <a:custGeom>
              <a:avLst/>
              <a:gdLst>
                <a:gd name="T0" fmla="*/ 54 w 69"/>
                <a:gd name="T1" fmla="*/ 0 h 92"/>
                <a:gd name="T2" fmla="*/ 54 w 69"/>
                <a:gd name="T3" fmla="*/ 0 h 92"/>
                <a:gd name="T4" fmla="*/ 54 w 69"/>
                <a:gd name="T5" fmla="*/ 16 h 92"/>
                <a:gd name="T6" fmla="*/ 50 w 69"/>
                <a:gd name="T7" fmla="*/ 31 h 92"/>
                <a:gd name="T8" fmla="*/ 44 w 69"/>
                <a:gd name="T9" fmla="*/ 42 h 92"/>
                <a:gd name="T10" fmla="*/ 39 w 69"/>
                <a:gd name="T11" fmla="*/ 54 h 92"/>
                <a:gd name="T12" fmla="*/ 31 w 69"/>
                <a:gd name="T13" fmla="*/ 64 h 92"/>
                <a:gd name="T14" fmla="*/ 21 w 69"/>
                <a:gd name="T15" fmla="*/ 71 h 92"/>
                <a:gd name="T16" fmla="*/ 12 w 69"/>
                <a:gd name="T17" fmla="*/ 75 h 92"/>
                <a:gd name="T18" fmla="*/ 0 w 69"/>
                <a:gd name="T19" fmla="*/ 77 h 92"/>
                <a:gd name="T20" fmla="*/ 0 w 69"/>
                <a:gd name="T21" fmla="*/ 92 h 92"/>
                <a:gd name="T22" fmla="*/ 16 w 69"/>
                <a:gd name="T23" fmla="*/ 90 h 92"/>
                <a:gd name="T24" fmla="*/ 29 w 69"/>
                <a:gd name="T25" fmla="*/ 85 h 92"/>
                <a:gd name="T26" fmla="*/ 41 w 69"/>
                <a:gd name="T27" fmla="*/ 75 h 92"/>
                <a:gd name="T28" fmla="*/ 50 w 69"/>
                <a:gd name="T29" fmla="*/ 64 h 92"/>
                <a:gd name="T30" fmla="*/ 60 w 69"/>
                <a:gd name="T31" fmla="*/ 50 h 92"/>
                <a:gd name="T32" fmla="*/ 66 w 69"/>
                <a:gd name="T33" fmla="*/ 35 h 92"/>
                <a:gd name="T34" fmla="*/ 69 w 69"/>
                <a:gd name="T35" fmla="*/ 18 h 92"/>
                <a:gd name="T36" fmla="*/ 69 w 69"/>
                <a:gd name="T37" fmla="*/ 0 h 92"/>
                <a:gd name="T38" fmla="*/ 69 w 69"/>
                <a:gd name="T39" fmla="*/ 0 h 92"/>
                <a:gd name="T40" fmla="*/ 54 w 69"/>
                <a:gd name="T4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2">
                  <a:moveTo>
                    <a:pt x="54" y="0"/>
                  </a:moveTo>
                  <a:lnTo>
                    <a:pt x="54" y="0"/>
                  </a:lnTo>
                  <a:lnTo>
                    <a:pt x="54" y="16"/>
                  </a:lnTo>
                  <a:lnTo>
                    <a:pt x="50" y="31"/>
                  </a:lnTo>
                  <a:lnTo>
                    <a:pt x="44" y="42"/>
                  </a:lnTo>
                  <a:lnTo>
                    <a:pt x="39" y="54"/>
                  </a:lnTo>
                  <a:lnTo>
                    <a:pt x="31" y="64"/>
                  </a:lnTo>
                  <a:lnTo>
                    <a:pt x="21" y="71"/>
                  </a:lnTo>
                  <a:lnTo>
                    <a:pt x="12" y="75"/>
                  </a:lnTo>
                  <a:lnTo>
                    <a:pt x="0" y="77"/>
                  </a:lnTo>
                  <a:lnTo>
                    <a:pt x="0" y="92"/>
                  </a:lnTo>
                  <a:lnTo>
                    <a:pt x="16" y="90"/>
                  </a:lnTo>
                  <a:lnTo>
                    <a:pt x="29" y="85"/>
                  </a:lnTo>
                  <a:lnTo>
                    <a:pt x="41" y="75"/>
                  </a:lnTo>
                  <a:lnTo>
                    <a:pt x="50" y="64"/>
                  </a:lnTo>
                  <a:lnTo>
                    <a:pt x="60" y="50"/>
                  </a:lnTo>
                  <a:lnTo>
                    <a:pt x="66" y="35"/>
                  </a:lnTo>
                  <a:lnTo>
                    <a:pt x="69" y="18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4640263" y="2582863"/>
              <a:ext cx="26987" cy="228600"/>
            </a:xfrm>
            <a:custGeom>
              <a:avLst/>
              <a:gdLst>
                <a:gd name="T0" fmla="*/ 0 w 17"/>
                <a:gd name="T1" fmla="*/ 0 h 144"/>
                <a:gd name="T2" fmla="*/ 2 w 17"/>
                <a:gd name="T3" fmla="*/ 144 h 144"/>
                <a:gd name="T4" fmla="*/ 17 w 17"/>
                <a:gd name="T5" fmla="*/ 144 h 144"/>
                <a:gd name="T6" fmla="*/ 16 w 17"/>
                <a:gd name="T7" fmla="*/ 0 h 144"/>
                <a:gd name="T8" fmla="*/ 0 w 1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4">
                  <a:moveTo>
                    <a:pt x="0" y="0"/>
                  </a:moveTo>
                  <a:lnTo>
                    <a:pt x="2" y="144"/>
                  </a:lnTo>
                  <a:lnTo>
                    <a:pt x="17" y="14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4549775" y="2954338"/>
              <a:ext cx="23813" cy="280987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4481513" y="3217863"/>
              <a:ext cx="155575" cy="50800"/>
            </a:xfrm>
            <a:custGeom>
              <a:avLst/>
              <a:gdLst>
                <a:gd name="T0" fmla="*/ 50 w 98"/>
                <a:gd name="T1" fmla="*/ 0 h 32"/>
                <a:gd name="T2" fmla="*/ 31 w 98"/>
                <a:gd name="T3" fmla="*/ 1 h 32"/>
                <a:gd name="T4" fmla="*/ 16 w 98"/>
                <a:gd name="T5" fmla="*/ 5 h 32"/>
                <a:gd name="T6" fmla="*/ 10 w 98"/>
                <a:gd name="T7" fmla="*/ 7 h 32"/>
                <a:gd name="T8" fmla="*/ 4 w 98"/>
                <a:gd name="T9" fmla="*/ 9 h 32"/>
                <a:gd name="T10" fmla="*/ 2 w 98"/>
                <a:gd name="T11" fmla="*/ 13 h 32"/>
                <a:gd name="T12" fmla="*/ 0 w 98"/>
                <a:gd name="T13" fmla="*/ 17 h 32"/>
                <a:gd name="T14" fmla="*/ 2 w 98"/>
                <a:gd name="T15" fmla="*/ 21 h 32"/>
                <a:gd name="T16" fmla="*/ 4 w 98"/>
                <a:gd name="T17" fmla="*/ 23 h 32"/>
                <a:gd name="T18" fmla="*/ 10 w 98"/>
                <a:gd name="T19" fmla="*/ 26 h 32"/>
                <a:gd name="T20" fmla="*/ 16 w 98"/>
                <a:gd name="T21" fmla="*/ 28 h 32"/>
                <a:gd name="T22" fmla="*/ 31 w 98"/>
                <a:gd name="T23" fmla="*/ 32 h 32"/>
                <a:gd name="T24" fmla="*/ 50 w 98"/>
                <a:gd name="T25" fmla="*/ 32 h 32"/>
                <a:gd name="T26" fmla="*/ 69 w 98"/>
                <a:gd name="T27" fmla="*/ 32 h 32"/>
                <a:gd name="T28" fmla="*/ 85 w 98"/>
                <a:gd name="T29" fmla="*/ 28 h 32"/>
                <a:gd name="T30" fmla="*/ 91 w 98"/>
                <a:gd name="T31" fmla="*/ 26 h 32"/>
                <a:gd name="T32" fmla="*/ 94 w 98"/>
                <a:gd name="T33" fmla="*/ 23 h 32"/>
                <a:gd name="T34" fmla="*/ 98 w 98"/>
                <a:gd name="T35" fmla="*/ 21 h 32"/>
                <a:gd name="T36" fmla="*/ 98 w 98"/>
                <a:gd name="T37" fmla="*/ 17 h 32"/>
                <a:gd name="T38" fmla="*/ 98 w 98"/>
                <a:gd name="T39" fmla="*/ 13 h 32"/>
                <a:gd name="T40" fmla="*/ 94 w 98"/>
                <a:gd name="T41" fmla="*/ 9 h 32"/>
                <a:gd name="T42" fmla="*/ 91 w 98"/>
                <a:gd name="T43" fmla="*/ 7 h 32"/>
                <a:gd name="T44" fmla="*/ 85 w 98"/>
                <a:gd name="T45" fmla="*/ 5 h 32"/>
                <a:gd name="T46" fmla="*/ 69 w 98"/>
                <a:gd name="T47" fmla="*/ 1 h 32"/>
                <a:gd name="T48" fmla="*/ 50 w 98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32">
                  <a:moveTo>
                    <a:pt x="50" y="0"/>
                  </a:moveTo>
                  <a:lnTo>
                    <a:pt x="31" y="1"/>
                  </a:lnTo>
                  <a:lnTo>
                    <a:pt x="16" y="5"/>
                  </a:lnTo>
                  <a:lnTo>
                    <a:pt x="10" y="7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3"/>
                  </a:lnTo>
                  <a:lnTo>
                    <a:pt x="10" y="26"/>
                  </a:lnTo>
                  <a:lnTo>
                    <a:pt x="16" y="28"/>
                  </a:lnTo>
                  <a:lnTo>
                    <a:pt x="31" y="32"/>
                  </a:lnTo>
                  <a:lnTo>
                    <a:pt x="50" y="32"/>
                  </a:lnTo>
                  <a:lnTo>
                    <a:pt x="69" y="32"/>
                  </a:lnTo>
                  <a:lnTo>
                    <a:pt x="85" y="28"/>
                  </a:lnTo>
                  <a:lnTo>
                    <a:pt x="91" y="26"/>
                  </a:lnTo>
                  <a:lnTo>
                    <a:pt x="94" y="23"/>
                  </a:lnTo>
                  <a:lnTo>
                    <a:pt x="98" y="21"/>
                  </a:lnTo>
                  <a:lnTo>
                    <a:pt x="98" y="17"/>
                  </a:lnTo>
                  <a:lnTo>
                    <a:pt x="98" y="13"/>
                  </a:lnTo>
                  <a:lnTo>
                    <a:pt x="94" y="9"/>
                  </a:lnTo>
                  <a:lnTo>
                    <a:pt x="91" y="7"/>
                  </a:lnTo>
                  <a:lnTo>
                    <a:pt x="85" y="5"/>
                  </a:lnTo>
                  <a:lnTo>
                    <a:pt x="6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4481513" y="3217863"/>
              <a:ext cx="155575" cy="50800"/>
            </a:xfrm>
            <a:custGeom>
              <a:avLst/>
              <a:gdLst>
                <a:gd name="T0" fmla="*/ 50 w 98"/>
                <a:gd name="T1" fmla="*/ 0 h 32"/>
                <a:gd name="T2" fmla="*/ 31 w 98"/>
                <a:gd name="T3" fmla="*/ 1 h 32"/>
                <a:gd name="T4" fmla="*/ 16 w 98"/>
                <a:gd name="T5" fmla="*/ 5 h 32"/>
                <a:gd name="T6" fmla="*/ 10 w 98"/>
                <a:gd name="T7" fmla="*/ 7 h 32"/>
                <a:gd name="T8" fmla="*/ 4 w 98"/>
                <a:gd name="T9" fmla="*/ 9 h 32"/>
                <a:gd name="T10" fmla="*/ 2 w 98"/>
                <a:gd name="T11" fmla="*/ 13 h 32"/>
                <a:gd name="T12" fmla="*/ 0 w 98"/>
                <a:gd name="T13" fmla="*/ 17 h 32"/>
                <a:gd name="T14" fmla="*/ 2 w 98"/>
                <a:gd name="T15" fmla="*/ 21 h 32"/>
                <a:gd name="T16" fmla="*/ 4 w 98"/>
                <a:gd name="T17" fmla="*/ 23 h 32"/>
                <a:gd name="T18" fmla="*/ 10 w 98"/>
                <a:gd name="T19" fmla="*/ 26 h 32"/>
                <a:gd name="T20" fmla="*/ 16 w 98"/>
                <a:gd name="T21" fmla="*/ 28 h 32"/>
                <a:gd name="T22" fmla="*/ 31 w 98"/>
                <a:gd name="T23" fmla="*/ 32 h 32"/>
                <a:gd name="T24" fmla="*/ 50 w 98"/>
                <a:gd name="T25" fmla="*/ 32 h 32"/>
                <a:gd name="T26" fmla="*/ 69 w 98"/>
                <a:gd name="T27" fmla="*/ 32 h 32"/>
                <a:gd name="T28" fmla="*/ 85 w 98"/>
                <a:gd name="T29" fmla="*/ 28 h 32"/>
                <a:gd name="T30" fmla="*/ 91 w 98"/>
                <a:gd name="T31" fmla="*/ 26 h 32"/>
                <a:gd name="T32" fmla="*/ 94 w 98"/>
                <a:gd name="T33" fmla="*/ 23 h 32"/>
                <a:gd name="T34" fmla="*/ 98 w 98"/>
                <a:gd name="T35" fmla="*/ 21 h 32"/>
                <a:gd name="T36" fmla="*/ 98 w 98"/>
                <a:gd name="T37" fmla="*/ 17 h 32"/>
                <a:gd name="T38" fmla="*/ 98 w 98"/>
                <a:gd name="T39" fmla="*/ 13 h 32"/>
                <a:gd name="T40" fmla="*/ 94 w 98"/>
                <a:gd name="T41" fmla="*/ 9 h 32"/>
                <a:gd name="T42" fmla="*/ 91 w 98"/>
                <a:gd name="T43" fmla="*/ 7 h 32"/>
                <a:gd name="T44" fmla="*/ 85 w 98"/>
                <a:gd name="T45" fmla="*/ 5 h 32"/>
                <a:gd name="T46" fmla="*/ 69 w 98"/>
                <a:gd name="T47" fmla="*/ 1 h 32"/>
                <a:gd name="T48" fmla="*/ 50 w 98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32">
                  <a:moveTo>
                    <a:pt x="50" y="0"/>
                  </a:moveTo>
                  <a:lnTo>
                    <a:pt x="31" y="1"/>
                  </a:lnTo>
                  <a:lnTo>
                    <a:pt x="16" y="5"/>
                  </a:lnTo>
                  <a:lnTo>
                    <a:pt x="10" y="7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3"/>
                  </a:lnTo>
                  <a:lnTo>
                    <a:pt x="10" y="26"/>
                  </a:lnTo>
                  <a:lnTo>
                    <a:pt x="16" y="28"/>
                  </a:lnTo>
                  <a:lnTo>
                    <a:pt x="31" y="32"/>
                  </a:lnTo>
                  <a:lnTo>
                    <a:pt x="50" y="32"/>
                  </a:lnTo>
                  <a:lnTo>
                    <a:pt x="69" y="32"/>
                  </a:lnTo>
                  <a:lnTo>
                    <a:pt x="85" y="28"/>
                  </a:lnTo>
                  <a:lnTo>
                    <a:pt x="91" y="26"/>
                  </a:lnTo>
                  <a:lnTo>
                    <a:pt x="94" y="23"/>
                  </a:lnTo>
                  <a:lnTo>
                    <a:pt x="98" y="21"/>
                  </a:lnTo>
                  <a:lnTo>
                    <a:pt x="98" y="17"/>
                  </a:lnTo>
                  <a:lnTo>
                    <a:pt x="98" y="13"/>
                  </a:lnTo>
                  <a:lnTo>
                    <a:pt x="94" y="9"/>
                  </a:lnTo>
                  <a:lnTo>
                    <a:pt x="91" y="7"/>
                  </a:lnTo>
                  <a:lnTo>
                    <a:pt x="85" y="5"/>
                  </a:lnTo>
                  <a:lnTo>
                    <a:pt x="69" y="1"/>
                  </a:lnTo>
                  <a:lnTo>
                    <a:pt x="50" y="0"/>
                  </a:lnTo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>
              <a:off x="4743450" y="2592388"/>
              <a:ext cx="1588" cy="14287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4799013" y="2605088"/>
              <a:ext cx="1587" cy="119062"/>
            </a:xfrm>
            <a:custGeom>
              <a:avLst/>
              <a:gdLst>
                <a:gd name="T0" fmla="*/ 0 h 75"/>
                <a:gd name="T1" fmla="*/ 19 h 75"/>
                <a:gd name="T2" fmla="*/ 36 h 75"/>
                <a:gd name="T3" fmla="*/ 55 h 75"/>
                <a:gd name="T4" fmla="*/ 75 h 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5">
                  <a:moveTo>
                    <a:pt x="0" y="0"/>
                  </a:moveTo>
                  <a:lnTo>
                    <a:pt x="0" y="19"/>
                  </a:lnTo>
                  <a:lnTo>
                    <a:pt x="0" y="36"/>
                  </a:lnTo>
                  <a:lnTo>
                    <a:pt x="0" y="55"/>
                  </a:lnTo>
                  <a:lnTo>
                    <a:pt x="0" y="7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4832350" y="2613025"/>
              <a:ext cx="1588" cy="101600"/>
            </a:xfrm>
            <a:custGeom>
              <a:avLst/>
              <a:gdLst>
                <a:gd name="T0" fmla="*/ 0 h 64"/>
                <a:gd name="T1" fmla="*/ 16 h 64"/>
                <a:gd name="T2" fmla="*/ 31 h 64"/>
                <a:gd name="T3" fmla="*/ 48 h 64"/>
                <a:gd name="T4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4">
                  <a:moveTo>
                    <a:pt x="0" y="0"/>
                  </a:moveTo>
                  <a:lnTo>
                    <a:pt x="0" y="16"/>
                  </a:lnTo>
                  <a:lnTo>
                    <a:pt x="0" y="31"/>
                  </a:lnTo>
                  <a:lnTo>
                    <a:pt x="0" y="48"/>
                  </a:lnTo>
                  <a:lnTo>
                    <a:pt x="0" y="6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4856163" y="2616200"/>
              <a:ext cx="1587" cy="92075"/>
            </a:xfrm>
            <a:custGeom>
              <a:avLst/>
              <a:gdLst>
                <a:gd name="T0" fmla="*/ 0 h 58"/>
                <a:gd name="T1" fmla="*/ 29 h 58"/>
                <a:gd name="T2" fmla="*/ 58 h 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8">
                  <a:moveTo>
                    <a:pt x="0" y="0"/>
                  </a:moveTo>
                  <a:lnTo>
                    <a:pt x="0" y="29"/>
                  </a:lnTo>
                  <a:lnTo>
                    <a:pt x="0" y="5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4878388" y="2622550"/>
              <a:ext cx="1587" cy="82550"/>
            </a:xfrm>
            <a:custGeom>
              <a:avLst/>
              <a:gdLst>
                <a:gd name="T0" fmla="*/ 0 h 52"/>
                <a:gd name="T1" fmla="*/ 25 h 52"/>
                <a:gd name="T2" fmla="*/ 52 h 5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2">
                  <a:moveTo>
                    <a:pt x="0" y="0"/>
                  </a:moveTo>
                  <a:lnTo>
                    <a:pt x="0" y="25"/>
                  </a:lnTo>
                  <a:lnTo>
                    <a:pt x="0" y="5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auto">
            <a:xfrm>
              <a:off x="4892675" y="2625725"/>
              <a:ext cx="1588" cy="7302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auto">
            <a:xfrm>
              <a:off x="4397375" y="2592388"/>
              <a:ext cx="1588" cy="14287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4341813" y="2605088"/>
              <a:ext cx="1587" cy="119062"/>
            </a:xfrm>
            <a:custGeom>
              <a:avLst/>
              <a:gdLst>
                <a:gd name="T0" fmla="*/ 0 h 75"/>
                <a:gd name="T1" fmla="*/ 19 h 75"/>
                <a:gd name="T2" fmla="*/ 36 h 75"/>
                <a:gd name="T3" fmla="*/ 55 h 75"/>
                <a:gd name="T4" fmla="*/ 75 h 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5">
                  <a:moveTo>
                    <a:pt x="0" y="0"/>
                  </a:moveTo>
                  <a:lnTo>
                    <a:pt x="0" y="19"/>
                  </a:lnTo>
                  <a:lnTo>
                    <a:pt x="0" y="36"/>
                  </a:lnTo>
                  <a:lnTo>
                    <a:pt x="0" y="55"/>
                  </a:lnTo>
                  <a:lnTo>
                    <a:pt x="0" y="7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4305300" y="2613025"/>
              <a:ext cx="1588" cy="101600"/>
            </a:xfrm>
            <a:custGeom>
              <a:avLst/>
              <a:gdLst>
                <a:gd name="T0" fmla="*/ 0 h 64"/>
                <a:gd name="T1" fmla="*/ 16 h 64"/>
                <a:gd name="T2" fmla="*/ 31 h 64"/>
                <a:gd name="T3" fmla="*/ 48 h 64"/>
                <a:gd name="T4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4">
                  <a:moveTo>
                    <a:pt x="0" y="0"/>
                  </a:moveTo>
                  <a:lnTo>
                    <a:pt x="0" y="16"/>
                  </a:lnTo>
                  <a:lnTo>
                    <a:pt x="0" y="31"/>
                  </a:lnTo>
                  <a:lnTo>
                    <a:pt x="0" y="48"/>
                  </a:lnTo>
                  <a:lnTo>
                    <a:pt x="0" y="6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4281488" y="2616200"/>
              <a:ext cx="1587" cy="92075"/>
            </a:xfrm>
            <a:custGeom>
              <a:avLst/>
              <a:gdLst>
                <a:gd name="T0" fmla="*/ 0 h 58"/>
                <a:gd name="T1" fmla="*/ 29 h 58"/>
                <a:gd name="T2" fmla="*/ 58 h 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8">
                  <a:moveTo>
                    <a:pt x="0" y="0"/>
                  </a:moveTo>
                  <a:lnTo>
                    <a:pt x="0" y="29"/>
                  </a:lnTo>
                  <a:lnTo>
                    <a:pt x="0" y="5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4262438" y="2622550"/>
              <a:ext cx="1587" cy="82550"/>
            </a:xfrm>
            <a:custGeom>
              <a:avLst/>
              <a:gdLst>
                <a:gd name="T0" fmla="*/ 0 h 52"/>
                <a:gd name="T1" fmla="*/ 25 h 52"/>
                <a:gd name="T2" fmla="*/ 52 h 5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2">
                  <a:moveTo>
                    <a:pt x="0" y="0"/>
                  </a:moveTo>
                  <a:lnTo>
                    <a:pt x="0" y="25"/>
                  </a:lnTo>
                  <a:lnTo>
                    <a:pt x="0" y="5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auto">
            <a:xfrm>
              <a:off x="4248150" y="2625725"/>
              <a:ext cx="1588" cy="7302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4059238" y="3271838"/>
              <a:ext cx="501650" cy="655637"/>
            </a:xfrm>
            <a:custGeom>
              <a:avLst/>
              <a:gdLst>
                <a:gd name="T0" fmla="*/ 32 w 316"/>
                <a:gd name="T1" fmla="*/ 411 h 413"/>
                <a:gd name="T2" fmla="*/ 21 w 316"/>
                <a:gd name="T3" fmla="*/ 367 h 413"/>
                <a:gd name="T4" fmla="*/ 13 w 316"/>
                <a:gd name="T5" fmla="*/ 326 h 413"/>
                <a:gd name="T6" fmla="*/ 9 w 316"/>
                <a:gd name="T7" fmla="*/ 288 h 413"/>
                <a:gd name="T8" fmla="*/ 7 w 316"/>
                <a:gd name="T9" fmla="*/ 255 h 413"/>
                <a:gd name="T10" fmla="*/ 7 w 316"/>
                <a:gd name="T11" fmla="*/ 225 h 413"/>
                <a:gd name="T12" fmla="*/ 9 w 316"/>
                <a:gd name="T13" fmla="*/ 198 h 413"/>
                <a:gd name="T14" fmla="*/ 15 w 316"/>
                <a:gd name="T15" fmla="*/ 173 h 413"/>
                <a:gd name="T16" fmla="*/ 21 w 316"/>
                <a:gd name="T17" fmla="*/ 152 h 413"/>
                <a:gd name="T18" fmla="*/ 30 w 316"/>
                <a:gd name="T19" fmla="*/ 133 h 413"/>
                <a:gd name="T20" fmla="*/ 40 w 316"/>
                <a:gd name="T21" fmla="*/ 117 h 413"/>
                <a:gd name="T22" fmla="*/ 51 w 316"/>
                <a:gd name="T23" fmla="*/ 102 h 413"/>
                <a:gd name="T24" fmla="*/ 63 w 316"/>
                <a:gd name="T25" fmla="*/ 90 h 413"/>
                <a:gd name="T26" fmla="*/ 76 w 316"/>
                <a:gd name="T27" fmla="*/ 81 h 413"/>
                <a:gd name="T28" fmla="*/ 92 w 316"/>
                <a:gd name="T29" fmla="*/ 71 h 413"/>
                <a:gd name="T30" fmla="*/ 107 w 316"/>
                <a:gd name="T31" fmla="*/ 63 h 413"/>
                <a:gd name="T32" fmla="*/ 122 w 316"/>
                <a:gd name="T33" fmla="*/ 58 h 413"/>
                <a:gd name="T34" fmla="*/ 155 w 316"/>
                <a:gd name="T35" fmla="*/ 50 h 413"/>
                <a:gd name="T36" fmla="*/ 190 w 316"/>
                <a:gd name="T37" fmla="*/ 44 h 413"/>
                <a:gd name="T38" fmla="*/ 220 w 316"/>
                <a:gd name="T39" fmla="*/ 42 h 413"/>
                <a:gd name="T40" fmla="*/ 251 w 316"/>
                <a:gd name="T41" fmla="*/ 38 h 413"/>
                <a:gd name="T42" fmla="*/ 276 w 316"/>
                <a:gd name="T43" fmla="*/ 35 h 413"/>
                <a:gd name="T44" fmla="*/ 297 w 316"/>
                <a:gd name="T45" fmla="*/ 29 h 413"/>
                <a:gd name="T46" fmla="*/ 305 w 316"/>
                <a:gd name="T47" fmla="*/ 25 h 413"/>
                <a:gd name="T48" fmla="*/ 311 w 316"/>
                <a:gd name="T49" fmla="*/ 17 h 413"/>
                <a:gd name="T50" fmla="*/ 316 w 316"/>
                <a:gd name="T51" fmla="*/ 10 h 413"/>
                <a:gd name="T52" fmla="*/ 316 w 316"/>
                <a:gd name="T53" fmla="*/ 0 h 413"/>
                <a:gd name="T54" fmla="*/ 309 w 316"/>
                <a:gd name="T55" fmla="*/ 0 h 413"/>
                <a:gd name="T56" fmla="*/ 309 w 316"/>
                <a:gd name="T57" fmla="*/ 8 h 413"/>
                <a:gd name="T58" fmla="*/ 305 w 316"/>
                <a:gd name="T59" fmla="*/ 14 h 413"/>
                <a:gd name="T60" fmla="*/ 301 w 316"/>
                <a:gd name="T61" fmla="*/ 17 h 413"/>
                <a:gd name="T62" fmla="*/ 293 w 316"/>
                <a:gd name="T63" fmla="*/ 21 h 413"/>
                <a:gd name="T64" fmla="*/ 274 w 316"/>
                <a:gd name="T65" fmla="*/ 27 h 413"/>
                <a:gd name="T66" fmla="*/ 249 w 316"/>
                <a:gd name="T67" fmla="*/ 31 h 413"/>
                <a:gd name="T68" fmla="*/ 220 w 316"/>
                <a:gd name="T69" fmla="*/ 35 h 413"/>
                <a:gd name="T70" fmla="*/ 188 w 316"/>
                <a:gd name="T71" fmla="*/ 37 h 413"/>
                <a:gd name="T72" fmla="*/ 155 w 316"/>
                <a:gd name="T73" fmla="*/ 42 h 413"/>
                <a:gd name="T74" fmla="*/ 121 w 316"/>
                <a:gd name="T75" fmla="*/ 50 h 413"/>
                <a:gd name="T76" fmla="*/ 103 w 316"/>
                <a:gd name="T77" fmla="*/ 58 h 413"/>
                <a:gd name="T78" fmla="*/ 88 w 316"/>
                <a:gd name="T79" fmla="*/ 65 h 413"/>
                <a:gd name="T80" fmla="*/ 73 w 316"/>
                <a:gd name="T81" fmla="*/ 73 h 413"/>
                <a:gd name="T82" fmla="*/ 59 w 316"/>
                <a:gd name="T83" fmla="*/ 85 h 413"/>
                <a:gd name="T84" fmla="*/ 46 w 316"/>
                <a:gd name="T85" fmla="*/ 98 h 413"/>
                <a:gd name="T86" fmla="*/ 34 w 316"/>
                <a:gd name="T87" fmla="*/ 111 h 413"/>
                <a:gd name="T88" fmla="*/ 23 w 316"/>
                <a:gd name="T89" fmla="*/ 129 h 413"/>
                <a:gd name="T90" fmla="*/ 15 w 316"/>
                <a:gd name="T91" fmla="*/ 150 h 413"/>
                <a:gd name="T92" fmla="*/ 7 w 316"/>
                <a:gd name="T93" fmla="*/ 171 h 413"/>
                <a:gd name="T94" fmla="*/ 2 w 316"/>
                <a:gd name="T95" fmla="*/ 196 h 413"/>
                <a:gd name="T96" fmla="*/ 0 w 316"/>
                <a:gd name="T97" fmla="*/ 225 h 413"/>
                <a:gd name="T98" fmla="*/ 0 w 316"/>
                <a:gd name="T99" fmla="*/ 255 h 413"/>
                <a:gd name="T100" fmla="*/ 2 w 316"/>
                <a:gd name="T101" fmla="*/ 290 h 413"/>
                <a:gd name="T102" fmla="*/ 5 w 316"/>
                <a:gd name="T103" fmla="*/ 326 h 413"/>
                <a:gd name="T104" fmla="*/ 13 w 316"/>
                <a:gd name="T105" fmla="*/ 369 h 413"/>
                <a:gd name="T106" fmla="*/ 25 w 316"/>
                <a:gd name="T107" fmla="*/ 413 h 413"/>
                <a:gd name="T108" fmla="*/ 32 w 316"/>
                <a:gd name="T109" fmla="*/ 41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6" h="413">
                  <a:moveTo>
                    <a:pt x="32" y="411"/>
                  </a:moveTo>
                  <a:lnTo>
                    <a:pt x="21" y="367"/>
                  </a:lnTo>
                  <a:lnTo>
                    <a:pt x="13" y="326"/>
                  </a:lnTo>
                  <a:lnTo>
                    <a:pt x="9" y="288"/>
                  </a:lnTo>
                  <a:lnTo>
                    <a:pt x="7" y="255"/>
                  </a:lnTo>
                  <a:lnTo>
                    <a:pt x="7" y="225"/>
                  </a:lnTo>
                  <a:lnTo>
                    <a:pt x="9" y="198"/>
                  </a:lnTo>
                  <a:lnTo>
                    <a:pt x="15" y="173"/>
                  </a:lnTo>
                  <a:lnTo>
                    <a:pt x="21" y="152"/>
                  </a:lnTo>
                  <a:lnTo>
                    <a:pt x="30" y="133"/>
                  </a:lnTo>
                  <a:lnTo>
                    <a:pt x="40" y="117"/>
                  </a:lnTo>
                  <a:lnTo>
                    <a:pt x="51" y="102"/>
                  </a:lnTo>
                  <a:lnTo>
                    <a:pt x="63" y="90"/>
                  </a:lnTo>
                  <a:lnTo>
                    <a:pt x="76" y="81"/>
                  </a:lnTo>
                  <a:lnTo>
                    <a:pt x="92" y="71"/>
                  </a:lnTo>
                  <a:lnTo>
                    <a:pt x="107" y="63"/>
                  </a:lnTo>
                  <a:lnTo>
                    <a:pt x="122" y="58"/>
                  </a:lnTo>
                  <a:lnTo>
                    <a:pt x="155" y="50"/>
                  </a:lnTo>
                  <a:lnTo>
                    <a:pt x="190" y="44"/>
                  </a:lnTo>
                  <a:lnTo>
                    <a:pt x="220" y="42"/>
                  </a:lnTo>
                  <a:lnTo>
                    <a:pt x="251" y="38"/>
                  </a:lnTo>
                  <a:lnTo>
                    <a:pt x="276" y="35"/>
                  </a:lnTo>
                  <a:lnTo>
                    <a:pt x="297" y="29"/>
                  </a:lnTo>
                  <a:lnTo>
                    <a:pt x="305" y="25"/>
                  </a:lnTo>
                  <a:lnTo>
                    <a:pt x="311" y="17"/>
                  </a:lnTo>
                  <a:lnTo>
                    <a:pt x="316" y="10"/>
                  </a:lnTo>
                  <a:lnTo>
                    <a:pt x="316" y="0"/>
                  </a:lnTo>
                  <a:lnTo>
                    <a:pt x="309" y="0"/>
                  </a:lnTo>
                  <a:lnTo>
                    <a:pt x="309" y="8"/>
                  </a:lnTo>
                  <a:lnTo>
                    <a:pt x="305" y="14"/>
                  </a:lnTo>
                  <a:lnTo>
                    <a:pt x="301" y="17"/>
                  </a:lnTo>
                  <a:lnTo>
                    <a:pt x="293" y="21"/>
                  </a:lnTo>
                  <a:lnTo>
                    <a:pt x="274" y="27"/>
                  </a:lnTo>
                  <a:lnTo>
                    <a:pt x="249" y="31"/>
                  </a:lnTo>
                  <a:lnTo>
                    <a:pt x="220" y="35"/>
                  </a:lnTo>
                  <a:lnTo>
                    <a:pt x="188" y="37"/>
                  </a:lnTo>
                  <a:lnTo>
                    <a:pt x="155" y="42"/>
                  </a:lnTo>
                  <a:lnTo>
                    <a:pt x="121" y="50"/>
                  </a:lnTo>
                  <a:lnTo>
                    <a:pt x="103" y="58"/>
                  </a:lnTo>
                  <a:lnTo>
                    <a:pt x="88" y="65"/>
                  </a:lnTo>
                  <a:lnTo>
                    <a:pt x="73" y="73"/>
                  </a:lnTo>
                  <a:lnTo>
                    <a:pt x="59" y="85"/>
                  </a:lnTo>
                  <a:lnTo>
                    <a:pt x="46" y="98"/>
                  </a:lnTo>
                  <a:lnTo>
                    <a:pt x="34" y="111"/>
                  </a:lnTo>
                  <a:lnTo>
                    <a:pt x="23" y="129"/>
                  </a:lnTo>
                  <a:lnTo>
                    <a:pt x="15" y="150"/>
                  </a:lnTo>
                  <a:lnTo>
                    <a:pt x="7" y="171"/>
                  </a:lnTo>
                  <a:lnTo>
                    <a:pt x="2" y="196"/>
                  </a:lnTo>
                  <a:lnTo>
                    <a:pt x="0" y="225"/>
                  </a:lnTo>
                  <a:lnTo>
                    <a:pt x="0" y="255"/>
                  </a:lnTo>
                  <a:lnTo>
                    <a:pt x="2" y="290"/>
                  </a:lnTo>
                  <a:lnTo>
                    <a:pt x="5" y="326"/>
                  </a:lnTo>
                  <a:lnTo>
                    <a:pt x="13" y="369"/>
                  </a:lnTo>
                  <a:lnTo>
                    <a:pt x="25" y="413"/>
                  </a:lnTo>
                  <a:lnTo>
                    <a:pt x="32" y="4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6910388" y="2571750"/>
              <a:ext cx="23812" cy="228600"/>
            </a:xfrm>
            <a:custGeom>
              <a:avLst/>
              <a:gdLst>
                <a:gd name="T0" fmla="*/ 0 w 15"/>
                <a:gd name="T1" fmla="*/ 144 h 144"/>
                <a:gd name="T2" fmla="*/ 15 w 15"/>
                <a:gd name="T3" fmla="*/ 144 h 144"/>
                <a:gd name="T4" fmla="*/ 15 w 15"/>
                <a:gd name="T5" fmla="*/ 0 h 144"/>
                <a:gd name="T6" fmla="*/ 0 w 15"/>
                <a:gd name="T7" fmla="*/ 0 h 144"/>
                <a:gd name="T8" fmla="*/ 0 w 15"/>
                <a:gd name="T9" fmla="*/ 144 h 144"/>
                <a:gd name="T10" fmla="*/ 0 w 15"/>
                <a:gd name="T1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44">
                  <a:moveTo>
                    <a:pt x="0" y="144"/>
                  </a:moveTo>
                  <a:lnTo>
                    <a:pt x="15" y="14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6910388" y="2800350"/>
              <a:ext cx="109537" cy="149225"/>
            </a:xfrm>
            <a:custGeom>
              <a:avLst/>
              <a:gdLst>
                <a:gd name="T0" fmla="*/ 69 w 69"/>
                <a:gd name="T1" fmla="*/ 76 h 94"/>
                <a:gd name="T2" fmla="*/ 69 w 69"/>
                <a:gd name="T3" fmla="*/ 76 h 94"/>
                <a:gd name="T4" fmla="*/ 59 w 69"/>
                <a:gd name="T5" fmla="*/ 74 h 94"/>
                <a:gd name="T6" fmla="*/ 50 w 69"/>
                <a:gd name="T7" fmla="*/ 71 h 94"/>
                <a:gd name="T8" fmla="*/ 40 w 69"/>
                <a:gd name="T9" fmla="*/ 65 h 94"/>
                <a:gd name="T10" fmla="*/ 32 w 69"/>
                <a:gd name="T11" fmla="*/ 55 h 94"/>
                <a:gd name="T12" fmla="*/ 25 w 69"/>
                <a:gd name="T13" fmla="*/ 44 h 94"/>
                <a:gd name="T14" fmla="*/ 21 w 69"/>
                <a:gd name="T15" fmla="*/ 30 h 94"/>
                <a:gd name="T16" fmla="*/ 17 w 69"/>
                <a:gd name="T17" fmla="*/ 17 h 94"/>
                <a:gd name="T18" fmla="*/ 15 w 69"/>
                <a:gd name="T19" fmla="*/ 0 h 94"/>
                <a:gd name="T20" fmla="*/ 0 w 69"/>
                <a:gd name="T21" fmla="*/ 0 h 94"/>
                <a:gd name="T22" fmla="*/ 2 w 69"/>
                <a:gd name="T23" fmla="*/ 19 h 94"/>
                <a:gd name="T24" fmla="*/ 5 w 69"/>
                <a:gd name="T25" fmla="*/ 36 h 94"/>
                <a:gd name="T26" fmla="*/ 11 w 69"/>
                <a:gd name="T27" fmla="*/ 51 h 94"/>
                <a:gd name="T28" fmla="*/ 19 w 69"/>
                <a:gd name="T29" fmla="*/ 65 h 94"/>
                <a:gd name="T30" fmla="*/ 28 w 69"/>
                <a:gd name="T31" fmla="*/ 76 h 94"/>
                <a:gd name="T32" fmla="*/ 42 w 69"/>
                <a:gd name="T33" fmla="*/ 84 h 94"/>
                <a:gd name="T34" fmla="*/ 55 w 69"/>
                <a:gd name="T35" fmla="*/ 90 h 94"/>
                <a:gd name="T36" fmla="*/ 69 w 69"/>
                <a:gd name="T37" fmla="*/ 94 h 94"/>
                <a:gd name="T38" fmla="*/ 69 w 69"/>
                <a:gd name="T39" fmla="*/ 94 h 94"/>
                <a:gd name="T40" fmla="*/ 69 w 69"/>
                <a:gd name="T41" fmla="*/ 7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4">
                  <a:moveTo>
                    <a:pt x="69" y="76"/>
                  </a:moveTo>
                  <a:lnTo>
                    <a:pt x="69" y="76"/>
                  </a:lnTo>
                  <a:lnTo>
                    <a:pt x="59" y="74"/>
                  </a:lnTo>
                  <a:lnTo>
                    <a:pt x="50" y="71"/>
                  </a:lnTo>
                  <a:lnTo>
                    <a:pt x="40" y="65"/>
                  </a:lnTo>
                  <a:lnTo>
                    <a:pt x="32" y="55"/>
                  </a:lnTo>
                  <a:lnTo>
                    <a:pt x="25" y="44"/>
                  </a:lnTo>
                  <a:lnTo>
                    <a:pt x="21" y="30"/>
                  </a:lnTo>
                  <a:lnTo>
                    <a:pt x="17" y="1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2" y="19"/>
                  </a:lnTo>
                  <a:lnTo>
                    <a:pt x="5" y="36"/>
                  </a:lnTo>
                  <a:lnTo>
                    <a:pt x="11" y="51"/>
                  </a:lnTo>
                  <a:lnTo>
                    <a:pt x="19" y="65"/>
                  </a:lnTo>
                  <a:lnTo>
                    <a:pt x="28" y="76"/>
                  </a:lnTo>
                  <a:lnTo>
                    <a:pt x="42" y="84"/>
                  </a:lnTo>
                  <a:lnTo>
                    <a:pt x="55" y="90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69" y="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7019925" y="2933700"/>
              <a:ext cx="1588" cy="15875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7019925" y="2800350"/>
              <a:ext cx="109538" cy="149225"/>
            </a:xfrm>
            <a:custGeom>
              <a:avLst/>
              <a:gdLst>
                <a:gd name="T0" fmla="*/ 54 w 69"/>
                <a:gd name="T1" fmla="*/ 0 h 94"/>
                <a:gd name="T2" fmla="*/ 54 w 69"/>
                <a:gd name="T3" fmla="*/ 0 h 94"/>
                <a:gd name="T4" fmla="*/ 52 w 69"/>
                <a:gd name="T5" fmla="*/ 17 h 94"/>
                <a:gd name="T6" fmla="*/ 50 w 69"/>
                <a:gd name="T7" fmla="*/ 30 h 94"/>
                <a:gd name="T8" fmla="*/ 44 w 69"/>
                <a:gd name="T9" fmla="*/ 44 h 94"/>
                <a:gd name="T10" fmla="*/ 36 w 69"/>
                <a:gd name="T11" fmla="*/ 55 h 94"/>
                <a:gd name="T12" fmla="*/ 29 w 69"/>
                <a:gd name="T13" fmla="*/ 65 h 94"/>
                <a:gd name="T14" fmla="*/ 19 w 69"/>
                <a:gd name="T15" fmla="*/ 71 h 94"/>
                <a:gd name="T16" fmla="*/ 9 w 69"/>
                <a:gd name="T17" fmla="*/ 74 h 94"/>
                <a:gd name="T18" fmla="*/ 0 w 69"/>
                <a:gd name="T19" fmla="*/ 76 h 94"/>
                <a:gd name="T20" fmla="*/ 0 w 69"/>
                <a:gd name="T21" fmla="*/ 94 h 94"/>
                <a:gd name="T22" fmla="*/ 15 w 69"/>
                <a:gd name="T23" fmla="*/ 90 h 94"/>
                <a:gd name="T24" fmla="*/ 29 w 69"/>
                <a:gd name="T25" fmla="*/ 84 h 94"/>
                <a:gd name="T26" fmla="*/ 40 w 69"/>
                <a:gd name="T27" fmla="*/ 76 h 94"/>
                <a:gd name="T28" fmla="*/ 50 w 69"/>
                <a:gd name="T29" fmla="*/ 65 h 94"/>
                <a:gd name="T30" fmla="*/ 57 w 69"/>
                <a:gd name="T31" fmla="*/ 51 h 94"/>
                <a:gd name="T32" fmla="*/ 65 w 69"/>
                <a:gd name="T33" fmla="*/ 36 h 94"/>
                <a:gd name="T34" fmla="*/ 69 w 69"/>
                <a:gd name="T35" fmla="*/ 19 h 94"/>
                <a:gd name="T36" fmla="*/ 69 w 69"/>
                <a:gd name="T37" fmla="*/ 0 h 94"/>
                <a:gd name="T38" fmla="*/ 69 w 69"/>
                <a:gd name="T39" fmla="*/ 0 h 94"/>
                <a:gd name="T40" fmla="*/ 54 w 69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4">
                  <a:moveTo>
                    <a:pt x="54" y="0"/>
                  </a:moveTo>
                  <a:lnTo>
                    <a:pt x="54" y="0"/>
                  </a:lnTo>
                  <a:lnTo>
                    <a:pt x="52" y="17"/>
                  </a:lnTo>
                  <a:lnTo>
                    <a:pt x="50" y="30"/>
                  </a:lnTo>
                  <a:lnTo>
                    <a:pt x="44" y="44"/>
                  </a:lnTo>
                  <a:lnTo>
                    <a:pt x="36" y="55"/>
                  </a:lnTo>
                  <a:lnTo>
                    <a:pt x="29" y="65"/>
                  </a:lnTo>
                  <a:lnTo>
                    <a:pt x="19" y="71"/>
                  </a:lnTo>
                  <a:lnTo>
                    <a:pt x="9" y="74"/>
                  </a:lnTo>
                  <a:lnTo>
                    <a:pt x="0" y="76"/>
                  </a:lnTo>
                  <a:lnTo>
                    <a:pt x="0" y="94"/>
                  </a:lnTo>
                  <a:lnTo>
                    <a:pt x="15" y="90"/>
                  </a:lnTo>
                  <a:lnTo>
                    <a:pt x="29" y="84"/>
                  </a:lnTo>
                  <a:lnTo>
                    <a:pt x="40" y="76"/>
                  </a:lnTo>
                  <a:lnTo>
                    <a:pt x="50" y="65"/>
                  </a:lnTo>
                  <a:lnTo>
                    <a:pt x="57" y="51"/>
                  </a:lnTo>
                  <a:lnTo>
                    <a:pt x="65" y="36"/>
                  </a:lnTo>
                  <a:lnTo>
                    <a:pt x="69" y="19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7102475" y="2574925"/>
              <a:ext cx="26988" cy="225425"/>
            </a:xfrm>
            <a:custGeom>
              <a:avLst/>
              <a:gdLst>
                <a:gd name="T0" fmla="*/ 0 w 17"/>
                <a:gd name="T1" fmla="*/ 0 h 142"/>
                <a:gd name="T2" fmla="*/ 2 w 17"/>
                <a:gd name="T3" fmla="*/ 142 h 142"/>
                <a:gd name="T4" fmla="*/ 17 w 17"/>
                <a:gd name="T5" fmla="*/ 142 h 142"/>
                <a:gd name="T6" fmla="*/ 15 w 17"/>
                <a:gd name="T7" fmla="*/ 0 h 142"/>
                <a:gd name="T8" fmla="*/ 0 w 17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2">
                  <a:moveTo>
                    <a:pt x="0" y="0"/>
                  </a:moveTo>
                  <a:lnTo>
                    <a:pt x="2" y="142"/>
                  </a:lnTo>
                  <a:lnTo>
                    <a:pt x="17" y="142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128"/>
            <p:cNvSpPr>
              <a:spLocks noChangeArrowheads="1"/>
            </p:cNvSpPr>
            <p:nvPr/>
          </p:nvSpPr>
          <p:spPr bwMode="auto">
            <a:xfrm>
              <a:off x="7007225" y="2946400"/>
              <a:ext cx="26988" cy="279400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6943725" y="3208338"/>
              <a:ext cx="155575" cy="50800"/>
            </a:xfrm>
            <a:custGeom>
              <a:avLst/>
              <a:gdLst>
                <a:gd name="T0" fmla="*/ 48 w 98"/>
                <a:gd name="T1" fmla="*/ 0 h 32"/>
                <a:gd name="T2" fmla="*/ 29 w 98"/>
                <a:gd name="T3" fmla="*/ 2 h 32"/>
                <a:gd name="T4" fmla="*/ 13 w 98"/>
                <a:gd name="T5" fmla="*/ 4 h 32"/>
                <a:gd name="T6" fmla="*/ 7 w 98"/>
                <a:gd name="T7" fmla="*/ 7 h 32"/>
                <a:gd name="T8" fmla="*/ 4 w 98"/>
                <a:gd name="T9" fmla="*/ 9 h 32"/>
                <a:gd name="T10" fmla="*/ 0 w 98"/>
                <a:gd name="T11" fmla="*/ 13 h 32"/>
                <a:gd name="T12" fmla="*/ 0 w 98"/>
                <a:gd name="T13" fmla="*/ 15 h 32"/>
                <a:gd name="T14" fmla="*/ 0 w 98"/>
                <a:gd name="T15" fmla="*/ 19 h 32"/>
                <a:gd name="T16" fmla="*/ 4 w 98"/>
                <a:gd name="T17" fmla="*/ 23 h 32"/>
                <a:gd name="T18" fmla="*/ 7 w 98"/>
                <a:gd name="T19" fmla="*/ 25 h 32"/>
                <a:gd name="T20" fmla="*/ 13 w 98"/>
                <a:gd name="T21" fmla="*/ 29 h 32"/>
                <a:gd name="T22" fmla="*/ 29 w 98"/>
                <a:gd name="T23" fmla="*/ 30 h 32"/>
                <a:gd name="T24" fmla="*/ 48 w 98"/>
                <a:gd name="T25" fmla="*/ 32 h 32"/>
                <a:gd name="T26" fmla="*/ 67 w 98"/>
                <a:gd name="T27" fmla="*/ 30 h 32"/>
                <a:gd name="T28" fmla="*/ 82 w 98"/>
                <a:gd name="T29" fmla="*/ 29 h 32"/>
                <a:gd name="T30" fmla="*/ 88 w 98"/>
                <a:gd name="T31" fmla="*/ 25 h 32"/>
                <a:gd name="T32" fmla="*/ 94 w 98"/>
                <a:gd name="T33" fmla="*/ 23 h 32"/>
                <a:gd name="T34" fmla="*/ 96 w 98"/>
                <a:gd name="T35" fmla="*/ 19 h 32"/>
                <a:gd name="T36" fmla="*/ 98 w 98"/>
                <a:gd name="T37" fmla="*/ 15 h 32"/>
                <a:gd name="T38" fmla="*/ 96 w 98"/>
                <a:gd name="T39" fmla="*/ 13 h 32"/>
                <a:gd name="T40" fmla="*/ 94 w 98"/>
                <a:gd name="T41" fmla="*/ 9 h 32"/>
                <a:gd name="T42" fmla="*/ 88 w 98"/>
                <a:gd name="T43" fmla="*/ 7 h 32"/>
                <a:gd name="T44" fmla="*/ 82 w 98"/>
                <a:gd name="T45" fmla="*/ 4 h 32"/>
                <a:gd name="T46" fmla="*/ 67 w 98"/>
                <a:gd name="T47" fmla="*/ 2 h 32"/>
                <a:gd name="T48" fmla="*/ 48 w 98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32">
                  <a:moveTo>
                    <a:pt x="48" y="0"/>
                  </a:moveTo>
                  <a:lnTo>
                    <a:pt x="29" y="2"/>
                  </a:lnTo>
                  <a:lnTo>
                    <a:pt x="13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9"/>
                  </a:lnTo>
                  <a:lnTo>
                    <a:pt x="29" y="30"/>
                  </a:lnTo>
                  <a:lnTo>
                    <a:pt x="48" y="32"/>
                  </a:lnTo>
                  <a:lnTo>
                    <a:pt x="67" y="30"/>
                  </a:lnTo>
                  <a:lnTo>
                    <a:pt x="82" y="29"/>
                  </a:lnTo>
                  <a:lnTo>
                    <a:pt x="88" y="25"/>
                  </a:lnTo>
                  <a:lnTo>
                    <a:pt x="94" y="23"/>
                  </a:lnTo>
                  <a:lnTo>
                    <a:pt x="96" y="19"/>
                  </a:lnTo>
                  <a:lnTo>
                    <a:pt x="98" y="15"/>
                  </a:lnTo>
                  <a:lnTo>
                    <a:pt x="96" y="13"/>
                  </a:lnTo>
                  <a:lnTo>
                    <a:pt x="94" y="9"/>
                  </a:lnTo>
                  <a:lnTo>
                    <a:pt x="88" y="7"/>
                  </a:lnTo>
                  <a:lnTo>
                    <a:pt x="82" y="4"/>
                  </a:lnTo>
                  <a:lnTo>
                    <a:pt x="67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6943725" y="3208338"/>
              <a:ext cx="155575" cy="50800"/>
            </a:xfrm>
            <a:custGeom>
              <a:avLst/>
              <a:gdLst>
                <a:gd name="T0" fmla="*/ 48 w 98"/>
                <a:gd name="T1" fmla="*/ 0 h 32"/>
                <a:gd name="T2" fmla="*/ 29 w 98"/>
                <a:gd name="T3" fmla="*/ 2 h 32"/>
                <a:gd name="T4" fmla="*/ 13 w 98"/>
                <a:gd name="T5" fmla="*/ 4 h 32"/>
                <a:gd name="T6" fmla="*/ 7 w 98"/>
                <a:gd name="T7" fmla="*/ 7 h 32"/>
                <a:gd name="T8" fmla="*/ 4 w 98"/>
                <a:gd name="T9" fmla="*/ 9 h 32"/>
                <a:gd name="T10" fmla="*/ 0 w 98"/>
                <a:gd name="T11" fmla="*/ 13 h 32"/>
                <a:gd name="T12" fmla="*/ 0 w 98"/>
                <a:gd name="T13" fmla="*/ 15 h 32"/>
                <a:gd name="T14" fmla="*/ 0 w 98"/>
                <a:gd name="T15" fmla="*/ 19 h 32"/>
                <a:gd name="T16" fmla="*/ 4 w 98"/>
                <a:gd name="T17" fmla="*/ 23 h 32"/>
                <a:gd name="T18" fmla="*/ 7 w 98"/>
                <a:gd name="T19" fmla="*/ 25 h 32"/>
                <a:gd name="T20" fmla="*/ 13 w 98"/>
                <a:gd name="T21" fmla="*/ 29 h 32"/>
                <a:gd name="T22" fmla="*/ 29 w 98"/>
                <a:gd name="T23" fmla="*/ 30 h 32"/>
                <a:gd name="T24" fmla="*/ 48 w 98"/>
                <a:gd name="T25" fmla="*/ 32 h 32"/>
                <a:gd name="T26" fmla="*/ 67 w 98"/>
                <a:gd name="T27" fmla="*/ 30 h 32"/>
                <a:gd name="T28" fmla="*/ 82 w 98"/>
                <a:gd name="T29" fmla="*/ 29 h 32"/>
                <a:gd name="T30" fmla="*/ 88 w 98"/>
                <a:gd name="T31" fmla="*/ 25 h 32"/>
                <a:gd name="T32" fmla="*/ 94 w 98"/>
                <a:gd name="T33" fmla="*/ 23 h 32"/>
                <a:gd name="T34" fmla="*/ 96 w 98"/>
                <a:gd name="T35" fmla="*/ 19 h 32"/>
                <a:gd name="T36" fmla="*/ 98 w 98"/>
                <a:gd name="T37" fmla="*/ 15 h 32"/>
                <a:gd name="T38" fmla="*/ 96 w 98"/>
                <a:gd name="T39" fmla="*/ 13 h 32"/>
                <a:gd name="T40" fmla="*/ 94 w 98"/>
                <a:gd name="T41" fmla="*/ 9 h 32"/>
                <a:gd name="T42" fmla="*/ 88 w 98"/>
                <a:gd name="T43" fmla="*/ 7 h 32"/>
                <a:gd name="T44" fmla="*/ 82 w 98"/>
                <a:gd name="T45" fmla="*/ 4 h 32"/>
                <a:gd name="T46" fmla="*/ 67 w 98"/>
                <a:gd name="T47" fmla="*/ 2 h 32"/>
                <a:gd name="T48" fmla="*/ 48 w 98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32">
                  <a:moveTo>
                    <a:pt x="48" y="0"/>
                  </a:moveTo>
                  <a:lnTo>
                    <a:pt x="29" y="2"/>
                  </a:lnTo>
                  <a:lnTo>
                    <a:pt x="13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9"/>
                  </a:lnTo>
                  <a:lnTo>
                    <a:pt x="29" y="30"/>
                  </a:lnTo>
                  <a:lnTo>
                    <a:pt x="48" y="32"/>
                  </a:lnTo>
                  <a:lnTo>
                    <a:pt x="67" y="30"/>
                  </a:lnTo>
                  <a:lnTo>
                    <a:pt x="82" y="29"/>
                  </a:lnTo>
                  <a:lnTo>
                    <a:pt x="88" y="25"/>
                  </a:lnTo>
                  <a:lnTo>
                    <a:pt x="94" y="23"/>
                  </a:lnTo>
                  <a:lnTo>
                    <a:pt x="96" y="19"/>
                  </a:lnTo>
                  <a:lnTo>
                    <a:pt x="98" y="15"/>
                  </a:lnTo>
                  <a:lnTo>
                    <a:pt x="96" y="13"/>
                  </a:lnTo>
                  <a:lnTo>
                    <a:pt x="94" y="9"/>
                  </a:lnTo>
                  <a:lnTo>
                    <a:pt x="88" y="7"/>
                  </a:lnTo>
                  <a:lnTo>
                    <a:pt x="82" y="4"/>
                  </a:lnTo>
                  <a:lnTo>
                    <a:pt x="67" y="2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auto">
            <a:xfrm>
              <a:off x="7202488" y="2579688"/>
              <a:ext cx="1587" cy="14446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7259638" y="2595563"/>
              <a:ext cx="1587" cy="115887"/>
            </a:xfrm>
            <a:custGeom>
              <a:avLst/>
              <a:gdLst>
                <a:gd name="T0" fmla="*/ 0 h 73"/>
                <a:gd name="T1" fmla="*/ 17 h 73"/>
                <a:gd name="T2" fmla="*/ 36 h 73"/>
                <a:gd name="T3" fmla="*/ 56 h 73"/>
                <a:gd name="T4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17"/>
                  </a:lnTo>
                  <a:lnTo>
                    <a:pt x="0" y="36"/>
                  </a:lnTo>
                  <a:lnTo>
                    <a:pt x="0" y="56"/>
                  </a:lnTo>
                  <a:lnTo>
                    <a:pt x="0" y="7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7292975" y="2601913"/>
              <a:ext cx="1588" cy="103187"/>
            </a:xfrm>
            <a:custGeom>
              <a:avLst/>
              <a:gdLst>
                <a:gd name="T0" fmla="*/ 0 h 65"/>
                <a:gd name="T1" fmla="*/ 17 h 65"/>
                <a:gd name="T2" fmla="*/ 32 h 65"/>
                <a:gd name="T3" fmla="*/ 48 h 65"/>
                <a:gd name="T4" fmla="*/ 65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6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7318375" y="2608263"/>
              <a:ext cx="1588" cy="90487"/>
            </a:xfrm>
            <a:custGeom>
              <a:avLst/>
              <a:gdLst>
                <a:gd name="T0" fmla="*/ 0 h 57"/>
                <a:gd name="T1" fmla="*/ 28 h 57"/>
                <a:gd name="T2" fmla="*/ 57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28"/>
                  </a:lnTo>
                  <a:lnTo>
                    <a:pt x="0" y="5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7335838" y="2613025"/>
              <a:ext cx="1587" cy="79375"/>
            </a:xfrm>
            <a:custGeom>
              <a:avLst/>
              <a:gdLst>
                <a:gd name="T0" fmla="*/ 0 h 50"/>
                <a:gd name="T1" fmla="*/ 25 h 50"/>
                <a:gd name="T2" fmla="*/ 50 h 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0">
                  <a:moveTo>
                    <a:pt x="0" y="0"/>
                  </a:moveTo>
                  <a:lnTo>
                    <a:pt x="0" y="25"/>
                  </a:lnTo>
                  <a:lnTo>
                    <a:pt x="0" y="5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auto">
            <a:xfrm>
              <a:off x="7354888" y="2616200"/>
              <a:ext cx="1587" cy="7302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auto">
            <a:xfrm>
              <a:off x="6858000" y="2579688"/>
              <a:ext cx="1588" cy="144462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6800850" y="2595563"/>
              <a:ext cx="1588" cy="115887"/>
            </a:xfrm>
            <a:custGeom>
              <a:avLst/>
              <a:gdLst>
                <a:gd name="T0" fmla="*/ 0 h 73"/>
                <a:gd name="T1" fmla="*/ 17 h 73"/>
                <a:gd name="T2" fmla="*/ 36 h 73"/>
                <a:gd name="T3" fmla="*/ 56 h 73"/>
                <a:gd name="T4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17"/>
                  </a:lnTo>
                  <a:lnTo>
                    <a:pt x="0" y="36"/>
                  </a:lnTo>
                  <a:lnTo>
                    <a:pt x="0" y="56"/>
                  </a:lnTo>
                  <a:lnTo>
                    <a:pt x="0" y="7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6767513" y="2601913"/>
              <a:ext cx="1587" cy="103187"/>
            </a:xfrm>
            <a:custGeom>
              <a:avLst/>
              <a:gdLst>
                <a:gd name="T0" fmla="*/ 0 h 65"/>
                <a:gd name="T1" fmla="*/ 17 h 65"/>
                <a:gd name="T2" fmla="*/ 32 h 65"/>
                <a:gd name="T3" fmla="*/ 48 h 65"/>
                <a:gd name="T4" fmla="*/ 65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6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6742113" y="2608263"/>
              <a:ext cx="1587" cy="90487"/>
            </a:xfrm>
            <a:custGeom>
              <a:avLst/>
              <a:gdLst>
                <a:gd name="T0" fmla="*/ 0 h 57"/>
                <a:gd name="T1" fmla="*/ 28 h 57"/>
                <a:gd name="T2" fmla="*/ 57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28"/>
                  </a:lnTo>
                  <a:lnTo>
                    <a:pt x="0" y="5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6724650" y="2613025"/>
              <a:ext cx="1588" cy="79375"/>
            </a:xfrm>
            <a:custGeom>
              <a:avLst/>
              <a:gdLst>
                <a:gd name="T0" fmla="*/ 0 h 50"/>
                <a:gd name="T1" fmla="*/ 25 h 50"/>
                <a:gd name="T2" fmla="*/ 50 h 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0">
                  <a:moveTo>
                    <a:pt x="0" y="0"/>
                  </a:moveTo>
                  <a:lnTo>
                    <a:pt x="0" y="25"/>
                  </a:lnTo>
                  <a:lnTo>
                    <a:pt x="0" y="5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auto">
            <a:xfrm>
              <a:off x="6705600" y="2616200"/>
              <a:ext cx="1588" cy="73025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auto">
            <a:xfrm>
              <a:off x="6891338" y="2957513"/>
              <a:ext cx="261937" cy="265112"/>
            </a:xfrm>
            <a:custGeom>
              <a:avLst/>
              <a:gdLst>
                <a:gd name="T0" fmla="*/ 165 w 165"/>
                <a:gd name="T1" fmla="*/ 167 h 167"/>
                <a:gd name="T2" fmla="*/ 165 w 165"/>
                <a:gd name="T3" fmla="*/ 162 h 167"/>
                <a:gd name="T4" fmla="*/ 161 w 165"/>
                <a:gd name="T5" fmla="*/ 142 h 167"/>
                <a:gd name="T6" fmla="*/ 159 w 165"/>
                <a:gd name="T7" fmla="*/ 129 h 167"/>
                <a:gd name="T8" fmla="*/ 154 w 165"/>
                <a:gd name="T9" fmla="*/ 116 h 167"/>
                <a:gd name="T10" fmla="*/ 148 w 165"/>
                <a:gd name="T11" fmla="*/ 100 h 167"/>
                <a:gd name="T12" fmla="*/ 142 w 165"/>
                <a:gd name="T13" fmla="*/ 85 h 167"/>
                <a:gd name="T14" fmla="*/ 133 w 165"/>
                <a:gd name="T15" fmla="*/ 68 h 167"/>
                <a:gd name="T16" fmla="*/ 121 w 165"/>
                <a:gd name="T17" fmla="*/ 54 h 167"/>
                <a:gd name="T18" fmla="*/ 108 w 165"/>
                <a:gd name="T19" fmla="*/ 39 h 167"/>
                <a:gd name="T20" fmla="*/ 92 w 165"/>
                <a:gd name="T21" fmla="*/ 25 h 167"/>
                <a:gd name="T22" fmla="*/ 75 w 165"/>
                <a:gd name="T23" fmla="*/ 16 h 167"/>
                <a:gd name="T24" fmla="*/ 52 w 165"/>
                <a:gd name="T25" fmla="*/ 8 h 167"/>
                <a:gd name="T26" fmla="*/ 40 w 165"/>
                <a:gd name="T27" fmla="*/ 4 h 167"/>
                <a:gd name="T28" fmla="*/ 29 w 165"/>
                <a:gd name="T29" fmla="*/ 2 h 167"/>
                <a:gd name="T30" fmla="*/ 16 w 165"/>
                <a:gd name="T31" fmla="*/ 0 h 167"/>
                <a:gd name="T32" fmla="*/ 0 w 165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167">
                  <a:moveTo>
                    <a:pt x="165" y="167"/>
                  </a:moveTo>
                  <a:lnTo>
                    <a:pt x="165" y="162"/>
                  </a:lnTo>
                  <a:lnTo>
                    <a:pt x="161" y="142"/>
                  </a:lnTo>
                  <a:lnTo>
                    <a:pt x="159" y="129"/>
                  </a:lnTo>
                  <a:lnTo>
                    <a:pt x="154" y="116"/>
                  </a:lnTo>
                  <a:lnTo>
                    <a:pt x="148" y="100"/>
                  </a:lnTo>
                  <a:lnTo>
                    <a:pt x="142" y="85"/>
                  </a:lnTo>
                  <a:lnTo>
                    <a:pt x="133" y="68"/>
                  </a:lnTo>
                  <a:lnTo>
                    <a:pt x="121" y="54"/>
                  </a:lnTo>
                  <a:lnTo>
                    <a:pt x="108" y="39"/>
                  </a:lnTo>
                  <a:lnTo>
                    <a:pt x="92" y="25"/>
                  </a:lnTo>
                  <a:lnTo>
                    <a:pt x="75" y="16"/>
                  </a:lnTo>
                  <a:lnTo>
                    <a:pt x="52" y="8"/>
                  </a:lnTo>
                  <a:lnTo>
                    <a:pt x="40" y="4"/>
                  </a:lnTo>
                  <a:lnTo>
                    <a:pt x="29" y="2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6897688" y="3076575"/>
              <a:ext cx="142875" cy="141288"/>
            </a:xfrm>
            <a:custGeom>
              <a:avLst/>
              <a:gdLst>
                <a:gd name="T0" fmla="*/ 90 w 90"/>
                <a:gd name="T1" fmla="*/ 89 h 89"/>
                <a:gd name="T2" fmla="*/ 86 w 90"/>
                <a:gd name="T3" fmla="*/ 75 h 89"/>
                <a:gd name="T4" fmla="*/ 73 w 90"/>
                <a:gd name="T5" fmla="*/ 46 h 89"/>
                <a:gd name="T6" fmla="*/ 67 w 90"/>
                <a:gd name="T7" fmla="*/ 37 h 89"/>
                <a:gd name="T8" fmla="*/ 60 w 90"/>
                <a:gd name="T9" fmla="*/ 29 h 89"/>
                <a:gd name="T10" fmla="*/ 54 w 90"/>
                <a:gd name="T11" fmla="*/ 21 h 89"/>
                <a:gd name="T12" fmla="*/ 44 w 90"/>
                <a:gd name="T13" fmla="*/ 16 h 89"/>
                <a:gd name="T14" fmla="*/ 35 w 90"/>
                <a:gd name="T15" fmla="*/ 10 h 89"/>
                <a:gd name="T16" fmla="*/ 25 w 90"/>
                <a:gd name="T17" fmla="*/ 4 h 89"/>
                <a:gd name="T18" fmla="*/ 13 w 90"/>
                <a:gd name="T19" fmla="*/ 0 h 89"/>
                <a:gd name="T20" fmla="*/ 0 w 9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9">
                  <a:moveTo>
                    <a:pt x="90" y="89"/>
                  </a:moveTo>
                  <a:lnTo>
                    <a:pt x="86" y="75"/>
                  </a:lnTo>
                  <a:lnTo>
                    <a:pt x="73" y="46"/>
                  </a:lnTo>
                  <a:lnTo>
                    <a:pt x="67" y="37"/>
                  </a:lnTo>
                  <a:lnTo>
                    <a:pt x="60" y="29"/>
                  </a:lnTo>
                  <a:lnTo>
                    <a:pt x="54" y="21"/>
                  </a:lnTo>
                  <a:lnTo>
                    <a:pt x="44" y="16"/>
                  </a:lnTo>
                  <a:lnTo>
                    <a:pt x="35" y="10"/>
                  </a:lnTo>
                  <a:lnTo>
                    <a:pt x="25" y="4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6775450" y="3152775"/>
              <a:ext cx="115888" cy="69850"/>
            </a:xfrm>
            <a:custGeom>
              <a:avLst/>
              <a:gdLst>
                <a:gd name="T0" fmla="*/ 73 w 73"/>
                <a:gd name="T1" fmla="*/ 44 h 44"/>
                <a:gd name="T2" fmla="*/ 69 w 73"/>
                <a:gd name="T3" fmla="*/ 37 h 44"/>
                <a:gd name="T4" fmla="*/ 54 w 73"/>
                <a:gd name="T5" fmla="*/ 19 h 44"/>
                <a:gd name="T6" fmla="*/ 44 w 73"/>
                <a:gd name="T7" fmla="*/ 10 h 44"/>
                <a:gd name="T8" fmla="*/ 31 w 73"/>
                <a:gd name="T9" fmla="*/ 4 h 44"/>
                <a:gd name="T10" fmla="*/ 23 w 73"/>
                <a:gd name="T11" fmla="*/ 2 h 44"/>
                <a:gd name="T12" fmla="*/ 16 w 73"/>
                <a:gd name="T13" fmla="*/ 0 h 44"/>
                <a:gd name="T14" fmla="*/ 8 w 73"/>
                <a:gd name="T15" fmla="*/ 0 h 44"/>
                <a:gd name="T16" fmla="*/ 0 w 73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44">
                  <a:moveTo>
                    <a:pt x="73" y="44"/>
                  </a:moveTo>
                  <a:lnTo>
                    <a:pt x="69" y="37"/>
                  </a:lnTo>
                  <a:lnTo>
                    <a:pt x="54" y="19"/>
                  </a:lnTo>
                  <a:lnTo>
                    <a:pt x="44" y="10"/>
                  </a:lnTo>
                  <a:lnTo>
                    <a:pt x="31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6608763" y="3235325"/>
              <a:ext cx="84137" cy="20638"/>
            </a:xfrm>
            <a:custGeom>
              <a:avLst/>
              <a:gdLst>
                <a:gd name="T0" fmla="*/ 53 w 53"/>
                <a:gd name="T1" fmla="*/ 13 h 13"/>
                <a:gd name="T2" fmla="*/ 48 w 53"/>
                <a:gd name="T3" fmla="*/ 10 h 13"/>
                <a:gd name="T4" fmla="*/ 34 w 53"/>
                <a:gd name="T5" fmla="*/ 4 h 13"/>
                <a:gd name="T6" fmla="*/ 27 w 53"/>
                <a:gd name="T7" fmla="*/ 0 h 13"/>
                <a:gd name="T8" fmla="*/ 17 w 53"/>
                <a:gd name="T9" fmla="*/ 0 h 13"/>
                <a:gd name="T10" fmla="*/ 7 w 53"/>
                <a:gd name="T11" fmla="*/ 0 h 13"/>
                <a:gd name="T12" fmla="*/ 0 w 53"/>
                <a:gd name="T1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3">
                  <a:moveTo>
                    <a:pt x="53" y="13"/>
                  </a:moveTo>
                  <a:lnTo>
                    <a:pt x="48" y="10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auto">
            <a:xfrm>
              <a:off x="6711950" y="3186113"/>
              <a:ext cx="88900" cy="52387"/>
            </a:xfrm>
            <a:custGeom>
              <a:avLst/>
              <a:gdLst>
                <a:gd name="T0" fmla="*/ 56 w 56"/>
                <a:gd name="T1" fmla="*/ 33 h 33"/>
                <a:gd name="T2" fmla="*/ 52 w 56"/>
                <a:gd name="T3" fmla="*/ 27 h 33"/>
                <a:gd name="T4" fmla="*/ 42 w 56"/>
                <a:gd name="T5" fmla="*/ 16 h 33"/>
                <a:gd name="T6" fmla="*/ 35 w 56"/>
                <a:gd name="T7" fmla="*/ 10 h 33"/>
                <a:gd name="T8" fmla="*/ 25 w 56"/>
                <a:gd name="T9" fmla="*/ 6 h 33"/>
                <a:gd name="T10" fmla="*/ 13 w 56"/>
                <a:gd name="T11" fmla="*/ 2 h 33"/>
                <a:gd name="T12" fmla="*/ 0 w 56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3">
                  <a:moveTo>
                    <a:pt x="56" y="33"/>
                  </a:moveTo>
                  <a:lnTo>
                    <a:pt x="52" y="27"/>
                  </a:lnTo>
                  <a:lnTo>
                    <a:pt x="42" y="16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3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auto">
            <a:xfrm>
              <a:off x="6880225" y="3125788"/>
              <a:ext cx="87313" cy="92075"/>
            </a:xfrm>
            <a:custGeom>
              <a:avLst/>
              <a:gdLst>
                <a:gd name="T0" fmla="*/ 55 w 55"/>
                <a:gd name="T1" fmla="*/ 58 h 58"/>
                <a:gd name="T2" fmla="*/ 51 w 55"/>
                <a:gd name="T3" fmla="*/ 50 h 58"/>
                <a:gd name="T4" fmla="*/ 42 w 55"/>
                <a:gd name="T5" fmla="*/ 33 h 58"/>
                <a:gd name="T6" fmla="*/ 34 w 55"/>
                <a:gd name="T7" fmla="*/ 23 h 58"/>
                <a:gd name="T8" fmla="*/ 24 w 55"/>
                <a:gd name="T9" fmla="*/ 13 h 58"/>
                <a:gd name="T10" fmla="*/ 13 w 55"/>
                <a:gd name="T11" fmla="*/ 6 h 58"/>
                <a:gd name="T12" fmla="*/ 0 w 5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8">
                  <a:moveTo>
                    <a:pt x="55" y="58"/>
                  </a:moveTo>
                  <a:lnTo>
                    <a:pt x="51" y="50"/>
                  </a:lnTo>
                  <a:lnTo>
                    <a:pt x="42" y="33"/>
                  </a:lnTo>
                  <a:lnTo>
                    <a:pt x="34" y="23"/>
                  </a:lnTo>
                  <a:lnTo>
                    <a:pt x="24" y="13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6950075" y="3019425"/>
              <a:ext cx="142875" cy="198438"/>
            </a:xfrm>
            <a:custGeom>
              <a:avLst/>
              <a:gdLst>
                <a:gd name="T0" fmla="*/ 90 w 90"/>
                <a:gd name="T1" fmla="*/ 125 h 125"/>
                <a:gd name="T2" fmla="*/ 86 w 90"/>
                <a:gd name="T3" fmla="*/ 109 h 125"/>
                <a:gd name="T4" fmla="*/ 73 w 90"/>
                <a:gd name="T5" fmla="*/ 71 h 125"/>
                <a:gd name="T6" fmla="*/ 67 w 90"/>
                <a:gd name="T7" fmla="*/ 61 h 125"/>
                <a:gd name="T8" fmla="*/ 61 w 90"/>
                <a:gd name="T9" fmla="*/ 50 h 125"/>
                <a:gd name="T10" fmla="*/ 53 w 90"/>
                <a:gd name="T11" fmla="*/ 40 h 125"/>
                <a:gd name="T12" fmla="*/ 44 w 90"/>
                <a:gd name="T13" fmla="*/ 30 h 125"/>
                <a:gd name="T14" fmla="*/ 34 w 90"/>
                <a:gd name="T15" fmla="*/ 21 h 125"/>
                <a:gd name="T16" fmla="*/ 25 w 90"/>
                <a:gd name="T17" fmla="*/ 11 h 125"/>
                <a:gd name="T18" fmla="*/ 13 w 90"/>
                <a:gd name="T19" fmla="*/ 6 h 125"/>
                <a:gd name="T20" fmla="*/ 0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90" y="125"/>
                  </a:moveTo>
                  <a:lnTo>
                    <a:pt x="86" y="109"/>
                  </a:lnTo>
                  <a:lnTo>
                    <a:pt x="73" y="71"/>
                  </a:lnTo>
                  <a:lnTo>
                    <a:pt x="67" y="61"/>
                  </a:lnTo>
                  <a:lnTo>
                    <a:pt x="61" y="50"/>
                  </a:lnTo>
                  <a:lnTo>
                    <a:pt x="53" y="40"/>
                  </a:lnTo>
                  <a:lnTo>
                    <a:pt x="44" y="30"/>
                  </a:lnTo>
                  <a:lnTo>
                    <a:pt x="34" y="21"/>
                  </a:lnTo>
                  <a:lnTo>
                    <a:pt x="25" y="11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7219950" y="3143250"/>
              <a:ext cx="250825" cy="95250"/>
            </a:xfrm>
            <a:custGeom>
              <a:avLst/>
              <a:gdLst>
                <a:gd name="T0" fmla="*/ 0 w 158"/>
                <a:gd name="T1" fmla="*/ 60 h 60"/>
                <a:gd name="T2" fmla="*/ 2 w 158"/>
                <a:gd name="T3" fmla="*/ 56 h 60"/>
                <a:gd name="T4" fmla="*/ 8 w 158"/>
                <a:gd name="T5" fmla="*/ 47 h 60"/>
                <a:gd name="T6" fmla="*/ 16 w 158"/>
                <a:gd name="T7" fmla="*/ 33 h 60"/>
                <a:gd name="T8" fmla="*/ 31 w 158"/>
                <a:gd name="T9" fmla="*/ 20 h 60"/>
                <a:gd name="T10" fmla="*/ 41 w 158"/>
                <a:gd name="T11" fmla="*/ 14 h 60"/>
                <a:gd name="T12" fmla="*/ 52 w 158"/>
                <a:gd name="T13" fmla="*/ 8 h 60"/>
                <a:gd name="T14" fmla="*/ 64 w 158"/>
                <a:gd name="T15" fmla="*/ 4 h 60"/>
                <a:gd name="T16" fmla="*/ 79 w 158"/>
                <a:gd name="T17" fmla="*/ 0 h 60"/>
                <a:gd name="T18" fmla="*/ 94 w 158"/>
                <a:gd name="T19" fmla="*/ 0 h 60"/>
                <a:gd name="T20" fmla="*/ 114 w 158"/>
                <a:gd name="T21" fmla="*/ 0 h 60"/>
                <a:gd name="T22" fmla="*/ 135 w 158"/>
                <a:gd name="T23" fmla="*/ 2 h 60"/>
                <a:gd name="T24" fmla="*/ 158 w 158"/>
                <a:gd name="T25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60">
                  <a:moveTo>
                    <a:pt x="0" y="60"/>
                  </a:moveTo>
                  <a:lnTo>
                    <a:pt x="2" y="56"/>
                  </a:lnTo>
                  <a:lnTo>
                    <a:pt x="8" y="47"/>
                  </a:lnTo>
                  <a:lnTo>
                    <a:pt x="16" y="33"/>
                  </a:lnTo>
                  <a:lnTo>
                    <a:pt x="31" y="20"/>
                  </a:lnTo>
                  <a:lnTo>
                    <a:pt x="41" y="14"/>
                  </a:lnTo>
                  <a:lnTo>
                    <a:pt x="52" y="8"/>
                  </a:lnTo>
                  <a:lnTo>
                    <a:pt x="64" y="4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14" y="0"/>
                  </a:lnTo>
                  <a:lnTo>
                    <a:pt x="135" y="2"/>
                  </a:lnTo>
                  <a:lnTo>
                    <a:pt x="158" y="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auto">
            <a:xfrm>
              <a:off x="7296150" y="3217863"/>
              <a:ext cx="198438" cy="44450"/>
            </a:xfrm>
            <a:custGeom>
              <a:avLst/>
              <a:gdLst>
                <a:gd name="T0" fmla="*/ 0 w 125"/>
                <a:gd name="T1" fmla="*/ 24 h 28"/>
                <a:gd name="T2" fmla="*/ 2 w 125"/>
                <a:gd name="T3" fmla="*/ 21 h 28"/>
                <a:gd name="T4" fmla="*/ 10 w 125"/>
                <a:gd name="T5" fmla="*/ 15 h 28"/>
                <a:gd name="T6" fmla="*/ 22 w 125"/>
                <a:gd name="T7" fmla="*/ 9 h 28"/>
                <a:gd name="T8" fmla="*/ 37 w 125"/>
                <a:gd name="T9" fmla="*/ 1 h 28"/>
                <a:gd name="T10" fmla="*/ 45 w 125"/>
                <a:gd name="T11" fmla="*/ 0 h 28"/>
                <a:gd name="T12" fmla="*/ 54 w 125"/>
                <a:gd name="T13" fmla="*/ 0 h 28"/>
                <a:gd name="T14" fmla="*/ 66 w 125"/>
                <a:gd name="T15" fmla="*/ 0 h 28"/>
                <a:gd name="T16" fmla="*/ 75 w 125"/>
                <a:gd name="T17" fmla="*/ 1 h 28"/>
                <a:gd name="T18" fmla="*/ 87 w 125"/>
                <a:gd name="T19" fmla="*/ 3 h 28"/>
                <a:gd name="T20" fmla="*/ 100 w 125"/>
                <a:gd name="T21" fmla="*/ 9 h 28"/>
                <a:gd name="T22" fmla="*/ 112 w 125"/>
                <a:gd name="T23" fmla="*/ 17 h 28"/>
                <a:gd name="T24" fmla="*/ 125 w 12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28">
                  <a:moveTo>
                    <a:pt x="0" y="24"/>
                  </a:moveTo>
                  <a:lnTo>
                    <a:pt x="2" y="21"/>
                  </a:lnTo>
                  <a:lnTo>
                    <a:pt x="10" y="15"/>
                  </a:lnTo>
                  <a:lnTo>
                    <a:pt x="22" y="9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5" y="1"/>
                  </a:lnTo>
                  <a:lnTo>
                    <a:pt x="87" y="3"/>
                  </a:lnTo>
                  <a:lnTo>
                    <a:pt x="100" y="9"/>
                  </a:lnTo>
                  <a:lnTo>
                    <a:pt x="112" y="17"/>
                  </a:lnTo>
                  <a:lnTo>
                    <a:pt x="125" y="2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auto">
            <a:xfrm>
              <a:off x="7404100" y="3290888"/>
              <a:ext cx="196850" cy="69850"/>
            </a:xfrm>
            <a:custGeom>
              <a:avLst/>
              <a:gdLst>
                <a:gd name="T0" fmla="*/ 0 w 124"/>
                <a:gd name="T1" fmla="*/ 2 h 44"/>
                <a:gd name="T2" fmla="*/ 13 w 124"/>
                <a:gd name="T3" fmla="*/ 0 h 44"/>
                <a:gd name="T4" fmla="*/ 48 w 124"/>
                <a:gd name="T5" fmla="*/ 2 h 44"/>
                <a:gd name="T6" fmla="*/ 67 w 124"/>
                <a:gd name="T7" fmla="*/ 7 h 44"/>
                <a:gd name="T8" fmla="*/ 88 w 124"/>
                <a:gd name="T9" fmla="*/ 15 h 44"/>
                <a:gd name="T10" fmla="*/ 97 w 124"/>
                <a:gd name="T11" fmla="*/ 21 h 44"/>
                <a:gd name="T12" fmla="*/ 107 w 124"/>
                <a:gd name="T13" fmla="*/ 26 h 44"/>
                <a:gd name="T14" fmla="*/ 117 w 124"/>
                <a:gd name="T15" fmla="*/ 34 h 44"/>
                <a:gd name="T16" fmla="*/ 124 w 12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44">
                  <a:moveTo>
                    <a:pt x="0" y="2"/>
                  </a:moveTo>
                  <a:lnTo>
                    <a:pt x="13" y="0"/>
                  </a:lnTo>
                  <a:lnTo>
                    <a:pt x="48" y="2"/>
                  </a:lnTo>
                  <a:lnTo>
                    <a:pt x="67" y="7"/>
                  </a:lnTo>
                  <a:lnTo>
                    <a:pt x="88" y="15"/>
                  </a:lnTo>
                  <a:lnTo>
                    <a:pt x="97" y="21"/>
                  </a:lnTo>
                  <a:lnTo>
                    <a:pt x="107" y="26"/>
                  </a:lnTo>
                  <a:lnTo>
                    <a:pt x="117" y="34"/>
                  </a:lnTo>
                  <a:lnTo>
                    <a:pt x="124" y="4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7513638" y="3367088"/>
              <a:ext cx="80962" cy="76200"/>
            </a:xfrm>
            <a:custGeom>
              <a:avLst/>
              <a:gdLst>
                <a:gd name="T0" fmla="*/ 0 w 51"/>
                <a:gd name="T1" fmla="*/ 0 h 48"/>
                <a:gd name="T2" fmla="*/ 7 w 51"/>
                <a:gd name="T3" fmla="*/ 3 h 48"/>
                <a:gd name="T4" fmla="*/ 21 w 51"/>
                <a:gd name="T5" fmla="*/ 11 h 48"/>
                <a:gd name="T6" fmla="*/ 30 w 51"/>
                <a:gd name="T7" fmla="*/ 17 h 48"/>
                <a:gd name="T8" fmla="*/ 38 w 51"/>
                <a:gd name="T9" fmla="*/ 25 h 48"/>
                <a:gd name="T10" fmla="*/ 46 w 51"/>
                <a:gd name="T11" fmla="*/ 34 h 48"/>
                <a:gd name="T12" fmla="*/ 51 w 51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8">
                  <a:moveTo>
                    <a:pt x="0" y="0"/>
                  </a:moveTo>
                  <a:lnTo>
                    <a:pt x="7" y="3"/>
                  </a:lnTo>
                  <a:lnTo>
                    <a:pt x="21" y="11"/>
                  </a:lnTo>
                  <a:lnTo>
                    <a:pt x="30" y="17"/>
                  </a:lnTo>
                  <a:lnTo>
                    <a:pt x="38" y="25"/>
                  </a:lnTo>
                  <a:lnTo>
                    <a:pt x="46" y="34"/>
                  </a:lnTo>
                  <a:lnTo>
                    <a:pt x="51" y="4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6440488" y="3281363"/>
              <a:ext cx="174625" cy="53975"/>
            </a:xfrm>
            <a:custGeom>
              <a:avLst/>
              <a:gdLst>
                <a:gd name="T0" fmla="*/ 110 w 110"/>
                <a:gd name="T1" fmla="*/ 2 h 34"/>
                <a:gd name="T2" fmla="*/ 100 w 110"/>
                <a:gd name="T3" fmla="*/ 0 h 34"/>
                <a:gd name="T4" fmla="*/ 71 w 110"/>
                <a:gd name="T5" fmla="*/ 0 h 34"/>
                <a:gd name="T6" fmla="*/ 54 w 110"/>
                <a:gd name="T7" fmla="*/ 4 h 34"/>
                <a:gd name="T8" fmla="*/ 37 w 110"/>
                <a:gd name="T9" fmla="*/ 9 h 34"/>
                <a:gd name="T10" fmla="*/ 27 w 110"/>
                <a:gd name="T11" fmla="*/ 15 h 34"/>
                <a:gd name="T12" fmla="*/ 17 w 110"/>
                <a:gd name="T13" fmla="*/ 21 h 34"/>
                <a:gd name="T14" fmla="*/ 8 w 110"/>
                <a:gd name="T15" fmla="*/ 27 h 34"/>
                <a:gd name="T16" fmla="*/ 0 w 110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4">
                  <a:moveTo>
                    <a:pt x="110" y="2"/>
                  </a:moveTo>
                  <a:lnTo>
                    <a:pt x="100" y="0"/>
                  </a:lnTo>
                  <a:lnTo>
                    <a:pt x="71" y="0"/>
                  </a:lnTo>
                  <a:lnTo>
                    <a:pt x="54" y="4"/>
                  </a:lnTo>
                  <a:lnTo>
                    <a:pt x="37" y="9"/>
                  </a:lnTo>
                  <a:lnTo>
                    <a:pt x="27" y="15"/>
                  </a:lnTo>
                  <a:lnTo>
                    <a:pt x="17" y="21"/>
                  </a:lnTo>
                  <a:lnTo>
                    <a:pt x="8" y="27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6699250" y="3155950"/>
              <a:ext cx="142875" cy="76200"/>
            </a:xfrm>
            <a:custGeom>
              <a:avLst/>
              <a:gdLst>
                <a:gd name="T0" fmla="*/ 90 w 90"/>
                <a:gd name="T1" fmla="*/ 48 h 48"/>
                <a:gd name="T2" fmla="*/ 83 w 90"/>
                <a:gd name="T3" fmla="*/ 40 h 48"/>
                <a:gd name="T4" fmla="*/ 66 w 90"/>
                <a:gd name="T5" fmla="*/ 25 h 48"/>
                <a:gd name="T6" fmla="*/ 52 w 90"/>
                <a:gd name="T7" fmla="*/ 17 h 48"/>
                <a:gd name="T8" fmla="*/ 37 w 90"/>
                <a:gd name="T9" fmla="*/ 10 h 48"/>
                <a:gd name="T10" fmla="*/ 19 w 90"/>
                <a:gd name="T11" fmla="*/ 4 h 48"/>
                <a:gd name="T12" fmla="*/ 0 w 90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8">
                  <a:moveTo>
                    <a:pt x="90" y="48"/>
                  </a:moveTo>
                  <a:lnTo>
                    <a:pt x="83" y="40"/>
                  </a:lnTo>
                  <a:lnTo>
                    <a:pt x="66" y="25"/>
                  </a:lnTo>
                  <a:lnTo>
                    <a:pt x="52" y="17"/>
                  </a:lnTo>
                  <a:lnTo>
                    <a:pt x="37" y="10"/>
                  </a:lnTo>
                  <a:lnTo>
                    <a:pt x="19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auto">
            <a:xfrm>
              <a:off x="6775450" y="3055938"/>
              <a:ext cx="225425" cy="161925"/>
            </a:xfrm>
            <a:custGeom>
              <a:avLst/>
              <a:gdLst>
                <a:gd name="T0" fmla="*/ 142 w 142"/>
                <a:gd name="T1" fmla="*/ 102 h 102"/>
                <a:gd name="T2" fmla="*/ 135 w 142"/>
                <a:gd name="T3" fmla="*/ 86 h 102"/>
                <a:gd name="T4" fmla="*/ 110 w 142"/>
                <a:gd name="T5" fmla="*/ 54 h 102"/>
                <a:gd name="T6" fmla="*/ 102 w 142"/>
                <a:gd name="T7" fmla="*/ 46 h 102"/>
                <a:gd name="T8" fmla="*/ 90 w 142"/>
                <a:gd name="T9" fmla="*/ 36 h 102"/>
                <a:gd name="T10" fmla="*/ 79 w 142"/>
                <a:gd name="T11" fmla="*/ 29 h 102"/>
                <a:gd name="T12" fmla="*/ 66 w 142"/>
                <a:gd name="T13" fmla="*/ 21 h 102"/>
                <a:gd name="T14" fmla="*/ 52 w 142"/>
                <a:gd name="T15" fmla="*/ 13 h 102"/>
                <a:gd name="T16" fmla="*/ 37 w 142"/>
                <a:gd name="T17" fmla="*/ 7 h 102"/>
                <a:gd name="T18" fmla="*/ 18 w 142"/>
                <a:gd name="T19" fmla="*/ 4 h 102"/>
                <a:gd name="T20" fmla="*/ 0 w 142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02">
                  <a:moveTo>
                    <a:pt x="142" y="102"/>
                  </a:moveTo>
                  <a:lnTo>
                    <a:pt x="135" y="86"/>
                  </a:lnTo>
                  <a:lnTo>
                    <a:pt x="110" y="54"/>
                  </a:lnTo>
                  <a:lnTo>
                    <a:pt x="102" y="46"/>
                  </a:lnTo>
                  <a:lnTo>
                    <a:pt x="90" y="36"/>
                  </a:lnTo>
                  <a:lnTo>
                    <a:pt x="79" y="29"/>
                  </a:lnTo>
                  <a:lnTo>
                    <a:pt x="66" y="21"/>
                  </a:lnTo>
                  <a:lnTo>
                    <a:pt x="52" y="13"/>
                  </a:lnTo>
                  <a:lnTo>
                    <a:pt x="37" y="7"/>
                  </a:lnTo>
                  <a:lnTo>
                    <a:pt x="18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auto">
            <a:xfrm>
              <a:off x="6943725" y="2994025"/>
              <a:ext cx="176213" cy="228600"/>
            </a:xfrm>
            <a:custGeom>
              <a:avLst/>
              <a:gdLst>
                <a:gd name="T0" fmla="*/ 111 w 111"/>
                <a:gd name="T1" fmla="*/ 144 h 144"/>
                <a:gd name="T2" fmla="*/ 111 w 111"/>
                <a:gd name="T3" fmla="*/ 139 h 144"/>
                <a:gd name="T4" fmla="*/ 109 w 111"/>
                <a:gd name="T5" fmla="*/ 123 h 144"/>
                <a:gd name="T6" fmla="*/ 103 w 111"/>
                <a:gd name="T7" fmla="*/ 102 h 144"/>
                <a:gd name="T8" fmla="*/ 94 w 111"/>
                <a:gd name="T9" fmla="*/ 77 h 144"/>
                <a:gd name="T10" fmla="*/ 88 w 111"/>
                <a:gd name="T11" fmla="*/ 66 h 144"/>
                <a:gd name="T12" fmla="*/ 80 w 111"/>
                <a:gd name="T13" fmla="*/ 52 h 144"/>
                <a:gd name="T14" fmla="*/ 71 w 111"/>
                <a:gd name="T15" fmla="*/ 41 h 144"/>
                <a:gd name="T16" fmla="*/ 59 w 111"/>
                <a:gd name="T17" fmla="*/ 29 h 144"/>
                <a:gd name="T18" fmla="*/ 48 w 111"/>
                <a:gd name="T19" fmla="*/ 20 h 144"/>
                <a:gd name="T20" fmla="*/ 32 w 111"/>
                <a:gd name="T21" fmla="*/ 10 h 144"/>
                <a:gd name="T22" fmla="*/ 17 w 111"/>
                <a:gd name="T23" fmla="*/ 4 h 144"/>
                <a:gd name="T24" fmla="*/ 0 w 111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4">
                  <a:moveTo>
                    <a:pt x="111" y="144"/>
                  </a:moveTo>
                  <a:lnTo>
                    <a:pt x="111" y="139"/>
                  </a:lnTo>
                  <a:lnTo>
                    <a:pt x="109" y="123"/>
                  </a:lnTo>
                  <a:lnTo>
                    <a:pt x="103" y="102"/>
                  </a:lnTo>
                  <a:lnTo>
                    <a:pt x="94" y="77"/>
                  </a:lnTo>
                  <a:lnTo>
                    <a:pt x="88" y="66"/>
                  </a:lnTo>
                  <a:lnTo>
                    <a:pt x="80" y="52"/>
                  </a:lnTo>
                  <a:lnTo>
                    <a:pt x="71" y="41"/>
                  </a:lnTo>
                  <a:lnTo>
                    <a:pt x="59" y="29"/>
                  </a:lnTo>
                  <a:lnTo>
                    <a:pt x="48" y="20"/>
                  </a:lnTo>
                  <a:lnTo>
                    <a:pt x="32" y="10"/>
                  </a:lnTo>
                  <a:lnTo>
                    <a:pt x="17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8"/>
            <p:cNvSpPr>
              <a:spLocks/>
            </p:cNvSpPr>
            <p:nvPr/>
          </p:nvSpPr>
          <p:spPr bwMode="auto">
            <a:xfrm>
              <a:off x="6778625" y="3109913"/>
              <a:ext cx="146050" cy="112712"/>
            </a:xfrm>
            <a:custGeom>
              <a:avLst/>
              <a:gdLst>
                <a:gd name="T0" fmla="*/ 92 w 92"/>
                <a:gd name="T1" fmla="*/ 71 h 71"/>
                <a:gd name="T2" fmla="*/ 87 w 92"/>
                <a:gd name="T3" fmla="*/ 60 h 71"/>
                <a:gd name="T4" fmla="*/ 67 w 92"/>
                <a:gd name="T5" fmla="*/ 35 h 71"/>
                <a:gd name="T6" fmla="*/ 54 w 92"/>
                <a:gd name="T7" fmla="*/ 21 h 71"/>
                <a:gd name="T8" fmla="*/ 39 w 92"/>
                <a:gd name="T9" fmla="*/ 12 h 71"/>
                <a:gd name="T10" fmla="*/ 29 w 92"/>
                <a:gd name="T11" fmla="*/ 6 h 71"/>
                <a:gd name="T12" fmla="*/ 21 w 92"/>
                <a:gd name="T13" fmla="*/ 2 h 71"/>
                <a:gd name="T14" fmla="*/ 10 w 92"/>
                <a:gd name="T15" fmla="*/ 0 h 71"/>
                <a:gd name="T16" fmla="*/ 0 w 92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1">
                  <a:moveTo>
                    <a:pt x="92" y="71"/>
                  </a:moveTo>
                  <a:lnTo>
                    <a:pt x="87" y="60"/>
                  </a:lnTo>
                  <a:lnTo>
                    <a:pt x="67" y="35"/>
                  </a:lnTo>
                  <a:lnTo>
                    <a:pt x="54" y="21"/>
                  </a:lnTo>
                  <a:lnTo>
                    <a:pt x="39" y="12"/>
                  </a:lnTo>
                  <a:lnTo>
                    <a:pt x="29" y="6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6638925" y="3208338"/>
              <a:ext cx="100013" cy="42862"/>
            </a:xfrm>
            <a:custGeom>
              <a:avLst/>
              <a:gdLst>
                <a:gd name="T0" fmla="*/ 63 w 63"/>
                <a:gd name="T1" fmla="*/ 27 h 27"/>
                <a:gd name="T2" fmla="*/ 61 w 63"/>
                <a:gd name="T3" fmla="*/ 21 h 27"/>
                <a:gd name="T4" fmla="*/ 52 w 63"/>
                <a:gd name="T5" fmla="*/ 11 h 27"/>
                <a:gd name="T6" fmla="*/ 44 w 63"/>
                <a:gd name="T7" fmla="*/ 6 h 27"/>
                <a:gd name="T8" fmla="*/ 33 w 63"/>
                <a:gd name="T9" fmla="*/ 2 h 27"/>
                <a:gd name="T10" fmla="*/ 19 w 63"/>
                <a:gd name="T11" fmla="*/ 0 h 27"/>
                <a:gd name="T12" fmla="*/ 0 w 6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7">
                  <a:moveTo>
                    <a:pt x="63" y="27"/>
                  </a:moveTo>
                  <a:lnTo>
                    <a:pt x="61" y="21"/>
                  </a:lnTo>
                  <a:lnTo>
                    <a:pt x="52" y="11"/>
                  </a:lnTo>
                  <a:lnTo>
                    <a:pt x="44" y="6"/>
                  </a:lnTo>
                  <a:lnTo>
                    <a:pt x="33" y="2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6502400" y="3244850"/>
              <a:ext cx="152400" cy="30163"/>
            </a:xfrm>
            <a:custGeom>
              <a:avLst/>
              <a:gdLst>
                <a:gd name="T0" fmla="*/ 96 w 96"/>
                <a:gd name="T1" fmla="*/ 19 h 19"/>
                <a:gd name="T2" fmla="*/ 88 w 96"/>
                <a:gd name="T3" fmla="*/ 13 h 19"/>
                <a:gd name="T4" fmla="*/ 71 w 96"/>
                <a:gd name="T5" fmla="*/ 6 h 19"/>
                <a:gd name="T6" fmla="*/ 57 w 96"/>
                <a:gd name="T7" fmla="*/ 2 h 19"/>
                <a:gd name="T8" fmla="*/ 40 w 96"/>
                <a:gd name="T9" fmla="*/ 0 h 19"/>
                <a:gd name="T10" fmla="*/ 23 w 96"/>
                <a:gd name="T11" fmla="*/ 0 h 19"/>
                <a:gd name="T12" fmla="*/ 0 w 96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9">
                  <a:moveTo>
                    <a:pt x="96" y="19"/>
                  </a:moveTo>
                  <a:lnTo>
                    <a:pt x="88" y="13"/>
                  </a:lnTo>
                  <a:lnTo>
                    <a:pt x="71" y="6"/>
                  </a:lnTo>
                  <a:lnTo>
                    <a:pt x="57" y="2"/>
                  </a:lnTo>
                  <a:lnTo>
                    <a:pt x="40" y="0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1"/>
            <p:cNvSpPr>
              <a:spLocks/>
            </p:cNvSpPr>
            <p:nvPr/>
          </p:nvSpPr>
          <p:spPr bwMode="auto">
            <a:xfrm>
              <a:off x="6629400" y="3171825"/>
              <a:ext cx="142875" cy="69850"/>
            </a:xfrm>
            <a:custGeom>
              <a:avLst/>
              <a:gdLst>
                <a:gd name="T0" fmla="*/ 90 w 90"/>
                <a:gd name="T1" fmla="*/ 44 h 44"/>
                <a:gd name="T2" fmla="*/ 85 w 90"/>
                <a:gd name="T3" fmla="*/ 38 h 44"/>
                <a:gd name="T4" fmla="*/ 67 w 90"/>
                <a:gd name="T5" fmla="*/ 25 h 44"/>
                <a:gd name="T6" fmla="*/ 56 w 90"/>
                <a:gd name="T7" fmla="*/ 17 h 44"/>
                <a:gd name="T8" fmla="*/ 39 w 90"/>
                <a:gd name="T9" fmla="*/ 9 h 44"/>
                <a:gd name="T10" fmla="*/ 21 w 90"/>
                <a:gd name="T11" fmla="*/ 4 h 44"/>
                <a:gd name="T12" fmla="*/ 0 w 90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4">
                  <a:moveTo>
                    <a:pt x="90" y="44"/>
                  </a:moveTo>
                  <a:lnTo>
                    <a:pt x="85" y="38"/>
                  </a:lnTo>
                  <a:lnTo>
                    <a:pt x="67" y="25"/>
                  </a:lnTo>
                  <a:lnTo>
                    <a:pt x="56" y="17"/>
                  </a:lnTo>
                  <a:lnTo>
                    <a:pt x="39" y="9"/>
                  </a:lnTo>
                  <a:lnTo>
                    <a:pt x="21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6884988" y="3022600"/>
              <a:ext cx="185737" cy="195263"/>
            </a:xfrm>
            <a:custGeom>
              <a:avLst/>
              <a:gdLst>
                <a:gd name="T0" fmla="*/ 117 w 117"/>
                <a:gd name="T1" fmla="*/ 123 h 123"/>
                <a:gd name="T2" fmla="*/ 114 w 117"/>
                <a:gd name="T3" fmla="*/ 107 h 123"/>
                <a:gd name="T4" fmla="*/ 96 w 117"/>
                <a:gd name="T5" fmla="*/ 71 h 123"/>
                <a:gd name="T6" fmla="*/ 89 w 117"/>
                <a:gd name="T7" fmla="*/ 59 h 123"/>
                <a:gd name="T8" fmla="*/ 81 w 117"/>
                <a:gd name="T9" fmla="*/ 50 h 123"/>
                <a:gd name="T10" fmla="*/ 71 w 117"/>
                <a:gd name="T11" fmla="*/ 40 h 123"/>
                <a:gd name="T12" fmla="*/ 60 w 117"/>
                <a:gd name="T13" fmla="*/ 28 h 123"/>
                <a:gd name="T14" fmla="*/ 48 w 117"/>
                <a:gd name="T15" fmla="*/ 21 h 123"/>
                <a:gd name="T16" fmla="*/ 35 w 117"/>
                <a:gd name="T17" fmla="*/ 13 h 123"/>
                <a:gd name="T18" fmla="*/ 18 w 117"/>
                <a:gd name="T19" fmla="*/ 5 h 123"/>
                <a:gd name="T20" fmla="*/ 0 w 117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23">
                  <a:moveTo>
                    <a:pt x="117" y="123"/>
                  </a:moveTo>
                  <a:lnTo>
                    <a:pt x="114" y="107"/>
                  </a:lnTo>
                  <a:lnTo>
                    <a:pt x="96" y="71"/>
                  </a:lnTo>
                  <a:lnTo>
                    <a:pt x="89" y="59"/>
                  </a:lnTo>
                  <a:lnTo>
                    <a:pt x="81" y="50"/>
                  </a:lnTo>
                  <a:lnTo>
                    <a:pt x="71" y="40"/>
                  </a:lnTo>
                  <a:lnTo>
                    <a:pt x="60" y="28"/>
                  </a:lnTo>
                  <a:lnTo>
                    <a:pt x="48" y="21"/>
                  </a:lnTo>
                  <a:lnTo>
                    <a:pt x="35" y="13"/>
                  </a:lnTo>
                  <a:lnTo>
                    <a:pt x="18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3"/>
            <p:cNvSpPr>
              <a:spLocks/>
            </p:cNvSpPr>
            <p:nvPr/>
          </p:nvSpPr>
          <p:spPr bwMode="auto">
            <a:xfrm>
              <a:off x="7269163" y="3192463"/>
              <a:ext cx="85725" cy="55562"/>
            </a:xfrm>
            <a:custGeom>
              <a:avLst/>
              <a:gdLst>
                <a:gd name="T0" fmla="*/ 0 w 54"/>
                <a:gd name="T1" fmla="*/ 35 h 35"/>
                <a:gd name="T2" fmla="*/ 2 w 54"/>
                <a:gd name="T3" fmla="*/ 29 h 35"/>
                <a:gd name="T4" fmla="*/ 10 w 54"/>
                <a:gd name="T5" fmla="*/ 17 h 35"/>
                <a:gd name="T6" fmla="*/ 17 w 54"/>
                <a:gd name="T7" fmla="*/ 12 h 35"/>
                <a:gd name="T8" fmla="*/ 27 w 54"/>
                <a:gd name="T9" fmla="*/ 6 h 35"/>
                <a:gd name="T10" fmla="*/ 39 w 54"/>
                <a:gd name="T11" fmla="*/ 2 h 35"/>
                <a:gd name="T12" fmla="*/ 54 w 5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0" y="35"/>
                  </a:moveTo>
                  <a:lnTo>
                    <a:pt x="2" y="29"/>
                  </a:lnTo>
                  <a:lnTo>
                    <a:pt x="10" y="17"/>
                  </a:lnTo>
                  <a:lnTo>
                    <a:pt x="17" y="12"/>
                  </a:lnTo>
                  <a:lnTo>
                    <a:pt x="27" y="6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7364413" y="3262313"/>
              <a:ext cx="188912" cy="25400"/>
            </a:xfrm>
            <a:custGeom>
              <a:avLst/>
              <a:gdLst>
                <a:gd name="T0" fmla="*/ 0 w 119"/>
                <a:gd name="T1" fmla="*/ 8 h 16"/>
                <a:gd name="T2" fmla="*/ 9 w 119"/>
                <a:gd name="T3" fmla="*/ 4 h 16"/>
                <a:gd name="T4" fmla="*/ 36 w 119"/>
                <a:gd name="T5" fmla="*/ 0 h 16"/>
                <a:gd name="T6" fmla="*/ 53 w 119"/>
                <a:gd name="T7" fmla="*/ 0 h 16"/>
                <a:gd name="T8" fmla="*/ 73 w 119"/>
                <a:gd name="T9" fmla="*/ 2 h 16"/>
                <a:gd name="T10" fmla="*/ 96 w 119"/>
                <a:gd name="T11" fmla="*/ 6 h 16"/>
                <a:gd name="T12" fmla="*/ 119 w 11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6">
                  <a:moveTo>
                    <a:pt x="0" y="8"/>
                  </a:moveTo>
                  <a:lnTo>
                    <a:pt x="9" y="4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73" y="2"/>
                  </a:lnTo>
                  <a:lnTo>
                    <a:pt x="96" y="6"/>
                  </a:lnTo>
                  <a:lnTo>
                    <a:pt x="119" y="16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auto">
            <a:xfrm>
              <a:off x="7189788" y="3067050"/>
              <a:ext cx="268287" cy="161925"/>
            </a:xfrm>
            <a:custGeom>
              <a:avLst/>
              <a:gdLst>
                <a:gd name="T0" fmla="*/ 0 w 169"/>
                <a:gd name="T1" fmla="*/ 102 h 102"/>
                <a:gd name="T2" fmla="*/ 2 w 169"/>
                <a:gd name="T3" fmla="*/ 96 h 102"/>
                <a:gd name="T4" fmla="*/ 8 w 169"/>
                <a:gd name="T5" fmla="*/ 81 h 102"/>
                <a:gd name="T6" fmla="*/ 18 w 169"/>
                <a:gd name="T7" fmla="*/ 62 h 102"/>
                <a:gd name="T8" fmla="*/ 33 w 169"/>
                <a:gd name="T9" fmla="*/ 41 h 102"/>
                <a:gd name="T10" fmla="*/ 42 w 169"/>
                <a:gd name="T11" fmla="*/ 29 h 102"/>
                <a:gd name="T12" fmla="*/ 54 w 169"/>
                <a:gd name="T13" fmla="*/ 22 h 102"/>
                <a:gd name="T14" fmla="*/ 67 w 169"/>
                <a:gd name="T15" fmla="*/ 12 h 102"/>
                <a:gd name="T16" fmla="*/ 83 w 169"/>
                <a:gd name="T17" fmla="*/ 6 h 102"/>
                <a:gd name="T18" fmla="*/ 102 w 169"/>
                <a:gd name="T19" fmla="*/ 2 h 102"/>
                <a:gd name="T20" fmla="*/ 121 w 169"/>
                <a:gd name="T21" fmla="*/ 0 h 102"/>
                <a:gd name="T22" fmla="*/ 144 w 169"/>
                <a:gd name="T23" fmla="*/ 2 h 102"/>
                <a:gd name="T24" fmla="*/ 169 w 169"/>
                <a:gd name="T25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02">
                  <a:moveTo>
                    <a:pt x="0" y="102"/>
                  </a:moveTo>
                  <a:lnTo>
                    <a:pt x="2" y="96"/>
                  </a:lnTo>
                  <a:lnTo>
                    <a:pt x="8" y="81"/>
                  </a:lnTo>
                  <a:lnTo>
                    <a:pt x="18" y="62"/>
                  </a:lnTo>
                  <a:lnTo>
                    <a:pt x="33" y="41"/>
                  </a:lnTo>
                  <a:lnTo>
                    <a:pt x="42" y="29"/>
                  </a:lnTo>
                  <a:lnTo>
                    <a:pt x="54" y="22"/>
                  </a:lnTo>
                  <a:lnTo>
                    <a:pt x="67" y="12"/>
                  </a:lnTo>
                  <a:lnTo>
                    <a:pt x="83" y="6"/>
                  </a:lnTo>
                  <a:lnTo>
                    <a:pt x="102" y="2"/>
                  </a:lnTo>
                  <a:lnTo>
                    <a:pt x="121" y="0"/>
                  </a:lnTo>
                  <a:lnTo>
                    <a:pt x="144" y="2"/>
                  </a:lnTo>
                  <a:lnTo>
                    <a:pt x="169" y="6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6659563" y="3105150"/>
              <a:ext cx="204787" cy="120650"/>
            </a:xfrm>
            <a:custGeom>
              <a:avLst/>
              <a:gdLst>
                <a:gd name="T0" fmla="*/ 129 w 129"/>
                <a:gd name="T1" fmla="*/ 76 h 76"/>
                <a:gd name="T2" fmla="*/ 121 w 129"/>
                <a:gd name="T3" fmla="*/ 67 h 76"/>
                <a:gd name="T4" fmla="*/ 98 w 129"/>
                <a:gd name="T5" fmla="*/ 44 h 76"/>
                <a:gd name="T6" fmla="*/ 79 w 129"/>
                <a:gd name="T7" fmla="*/ 30 h 76"/>
                <a:gd name="T8" fmla="*/ 58 w 129"/>
                <a:gd name="T9" fmla="*/ 17 h 76"/>
                <a:gd name="T10" fmla="*/ 44 w 129"/>
                <a:gd name="T11" fmla="*/ 11 h 76"/>
                <a:gd name="T12" fmla="*/ 31 w 129"/>
                <a:gd name="T13" fmla="*/ 7 h 76"/>
                <a:gd name="T14" fmla="*/ 16 w 129"/>
                <a:gd name="T15" fmla="*/ 1 h 76"/>
                <a:gd name="T16" fmla="*/ 0 w 129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76">
                  <a:moveTo>
                    <a:pt x="129" y="76"/>
                  </a:moveTo>
                  <a:lnTo>
                    <a:pt x="121" y="67"/>
                  </a:lnTo>
                  <a:lnTo>
                    <a:pt x="98" y="44"/>
                  </a:lnTo>
                  <a:lnTo>
                    <a:pt x="79" y="30"/>
                  </a:lnTo>
                  <a:lnTo>
                    <a:pt x="58" y="17"/>
                  </a:lnTo>
                  <a:lnTo>
                    <a:pt x="44" y="11"/>
                  </a:lnTo>
                  <a:lnTo>
                    <a:pt x="31" y="7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auto">
            <a:xfrm>
              <a:off x="6745288" y="3059113"/>
              <a:ext cx="207962" cy="160337"/>
            </a:xfrm>
            <a:custGeom>
              <a:avLst/>
              <a:gdLst>
                <a:gd name="T0" fmla="*/ 131 w 131"/>
                <a:gd name="T1" fmla="*/ 101 h 101"/>
                <a:gd name="T2" fmla="*/ 121 w 131"/>
                <a:gd name="T3" fmla="*/ 84 h 101"/>
                <a:gd name="T4" fmla="*/ 92 w 131"/>
                <a:gd name="T5" fmla="*/ 50 h 101"/>
                <a:gd name="T6" fmla="*/ 73 w 131"/>
                <a:gd name="T7" fmla="*/ 30 h 101"/>
                <a:gd name="T8" fmla="*/ 50 w 131"/>
                <a:gd name="T9" fmla="*/ 15 h 101"/>
                <a:gd name="T10" fmla="*/ 38 w 131"/>
                <a:gd name="T11" fmla="*/ 9 h 101"/>
                <a:gd name="T12" fmla="*/ 27 w 131"/>
                <a:gd name="T13" fmla="*/ 4 h 101"/>
                <a:gd name="T14" fmla="*/ 14 w 131"/>
                <a:gd name="T15" fmla="*/ 0 h 101"/>
                <a:gd name="T16" fmla="*/ 0 w 13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01">
                  <a:moveTo>
                    <a:pt x="131" y="101"/>
                  </a:moveTo>
                  <a:lnTo>
                    <a:pt x="121" y="84"/>
                  </a:lnTo>
                  <a:lnTo>
                    <a:pt x="92" y="50"/>
                  </a:lnTo>
                  <a:lnTo>
                    <a:pt x="73" y="30"/>
                  </a:lnTo>
                  <a:lnTo>
                    <a:pt x="50" y="15"/>
                  </a:lnTo>
                  <a:lnTo>
                    <a:pt x="38" y="9"/>
                  </a:lnTo>
                  <a:lnTo>
                    <a:pt x="27" y="4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auto">
            <a:xfrm>
              <a:off x="6881813" y="3046413"/>
              <a:ext cx="141287" cy="168275"/>
            </a:xfrm>
            <a:custGeom>
              <a:avLst/>
              <a:gdLst>
                <a:gd name="T0" fmla="*/ 89 w 89"/>
                <a:gd name="T1" fmla="*/ 106 h 106"/>
                <a:gd name="T2" fmla="*/ 81 w 89"/>
                <a:gd name="T3" fmla="*/ 92 h 106"/>
                <a:gd name="T4" fmla="*/ 62 w 89"/>
                <a:gd name="T5" fmla="*/ 60 h 106"/>
                <a:gd name="T6" fmla="*/ 48 w 89"/>
                <a:gd name="T7" fmla="*/ 40 h 106"/>
                <a:gd name="T8" fmla="*/ 33 w 89"/>
                <a:gd name="T9" fmla="*/ 23 h 106"/>
                <a:gd name="T10" fmla="*/ 25 w 89"/>
                <a:gd name="T11" fmla="*/ 15 h 106"/>
                <a:gd name="T12" fmla="*/ 18 w 89"/>
                <a:gd name="T13" fmla="*/ 10 h 106"/>
                <a:gd name="T14" fmla="*/ 8 w 89"/>
                <a:gd name="T15" fmla="*/ 4 h 106"/>
                <a:gd name="T16" fmla="*/ 0 w 89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06">
                  <a:moveTo>
                    <a:pt x="89" y="106"/>
                  </a:moveTo>
                  <a:lnTo>
                    <a:pt x="81" y="92"/>
                  </a:lnTo>
                  <a:lnTo>
                    <a:pt x="62" y="60"/>
                  </a:lnTo>
                  <a:lnTo>
                    <a:pt x="48" y="40"/>
                  </a:lnTo>
                  <a:lnTo>
                    <a:pt x="33" y="23"/>
                  </a:lnTo>
                  <a:lnTo>
                    <a:pt x="25" y="15"/>
                  </a:lnTo>
                  <a:lnTo>
                    <a:pt x="18" y="10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auto">
            <a:xfrm>
              <a:off x="6611938" y="3205163"/>
              <a:ext cx="103187" cy="46037"/>
            </a:xfrm>
            <a:custGeom>
              <a:avLst/>
              <a:gdLst>
                <a:gd name="T0" fmla="*/ 65 w 65"/>
                <a:gd name="T1" fmla="*/ 29 h 29"/>
                <a:gd name="T2" fmla="*/ 61 w 65"/>
                <a:gd name="T3" fmla="*/ 23 h 29"/>
                <a:gd name="T4" fmla="*/ 46 w 65"/>
                <a:gd name="T5" fmla="*/ 11 h 29"/>
                <a:gd name="T6" fmla="*/ 36 w 65"/>
                <a:gd name="T7" fmla="*/ 6 h 29"/>
                <a:gd name="T8" fmla="*/ 27 w 65"/>
                <a:gd name="T9" fmla="*/ 2 h 29"/>
                <a:gd name="T10" fmla="*/ 13 w 65"/>
                <a:gd name="T11" fmla="*/ 0 h 29"/>
                <a:gd name="T12" fmla="*/ 0 w 65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9">
                  <a:moveTo>
                    <a:pt x="65" y="29"/>
                  </a:moveTo>
                  <a:lnTo>
                    <a:pt x="61" y="23"/>
                  </a:lnTo>
                  <a:lnTo>
                    <a:pt x="46" y="11"/>
                  </a:lnTo>
                  <a:lnTo>
                    <a:pt x="36" y="6"/>
                  </a:lnTo>
                  <a:lnTo>
                    <a:pt x="27" y="2"/>
                  </a:lnTo>
                  <a:lnTo>
                    <a:pt x="13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70"/>
            <p:cNvSpPr>
              <a:spLocks/>
            </p:cNvSpPr>
            <p:nvPr/>
          </p:nvSpPr>
          <p:spPr bwMode="auto">
            <a:xfrm>
              <a:off x="7239000" y="3171825"/>
              <a:ext cx="228600" cy="66675"/>
            </a:xfrm>
            <a:custGeom>
              <a:avLst/>
              <a:gdLst>
                <a:gd name="T0" fmla="*/ 0 w 144"/>
                <a:gd name="T1" fmla="*/ 42 h 42"/>
                <a:gd name="T2" fmla="*/ 2 w 144"/>
                <a:gd name="T3" fmla="*/ 40 h 42"/>
                <a:gd name="T4" fmla="*/ 10 w 144"/>
                <a:gd name="T5" fmla="*/ 32 h 42"/>
                <a:gd name="T6" fmla="*/ 19 w 144"/>
                <a:gd name="T7" fmla="*/ 23 h 42"/>
                <a:gd name="T8" fmla="*/ 36 w 144"/>
                <a:gd name="T9" fmla="*/ 11 h 42"/>
                <a:gd name="T10" fmla="*/ 44 w 144"/>
                <a:gd name="T11" fmla="*/ 7 h 42"/>
                <a:gd name="T12" fmla="*/ 56 w 144"/>
                <a:gd name="T13" fmla="*/ 4 h 42"/>
                <a:gd name="T14" fmla="*/ 67 w 144"/>
                <a:gd name="T15" fmla="*/ 2 h 42"/>
                <a:gd name="T16" fmla="*/ 81 w 144"/>
                <a:gd name="T17" fmla="*/ 0 h 42"/>
                <a:gd name="T18" fmla="*/ 94 w 144"/>
                <a:gd name="T19" fmla="*/ 0 h 42"/>
                <a:gd name="T20" fmla="*/ 109 w 144"/>
                <a:gd name="T21" fmla="*/ 2 h 42"/>
                <a:gd name="T22" fmla="*/ 127 w 144"/>
                <a:gd name="T23" fmla="*/ 7 h 42"/>
                <a:gd name="T24" fmla="*/ 144 w 144"/>
                <a:gd name="T25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42">
                  <a:moveTo>
                    <a:pt x="0" y="42"/>
                  </a:moveTo>
                  <a:lnTo>
                    <a:pt x="2" y="40"/>
                  </a:lnTo>
                  <a:lnTo>
                    <a:pt x="10" y="32"/>
                  </a:lnTo>
                  <a:lnTo>
                    <a:pt x="19" y="23"/>
                  </a:lnTo>
                  <a:lnTo>
                    <a:pt x="36" y="11"/>
                  </a:lnTo>
                  <a:lnTo>
                    <a:pt x="44" y="7"/>
                  </a:lnTo>
                  <a:lnTo>
                    <a:pt x="56" y="4"/>
                  </a:lnTo>
                  <a:lnTo>
                    <a:pt x="67" y="2"/>
                  </a:lnTo>
                  <a:lnTo>
                    <a:pt x="81" y="0"/>
                  </a:lnTo>
                  <a:lnTo>
                    <a:pt x="94" y="0"/>
                  </a:lnTo>
                  <a:lnTo>
                    <a:pt x="109" y="2"/>
                  </a:lnTo>
                  <a:lnTo>
                    <a:pt x="127" y="7"/>
                  </a:lnTo>
                  <a:lnTo>
                    <a:pt x="144" y="15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auto">
            <a:xfrm>
              <a:off x="7332663" y="3228975"/>
              <a:ext cx="214312" cy="36513"/>
            </a:xfrm>
            <a:custGeom>
              <a:avLst/>
              <a:gdLst>
                <a:gd name="T0" fmla="*/ 0 w 135"/>
                <a:gd name="T1" fmla="*/ 23 h 23"/>
                <a:gd name="T2" fmla="*/ 12 w 135"/>
                <a:gd name="T3" fmla="*/ 17 h 23"/>
                <a:gd name="T4" fmla="*/ 43 w 135"/>
                <a:gd name="T5" fmla="*/ 6 h 23"/>
                <a:gd name="T6" fmla="*/ 64 w 135"/>
                <a:gd name="T7" fmla="*/ 2 h 23"/>
                <a:gd name="T8" fmla="*/ 87 w 135"/>
                <a:gd name="T9" fmla="*/ 0 h 23"/>
                <a:gd name="T10" fmla="*/ 98 w 135"/>
                <a:gd name="T11" fmla="*/ 0 h 23"/>
                <a:gd name="T12" fmla="*/ 112 w 135"/>
                <a:gd name="T13" fmla="*/ 2 h 23"/>
                <a:gd name="T14" fmla="*/ 123 w 135"/>
                <a:gd name="T15" fmla="*/ 4 h 23"/>
                <a:gd name="T16" fmla="*/ 135 w 135"/>
                <a:gd name="T17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23">
                  <a:moveTo>
                    <a:pt x="0" y="23"/>
                  </a:moveTo>
                  <a:lnTo>
                    <a:pt x="12" y="17"/>
                  </a:lnTo>
                  <a:lnTo>
                    <a:pt x="43" y="6"/>
                  </a:lnTo>
                  <a:lnTo>
                    <a:pt x="64" y="2"/>
                  </a:lnTo>
                  <a:lnTo>
                    <a:pt x="87" y="0"/>
                  </a:lnTo>
                  <a:lnTo>
                    <a:pt x="98" y="0"/>
                  </a:lnTo>
                  <a:lnTo>
                    <a:pt x="112" y="2"/>
                  </a:lnTo>
                  <a:lnTo>
                    <a:pt x="123" y="4"/>
                  </a:lnTo>
                  <a:lnTo>
                    <a:pt x="135" y="1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auto">
            <a:xfrm>
              <a:off x="7480300" y="3338513"/>
              <a:ext cx="139700" cy="68262"/>
            </a:xfrm>
            <a:custGeom>
              <a:avLst/>
              <a:gdLst>
                <a:gd name="T0" fmla="*/ 0 w 88"/>
                <a:gd name="T1" fmla="*/ 0 h 43"/>
                <a:gd name="T2" fmla="*/ 7 w 88"/>
                <a:gd name="T3" fmla="*/ 0 h 43"/>
                <a:gd name="T4" fmla="*/ 26 w 88"/>
                <a:gd name="T5" fmla="*/ 4 h 43"/>
                <a:gd name="T6" fmla="*/ 40 w 88"/>
                <a:gd name="T7" fmla="*/ 8 h 43"/>
                <a:gd name="T8" fmla="*/ 55 w 88"/>
                <a:gd name="T9" fmla="*/ 16 h 43"/>
                <a:gd name="T10" fmla="*/ 71 w 88"/>
                <a:gd name="T11" fmla="*/ 27 h 43"/>
                <a:gd name="T12" fmla="*/ 88 w 8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3">
                  <a:moveTo>
                    <a:pt x="0" y="0"/>
                  </a:moveTo>
                  <a:lnTo>
                    <a:pt x="7" y="0"/>
                  </a:lnTo>
                  <a:lnTo>
                    <a:pt x="26" y="4"/>
                  </a:lnTo>
                  <a:lnTo>
                    <a:pt x="40" y="8"/>
                  </a:lnTo>
                  <a:lnTo>
                    <a:pt x="55" y="16"/>
                  </a:lnTo>
                  <a:lnTo>
                    <a:pt x="71" y="27"/>
                  </a:lnTo>
                  <a:lnTo>
                    <a:pt x="88" y="4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3"/>
            <p:cNvSpPr>
              <a:spLocks/>
            </p:cNvSpPr>
            <p:nvPr/>
          </p:nvSpPr>
          <p:spPr bwMode="auto">
            <a:xfrm>
              <a:off x="6575425" y="3182938"/>
              <a:ext cx="182563" cy="58737"/>
            </a:xfrm>
            <a:custGeom>
              <a:avLst/>
              <a:gdLst>
                <a:gd name="T0" fmla="*/ 115 w 115"/>
                <a:gd name="T1" fmla="*/ 37 h 37"/>
                <a:gd name="T2" fmla="*/ 109 w 115"/>
                <a:gd name="T3" fmla="*/ 29 h 37"/>
                <a:gd name="T4" fmla="*/ 88 w 115"/>
                <a:gd name="T5" fmla="*/ 16 h 37"/>
                <a:gd name="T6" fmla="*/ 73 w 115"/>
                <a:gd name="T7" fmla="*/ 8 h 37"/>
                <a:gd name="T8" fmla="*/ 53 w 115"/>
                <a:gd name="T9" fmla="*/ 2 h 37"/>
                <a:gd name="T10" fmla="*/ 42 w 115"/>
                <a:gd name="T11" fmla="*/ 0 h 37"/>
                <a:gd name="T12" fmla="*/ 28 w 115"/>
                <a:gd name="T13" fmla="*/ 0 h 37"/>
                <a:gd name="T14" fmla="*/ 15 w 115"/>
                <a:gd name="T15" fmla="*/ 0 h 37"/>
                <a:gd name="T16" fmla="*/ 0 w 115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">
                  <a:moveTo>
                    <a:pt x="115" y="37"/>
                  </a:moveTo>
                  <a:lnTo>
                    <a:pt x="109" y="29"/>
                  </a:lnTo>
                  <a:lnTo>
                    <a:pt x="88" y="16"/>
                  </a:lnTo>
                  <a:lnTo>
                    <a:pt x="73" y="8"/>
                  </a:lnTo>
                  <a:lnTo>
                    <a:pt x="53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auto">
            <a:xfrm>
              <a:off x="6672263" y="3138488"/>
              <a:ext cx="192087" cy="90487"/>
            </a:xfrm>
            <a:custGeom>
              <a:avLst/>
              <a:gdLst>
                <a:gd name="T0" fmla="*/ 121 w 121"/>
                <a:gd name="T1" fmla="*/ 57 h 57"/>
                <a:gd name="T2" fmla="*/ 111 w 121"/>
                <a:gd name="T3" fmla="*/ 48 h 57"/>
                <a:gd name="T4" fmla="*/ 84 w 121"/>
                <a:gd name="T5" fmla="*/ 26 h 57"/>
                <a:gd name="T6" fmla="*/ 67 w 121"/>
                <a:gd name="T7" fmla="*/ 15 h 57"/>
                <a:gd name="T8" fmla="*/ 46 w 121"/>
                <a:gd name="T9" fmla="*/ 5 h 57"/>
                <a:gd name="T10" fmla="*/ 35 w 121"/>
                <a:gd name="T11" fmla="*/ 3 h 57"/>
                <a:gd name="T12" fmla="*/ 23 w 121"/>
                <a:gd name="T13" fmla="*/ 2 h 57"/>
                <a:gd name="T14" fmla="*/ 12 w 121"/>
                <a:gd name="T15" fmla="*/ 0 h 57"/>
                <a:gd name="T16" fmla="*/ 0 w 121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7">
                  <a:moveTo>
                    <a:pt x="121" y="57"/>
                  </a:moveTo>
                  <a:lnTo>
                    <a:pt x="111" y="48"/>
                  </a:lnTo>
                  <a:lnTo>
                    <a:pt x="84" y="26"/>
                  </a:lnTo>
                  <a:lnTo>
                    <a:pt x="67" y="15"/>
                  </a:lnTo>
                  <a:lnTo>
                    <a:pt x="46" y="5"/>
                  </a:lnTo>
                  <a:lnTo>
                    <a:pt x="35" y="3"/>
                  </a:lnTo>
                  <a:lnTo>
                    <a:pt x="23" y="2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5"/>
            <p:cNvSpPr>
              <a:spLocks/>
            </p:cNvSpPr>
            <p:nvPr/>
          </p:nvSpPr>
          <p:spPr bwMode="auto">
            <a:xfrm>
              <a:off x="6764338" y="3105150"/>
              <a:ext cx="196850" cy="114300"/>
            </a:xfrm>
            <a:custGeom>
              <a:avLst/>
              <a:gdLst>
                <a:gd name="T0" fmla="*/ 124 w 124"/>
                <a:gd name="T1" fmla="*/ 72 h 72"/>
                <a:gd name="T2" fmla="*/ 117 w 124"/>
                <a:gd name="T3" fmla="*/ 59 h 72"/>
                <a:gd name="T4" fmla="*/ 96 w 124"/>
                <a:gd name="T5" fmla="*/ 32 h 72"/>
                <a:gd name="T6" fmla="*/ 88 w 124"/>
                <a:gd name="T7" fmla="*/ 26 h 72"/>
                <a:gd name="T8" fmla="*/ 78 w 124"/>
                <a:gd name="T9" fmla="*/ 19 h 72"/>
                <a:gd name="T10" fmla="*/ 69 w 124"/>
                <a:gd name="T11" fmla="*/ 13 h 72"/>
                <a:gd name="T12" fmla="*/ 57 w 124"/>
                <a:gd name="T13" fmla="*/ 7 h 72"/>
                <a:gd name="T14" fmla="*/ 44 w 124"/>
                <a:gd name="T15" fmla="*/ 3 h 72"/>
                <a:gd name="T16" fmla="*/ 30 w 124"/>
                <a:gd name="T17" fmla="*/ 1 h 72"/>
                <a:gd name="T18" fmla="*/ 15 w 124"/>
                <a:gd name="T19" fmla="*/ 0 h 72"/>
                <a:gd name="T20" fmla="*/ 0 w 124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2">
                  <a:moveTo>
                    <a:pt x="124" y="72"/>
                  </a:moveTo>
                  <a:lnTo>
                    <a:pt x="117" y="59"/>
                  </a:lnTo>
                  <a:lnTo>
                    <a:pt x="96" y="32"/>
                  </a:lnTo>
                  <a:lnTo>
                    <a:pt x="88" y="26"/>
                  </a:lnTo>
                  <a:lnTo>
                    <a:pt x="78" y="19"/>
                  </a:lnTo>
                  <a:lnTo>
                    <a:pt x="69" y="13"/>
                  </a:lnTo>
                  <a:lnTo>
                    <a:pt x="57" y="7"/>
                  </a:lnTo>
                  <a:lnTo>
                    <a:pt x="44" y="3"/>
                  </a:lnTo>
                  <a:lnTo>
                    <a:pt x="30" y="1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6"/>
            <p:cNvSpPr>
              <a:spLocks/>
            </p:cNvSpPr>
            <p:nvPr/>
          </p:nvSpPr>
          <p:spPr bwMode="auto">
            <a:xfrm>
              <a:off x="6870700" y="3043238"/>
              <a:ext cx="203200" cy="176212"/>
            </a:xfrm>
            <a:custGeom>
              <a:avLst/>
              <a:gdLst>
                <a:gd name="T0" fmla="*/ 128 w 128"/>
                <a:gd name="T1" fmla="*/ 111 h 111"/>
                <a:gd name="T2" fmla="*/ 121 w 128"/>
                <a:gd name="T3" fmla="*/ 92 h 111"/>
                <a:gd name="T4" fmla="*/ 94 w 128"/>
                <a:gd name="T5" fmla="*/ 56 h 111"/>
                <a:gd name="T6" fmla="*/ 86 w 128"/>
                <a:gd name="T7" fmla="*/ 44 h 111"/>
                <a:gd name="T8" fmla="*/ 77 w 128"/>
                <a:gd name="T9" fmla="*/ 35 h 111"/>
                <a:gd name="T10" fmla="*/ 65 w 128"/>
                <a:gd name="T11" fmla="*/ 25 h 111"/>
                <a:gd name="T12" fmla="*/ 53 w 128"/>
                <a:gd name="T13" fmla="*/ 17 h 111"/>
                <a:gd name="T14" fmla="*/ 42 w 128"/>
                <a:gd name="T15" fmla="*/ 10 h 111"/>
                <a:gd name="T16" fmla="*/ 29 w 128"/>
                <a:gd name="T17" fmla="*/ 4 h 111"/>
                <a:gd name="T18" fmla="*/ 15 w 128"/>
                <a:gd name="T19" fmla="*/ 0 h 111"/>
                <a:gd name="T20" fmla="*/ 0 w 128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11">
                  <a:moveTo>
                    <a:pt x="128" y="111"/>
                  </a:moveTo>
                  <a:lnTo>
                    <a:pt x="121" y="92"/>
                  </a:lnTo>
                  <a:lnTo>
                    <a:pt x="94" y="56"/>
                  </a:lnTo>
                  <a:lnTo>
                    <a:pt x="86" y="44"/>
                  </a:lnTo>
                  <a:lnTo>
                    <a:pt x="77" y="35"/>
                  </a:lnTo>
                  <a:lnTo>
                    <a:pt x="65" y="25"/>
                  </a:lnTo>
                  <a:lnTo>
                    <a:pt x="53" y="17"/>
                  </a:lnTo>
                  <a:lnTo>
                    <a:pt x="42" y="10"/>
                  </a:lnTo>
                  <a:lnTo>
                    <a:pt x="29" y="4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77"/>
            <p:cNvSpPr>
              <a:spLocks/>
            </p:cNvSpPr>
            <p:nvPr/>
          </p:nvSpPr>
          <p:spPr bwMode="auto">
            <a:xfrm>
              <a:off x="6888163" y="3098800"/>
              <a:ext cx="138112" cy="120650"/>
            </a:xfrm>
            <a:custGeom>
              <a:avLst/>
              <a:gdLst>
                <a:gd name="T0" fmla="*/ 87 w 87"/>
                <a:gd name="T1" fmla="*/ 76 h 76"/>
                <a:gd name="T2" fmla="*/ 79 w 87"/>
                <a:gd name="T3" fmla="*/ 65 h 76"/>
                <a:gd name="T4" fmla="*/ 62 w 87"/>
                <a:gd name="T5" fmla="*/ 42 h 76"/>
                <a:gd name="T6" fmla="*/ 48 w 87"/>
                <a:gd name="T7" fmla="*/ 28 h 76"/>
                <a:gd name="T8" fmla="*/ 35 w 87"/>
                <a:gd name="T9" fmla="*/ 17 h 76"/>
                <a:gd name="T10" fmla="*/ 27 w 87"/>
                <a:gd name="T11" fmla="*/ 11 h 76"/>
                <a:gd name="T12" fmla="*/ 18 w 87"/>
                <a:gd name="T13" fmla="*/ 7 h 76"/>
                <a:gd name="T14" fmla="*/ 10 w 87"/>
                <a:gd name="T15" fmla="*/ 4 h 76"/>
                <a:gd name="T16" fmla="*/ 0 w 87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6">
                  <a:moveTo>
                    <a:pt x="87" y="76"/>
                  </a:moveTo>
                  <a:lnTo>
                    <a:pt x="79" y="65"/>
                  </a:lnTo>
                  <a:lnTo>
                    <a:pt x="62" y="42"/>
                  </a:lnTo>
                  <a:lnTo>
                    <a:pt x="48" y="28"/>
                  </a:lnTo>
                  <a:lnTo>
                    <a:pt x="35" y="17"/>
                  </a:lnTo>
                  <a:lnTo>
                    <a:pt x="27" y="11"/>
                  </a:lnTo>
                  <a:lnTo>
                    <a:pt x="18" y="7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78"/>
            <p:cNvSpPr>
              <a:spLocks/>
            </p:cNvSpPr>
            <p:nvPr/>
          </p:nvSpPr>
          <p:spPr bwMode="auto">
            <a:xfrm>
              <a:off x="6784975" y="3128963"/>
              <a:ext cx="142875" cy="90487"/>
            </a:xfrm>
            <a:custGeom>
              <a:avLst/>
              <a:gdLst>
                <a:gd name="T0" fmla="*/ 90 w 90"/>
                <a:gd name="T1" fmla="*/ 57 h 57"/>
                <a:gd name="T2" fmla="*/ 86 w 90"/>
                <a:gd name="T3" fmla="*/ 50 h 57"/>
                <a:gd name="T4" fmla="*/ 75 w 90"/>
                <a:gd name="T5" fmla="*/ 36 h 57"/>
                <a:gd name="T6" fmla="*/ 63 w 90"/>
                <a:gd name="T7" fmla="*/ 27 h 57"/>
                <a:gd name="T8" fmla="*/ 48 w 90"/>
                <a:gd name="T9" fmla="*/ 17 h 57"/>
                <a:gd name="T10" fmla="*/ 27 w 90"/>
                <a:gd name="T11" fmla="*/ 8 h 57"/>
                <a:gd name="T12" fmla="*/ 0 w 90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7">
                  <a:moveTo>
                    <a:pt x="90" y="57"/>
                  </a:moveTo>
                  <a:lnTo>
                    <a:pt x="86" y="50"/>
                  </a:lnTo>
                  <a:lnTo>
                    <a:pt x="75" y="36"/>
                  </a:lnTo>
                  <a:lnTo>
                    <a:pt x="63" y="27"/>
                  </a:lnTo>
                  <a:lnTo>
                    <a:pt x="48" y="17"/>
                  </a:lnTo>
                  <a:lnTo>
                    <a:pt x="27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79"/>
            <p:cNvSpPr>
              <a:spLocks/>
            </p:cNvSpPr>
            <p:nvPr/>
          </p:nvSpPr>
          <p:spPr bwMode="auto">
            <a:xfrm>
              <a:off x="6638925" y="3143250"/>
              <a:ext cx="169863" cy="92075"/>
            </a:xfrm>
            <a:custGeom>
              <a:avLst/>
              <a:gdLst>
                <a:gd name="T0" fmla="*/ 107 w 107"/>
                <a:gd name="T1" fmla="*/ 58 h 58"/>
                <a:gd name="T2" fmla="*/ 102 w 107"/>
                <a:gd name="T3" fmla="*/ 50 h 58"/>
                <a:gd name="T4" fmla="*/ 84 w 107"/>
                <a:gd name="T5" fmla="*/ 33 h 58"/>
                <a:gd name="T6" fmla="*/ 69 w 107"/>
                <a:gd name="T7" fmla="*/ 23 h 58"/>
                <a:gd name="T8" fmla="*/ 52 w 107"/>
                <a:gd name="T9" fmla="*/ 14 h 58"/>
                <a:gd name="T10" fmla="*/ 27 w 107"/>
                <a:gd name="T11" fmla="*/ 6 h 58"/>
                <a:gd name="T12" fmla="*/ 0 w 10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8">
                  <a:moveTo>
                    <a:pt x="107" y="58"/>
                  </a:moveTo>
                  <a:lnTo>
                    <a:pt x="102" y="50"/>
                  </a:lnTo>
                  <a:lnTo>
                    <a:pt x="84" y="33"/>
                  </a:lnTo>
                  <a:lnTo>
                    <a:pt x="69" y="23"/>
                  </a:lnTo>
                  <a:lnTo>
                    <a:pt x="52" y="14"/>
                  </a:lnTo>
                  <a:lnTo>
                    <a:pt x="27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80"/>
            <p:cNvSpPr>
              <a:spLocks/>
            </p:cNvSpPr>
            <p:nvPr/>
          </p:nvSpPr>
          <p:spPr bwMode="auto">
            <a:xfrm>
              <a:off x="6569075" y="3217863"/>
              <a:ext cx="149225" cy="30162"/>
            </a:xfrm>
            <a:custGeom>
              <a:avLst/>
              <a:gdLst>
                <a:gd name="T0" fmla="*/ 94 w 94"/>
                <a:gd name="T1" fmla="*/ 19 h 19"/>
                <a:gd name="T2" fmla="*/ 88 w 94"/>
                <a:gd name="T3" fmla="*/ 15 h 19"/>
                <a:gd name="T4" fmla="*/ 69 w 94"/>
                <a:gd name="T5" fmla="*/ 7 h 19"/>
                <a:gd name="T6" fmla="*/ 57 w 94"/>
                <a:gd name="T7" fmla="*/ 5 h 19"/>
                <a:gd name="T8" fmla="*/ 40 w 94"/>
                <a:gd name="T9" fmla="*/ 1 h 19"/>
                <a:gd name="T10" fmla="*/ 21 w 94"/>
                <a:gd name="T11" fmla="*/ 0 h 19"/>
                <a:gd name="T12" fmla="*/ 0 w 94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9">
                  <a:moveTo>
                    <a:pt x="94" y="19"/>
                  </a:moveTo>
                  <a:lnTo>
                    <a:pt x="88" y="15"/>
                  </a:lnTo>
                  <a:lnTo>
                    <a:pt x="69" y="7"/>
                  </a:lnTo>
                  <a:lnTo>
                    <a:pt x="57" y="5"/>
                  </a:lnTo>
                  <a:lnTo>
                    <a:pt x="40" y="1"/>
                  </a:lnTo>
                  <a:lnTo>
                    <a:pt x="21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6894513" y="2990850"/>
              <a:ext cx="222250" cy="228600"/>
            </a:xfrm>
            <a:custGeom>
              <a:avLst/>
              <a:gdLst>
                <a:gd name="T0" fmla="*/ 138 w 140"/>
                <a:gd name="T1" fmla="*/ 144 h 144"/>
                <a:gd name="T2" fmla="*/ 140 w 140"/>
                <a:gd name="T3" fmla="*/ 137 h 144"/>
                <a:gd name="T4" fmla="*/ 140 w 140"/>
                <a:gd name="T5" fmla="*/ 119 h 144"/>
                <a:gd name="T6" fmla="*/ 140 w 140"/>
                <a:gd name="T7" fmla="*/ 108 h 144"/>
                <a:gd name="T8" fmla="*/ 138 w 140"/>
                <a:gd name="T9" fmla="*/ 95 h 144"/>
                <a:gd name="T10" fmla="*/ 134 w 140"/>
                <a:gd name="T11" fmla="*/ 81 h 144"/>
                <a:gd name="T12" fmla="*/ 131 w 140"/>
                <a:gd name="T13" fmla="*/ 66 h 144"/>
                <a:gd name="T14" fmla="*/ 123 w 140"/>
                <a:gd name="T15" fmla="*/ 52 h 144"/>
                <a:gd name="T16" fmla="*/ 115 w 140"/>
                <a:gd name="T17" fmla="*/ 39 h 144"/>
                <a:gd name="T18" fmla="*/ 104 w 140"/>
                <a:gd name="T19" fmla="*/ 27 h 144"/>
                <a:gd name="T20" fmla="*/ 88 w 140"/>
                <a:gd name="T21" fmla="*/ 16 h 144"/>
                <a:gd name="T22" fmla="*/ 73 w 140"/>
                <a:gd name="T23" fmla="*/ 8 h 144"/>
                <a:gd name="T24" fmla="*/ 52 w 140"/>
                <a:gd name="T25" fmla="*/ 2 h 144"/>
                <a:gd name="T26" fmla="*/ 27 w 140"/>
                <a:gd name="T27" fmla="*/ 0 h 144"/>
                <a:gd name="T28" fmla="*/ 0 w 140"/>
                <a:gd name="T2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4">
                  <a:moveTo>
                    <a:pt x="138" y="144"/>
                  </a:moveTo>
                  <a:lnTo>
                    <a:pt x="140" y="137"/>
                  </a:lnTo>
                  <a:lnTo>
                    <a:pt x="140" y="119"/>
                  </a:lnTo>
                  <a:lnTo>
                    <a:pt x="140" y="108"/>
                  </a:lnTo>
                  <a:lnTo>
                    <a:pt x="138" y="95"/>
                  </a:lnTo>
                  <a:lnTo>
                    <a:pt x="134" y="81"/>
                  </a:lnTo>
                  <a:lnTo>
                    <a:pt x="131" y="66"/>
                  </a:lnTo>
                  <a:lnTo>
                    <a:pt x="123" y="52"/>
                  </a:lnTo>
                  <a:lnTo>
                    <a:pt x="115" y="39"/>
                  </a:lnTo>
                  <a:lnTo>
                    <a:pt x="104" y="27"/>
                  </a:lnTo>
                  <a:lnTo>
                    <a:pt x="88" y="16"/>
                  </a:lnTo>
                  <a:lnTo>
                    <a:pt x="73" y="8"/>
                  </a:lnTo>
                  <a:lnTo>
                    <a:pt x="52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2"/>
            <p:cNvSpPr>
              <a:spLocks/>
            </p:cNvSpPr>
            <p:nvPr/>
          </p:nvSpPr>
          <p:spPr bwMode="auto">
            <a:xfrm>
              <a:off x="6842125" y="3013075"/>
              <a:ext cx="238125" cy="206375"/>
            </a:xfrm>
            <a:custGeom>
              <a:avLst/>
              <a:gdLst>
                <a:gd name="T0" fmla="*/ 150 w 150"/>
                <a:gd name="T1" fmla="*/ 130 h 130"/>
                <a:gd name="T2" fmla="*/ 137 w 150"/>
                <a:gd name="T3" fmla="*/ 107 h 130"/>
                <a:gd name="T4" fmla="*/ 100 w 150"/>
                <a:gd name="T5" fmla="*/ 61 h 130"/>
                <a:gd name="T6" fmla="*/ 89 w 150"/>
                <a:gd name="T7" fmla="*/ 48 h 130"/>
                <a:gd name="T8" fmla="*/ 77 w 150"/>
                <a:gd name="T9" fmla="*/ 36 h 130"/>
                <a:gd name="T10" fmla="*/ 66 w 150"/>
                <a:gd name="T11" fmla="*/ 25 h 130"/>
                <a:gd name="T12" fmla="*/ 52 w 150"/>
                <a:gd name="T13" fmla="*/ 15 h 130"/>
                <a:gd name="T14" fmla="*/ 39 w 150"/>
                <a:gd name="T15" fmla="*/ 8 h 130"/>
                <a:gd name="T16" fmla="*/ 25 w 150"/>
                <a:gd name="T17" fmla="*/ 4 h 130"/>
                <a:gd name="T18" fmla="*/ 14 w 150"/>
                <a:gd name="T19" fmla="*/ 0 h 130"/>
                <a:gd name="T20" fmla="*/ 0 w 150"/>
                <a:gd name="T2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30">
                  <a:moveTo>
                    <a:pt x="150" y="130"/>
                  </a:moveTo>
                  <a:lnTo>
                    <a:pt x="137" y="107"/>
                  </a:lnTo>
                  <a:lnTo>
                    <a:pt x="100" y="61"/>
                  </a:lnTo>
                  <a:lnTo>
                    <a:pt x="89" y="48"/>
                  </a:lnTo>
                  <a:lnTo>
                    <a:pt x="77" y="36"/>
                  </a:lnTo>
                  <a:lnTo>
                    <a:pt x="66" y="25"/>
                  </a:lnTo>
                  <a:lnTo>
                    <a:pt x="52" y="15"/>
                  </a:lnTo>
                  <a:lnTo>
                    <a:pt x="39" y="8"/>
                  </a:lnTo>
                  <a:lnTo>
                    <a:pt x="25" y="4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3"/>
            <p:cNvSpPr>
              <a:spLocks/>
            </p:cNvSpPr>
            <p:nvPr/>
          </p:nvSpPr>
          <p:spPr bwMode="auto">
            <a:xfrm>
              <a:off x="6837363" y="3043238"/>
              <a:ext cx="196850" cy="171450"/>
            </a:xfrm>
            <a:custGeom>
              <a:avLst/>
              <a:gdLst>
                <a:gd name="T0" fmla="*/ 124 w 124"/>
                <a:gd name="T1" fmla="*/ 108 h 108"/>
                <a:gd name="T2" fmla="*/ 119 w 124"/>
                <a:gd name="T3" fmla="*/ 90 h 108"/>
                <a:gd name="T4" fmla="*/ 98 w 124"/>
                <a:gd name="T5" fmla="*/ 54 h 108"/>
                <a:gd name="T6" fmla="*/ 90 w 124"/>
                <a:gd name="T7" fmla="*/ 44 h 108"/>
                <a:gd name="T8" fmla="*/ 80 w 124"/>
                <a:gd name="T9" fmla="*/ 35 h 108"/>
                <a:gd name="T10" fmla="*/ 71 w 124"/>
                <a:gd name="T11" fmla="*/ 25 h 108"/>
                <a:gd name="T12" fmla="*/ 59 w 124"/>
                <a:gd name="T13" fmla="*/ 17 h 108"/>
                <a:gd name="T14" fmla="*/ 46 w 124"/>
                <a:gd name="T15" fmla="*/ 12 h 108"/>
                <a:gd name="T16" fmla="*/ 32 w 124"/>
                <a:gd name="T17" fmla="*/ 6 h 108"/>
                <a:gd name="T18" fmla="*/ 17 w 124"/>
                <a:gd name="T19" fmla="*/ 2 h 108"/>
                <a:gd name="T20" fmla="*/ 0 w 124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08">
                  <a:moveTo>
                    <a:pt x="124" y="108"/>
                  </a:moveTo>
                  <a:lnTo>
                    <a:pt x="119" y="90"/>
                  </a:lnTo>
                  <a:lnTo>
                    <a:pt x="98" y="54"/>
                  </a:lnTo>
                  <a:lnTo>
                    <a:pt x="90" y="44"/>
                  </a:lnTo>
                  <a:lnTo>
                    <a:pt x="80" y="35"/>
                  </a:lnTo>
                  <a:lnTo>
                    <a:pt x="71" y="25"/>
                  </a:lnTo>
                  <a:lnTo>
                    <a:pt x="59" y="17"/>
                  </a:lnTo>
                  <a:lnTo>
                    <a:pt x="46" y="12"/>
                  </a:lnTo>
                  <a:lnTo>
                    <a:pt x="32" y="6"/>
                  </a:lnTo>
                  <a:lnTo>
                    <a:pt x="17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4"/>
            <p:cNvSpPr>
              <a:spLocks/>
            </p:cNvSpPr>
            <p:nvPr/>
          </p:nvSpPr>
          <p:spPr bwMode="auto">
            <a:xfrm>
              <a:off x="6443663" y="3314700"/>
              <a:ext cx="128587" cy="52388"/>
            </a:xfrm>
            <a:custGeom>
              <a:avLst/>
              <a:gdLst>
                <a:gd name="T0" fmla="*/ 81 w 81"/>
                <a:gd name="T1" fmla="*/ 0 h 33"/>
                <a:gd name="T2" fmla="*/ 71 w 81"/>
                <a:gd name="T3" fmla="*/ 0 h 33"/>
                <a:gd name="T4" fmla="*/ 44 w 81"/>
                <a:gd name="T5" fmla="*/ 4 h 33"/>
                <a:gd name="T6" fmla="*/ 31 w 81"/>
                <a:gd name="T7" fmla="*/ 8 h 33"/>
                <a:gd name="T8" fmla="*/ 17 w 81"/>
                <a:gd name="T9" fmla="*/ 13 h 33"/>
                <a:gd name="T10" fmla="*/ 12 w 81"/>
                <a:gd name="T11" fmla="*/ 17 h 33"/>
                <a:gd name="T12" fmla="*/ 6 w 81"/>
                <a:gd name="T13" fmla="*/ 21 h 33"/>
                <a:gd name="T14" fmla="*/ 2 w 81"/>
                <a:gd name="T15" fmla="*/ 27 h 33"/>
                <a:gd name="T16" fmla="*/ 0 w 81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33">
                  <a:moveTo>
                    <a:pt x="81" y="0"/>
                  </a:moveTo>
                  <a:lnTo>
                    <a:pt x="71" y="0"/>
                  </a:lnTo>
                  <a:lnTo>
                    <a:pt x="44" y="4"/>
                  </a:lnTo>
                  <a:lnTo>
                    <a:pt x="31" y="8"/>
                  </a:lnTo>
                  <a:lnTo>
                    <a:pt x="17" y="13"/>
                  </a:lnTo>
                  <a:lnTo>
                    <a:pt x="12" y="17"/>
                  </a:lnTo>
                  <a:lnTo>
                    <a:pt x="6" y="21"/>
                  </a:lnTo>
                  <a:lnTo>
                    <a:pt x="2" y="27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5"/>
            <p:cNvSpPr>
              <a:spLocks/>
            </p:cNvSpPr>
            <p:nvPr/>
          </p:nvSpPr>
          <p:spPr bwMode="auto">
            <a:xfrm>
              <a:off x="6553200" y="3214688"/>
              <a:ext cx="109538" cy="53975"/>
            </a:xfrm>
            <a:custGeom>
              <a:avLst/>
              <a:gdLst>
                <a:gd name="T0" fmla="*/ 69 w 69"/>
                <a:gd name="T1" fmla="*/ 34 h 34"/>
                <a:gd name="T2" fmla="*/ 64 w 69"/>
                <a:gd name="T3" fmla="*/ 28 h 34"/>
                <a:gd name="T4" fmla="*/ 48 w 69"/>
                <a:gd name="T5" fmla="*/ 15 h 34"/>
                <a:gd name="T6" fmla="*/ 39 w 69"/>
                <a:gd name="T7" fmla="*/ 9 h 34"/>
                <a:gd name="T8" fmla="*/ 27 w 69"/>
                <a:gd name="T9" fmla="*/ 3 h 34"/>
                <a:gd name="T10" fmla="*/ 14 w 69"/>
                <a:gd name="T11" fmla="*/ 0 h 34"/>
                <a:gd name="T12" fmla="*/ 0 w 69"/>
                <a:gd name="T13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4">
                  <a:moveTo>
                    <a:pt x="69" y="34"/>
                  </a:moveTo>
                  <a:lnTo>
                    <a:pt x="64" y="28"/>
                  </a:lnTo>
                  <a:lnTo>
                    <a:pt x="48" y="15"/>
                  </a:lnTo>
                  <a:lnTo>
                    <a:pt x="39" y="9"/>
                  </a:lnTo>
                  <a:lnTo>
                    <a:pt x="27" y="3"/>
                  </a:lnTo>
                  <a:lnTo>
                    <a:pt x="14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6"/>
            <p:cNvSpPr>
              <a:spLocks/>
            </p:cNvSpPr>
            <p:nvPr/>
          </p:nvSpPr>
          <p:spPr bwMode="auto">
            <a:xfrm>
              <a:off x="6483350" y="3259138"/>
              <a:ext cx="155575" cy="19050"/>
            </a:xfrm>
            <a:custGeom>
              <a:avLst/>
              <a:gdLst>
                <a:gd name="T0" fmla="*/ 98 w 98"/>
                <a:gd name="T1" fmla="*/ 12 h 12"/>
                <a:gd name="T2" fmla="*/ 88 w 98"/>
                <a:gd name="T3" fmla="*/ 8 h 12"/>
                <a:gd name="T4" fmla="*/ 67 w 98"/>
                <a:gd name="T5" fmla="*/ 2 h 12"/>
                <a:gd name="T6" fmla="*/ 52 w 98"/>
                <a:gd name="T7" fmla="*/ 0 h 12"/>
                <a:gd name="T8" fmla="*/ 35 w 98"/>
                <a:gd name="T9" fmla="*/ 0 h 12"/>
                <a:gd name="T10" fmla="*/ 17 w 98"/>
                <a:gd name="T11" fmla="*/ 4 h 12"/>
                <a:gd name="T12" fmla="*/ 0 w 9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2">
                  <a:moveTo>
                    <a:pt x="98" y="12"/>
                  </a:moveTo>
                  <a:lnTo>
                    <a:pt x="88" y="8"/>
                  </a:lnTo>
                  <a:lnTo>
                    <a:pt x="67" y="2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17" y="4"/>
                  </a:lnTo>
                  <a:lnTo>
                    <a:pt x="0" y="1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7"/>
            <p:cNvSpPr>
              <a:spLocks/>
            </p:cNvSpPr>
            <p:nvPr/>
          </p:nvSpPr>
          <p:spPr bwMode="auto">
            <a:xfrm>
              <a:off x="6543675" y="3225800"/>
              <a:ext cx="144463" cy="36513"/>
            </a:xfrm>
            <a:custGeom>
              <a:avLst/>
              <a:gdLst>
                <a:gd name="T0" fmla="*/ 91 w 91"/>
                <a:gd name="T1" fmla="*/ 23 h 23"/>
                <a:gd name="T2" fmla="*/ 85 w 91"/>
                <a:gd name="T3" fmla="*/ 19 h 23"/>
                <a:gd name="T4" fmla="*/ 66 w 91"/>
                <a:gd name="T5" fmla="*/ 12 h 23"/>
                <a:gd name="T6" fmla="*/ 54 w 91"/>
                <a:gd name="T7" fmla="*/ 6 h 23"/>
                <a:gd name="T8" fmla="*/ 39 w 91"/>
                <a:gd name="T9" fmla="*/ 4 h 23"/>
                <a:gd name="T10" fmla="*/ 20 w 91"/>
                <a:gd name="T11" fmla="*/ 0 h 23"/>
                <a:gd name="T12" fmla="*/ 0 w 9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23">
                  <a:moveTo>
                    <a:pt x="91" y="23"/>
                  </a:moveTo>
                  <a:lnTo>
                    <a:pt x="85" y="19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9" y="4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88"/>
            <p:cNvSpPr>
              <a:spLocks/>
            </p:cNvSpPr>
            <p:nvPr/>
          </p:nvSpPr>
          <p:spPr bwMode="auto">
            <a:xfrm>
              <a:off x="6738938" y="3086100"/>
              <a:ext cx="168275" cy="133350"/>
            </a:xfrm>
            <a:custGeom>
              <a:avLst/>
              <a:gdLst>
                <a:gd name="T0" fmla="*/ 106 w 106"/>
                <a:gd name="T1" fmla="*/ 84 h 84"/>
                <a:gd name="T2" fmla="*/ 98 w 106"/>
                <a:gd name="T3" fmla="*/ 73 h 84"/>
                <a:gd name="T4" fmla="*/ 75 w 106"/>
                <a:gd name="T5" fmla="*/ 44 h 84"/>
                <a:gd name="T6" fmla="*/ 60 w 106"/>
                <a:gd name="T7" fmla="*/ 31 h 84"/>
                <a:gd name="T8" fmla="*/ 42 w 106"/>
                <a:gd name="T9" fmla="*/ 17 h 84"/>
                <a:gd name="T10" fmla="*/ 33 w 106"/>
                <a:gd name="T11" fmla="*/ 12 h 84"/>
                <a:gd name="T12" fmla="*/ 21 w 106"/>
                <a:gd name="T13" fmla="*/ 6 h 84"/>
                <a:gd name="T14" fmla="*/ 12 w 106"/>
                <a:gd name="T15" fmla="*/ 2 h 84"/>
                <a:gd name="T16" fmla="*/ 0 w 10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84">
                  <a:moveTo>
                    <a:pt x="106" y="84"/>
                  </a:moveTo>
                  <a:lnTo>
                    <a:pt x="98" y="73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2" y="17"/>
                  </a:lnTo>
                  <a:lnTo>
                    <a:pt x="33" y="12"/>
                  </a:lnTo>
                  <a:lnTo>
                    <a:pt x="21" y="6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9"/>
            <p:cNvSpPr>
              <a:spLocks/>
            </p:cNvSpPr>
            <p:nvPr/>
          </p:nvSpPr>
          <p:spPr bwMode="auto">
            <a:xfrm>
              <a:off x="6729413" y="3092450"/>
              <a:ext cx="180975" cy="125413"/>
            </a:xfrm>
            <a:custGeom>
              <a:avLst/>
              <a:gdLst>
                <a:gd name="T0" fmla="*/ 114 w 114"/>
                <a:gd name="T1" fmla="*/ 79 h 79"/>
                <a:gd name="T2" fmla="*/ 102 w 114"/>
                <a:gd name="T3" fmla="*/ 67 h 79"/>
                <a:gd name="T4" fmla="*/ 73 w 114"/>
                <a:gd name="T5" fmla="*/ 40 h 79"/>
                <a:gd name="T6" fmla="*/ 54 w 114"/>
                <a:gd name="T7" fmla="*/ 27 h 79"/>
                <a:gd name="T8" fmla="*/ 35 w 114"/>
                <a:gd name="T9" fmla="*/ 13 h 79"/>
                <a:gd name="T10" fmla="*/ 25 w 114"/>
                <a:gd name="T11" fmla="*/ 9 h 79"/>
                <a:gd name="T12" fmla="*/ 18 w 114"/>
                <a:gd name="T13" fmla="*/ 6 h 79"/>
                <a:gd name="T14" fmla="*/ 8 w 114"/>
                <a:gd name="T15" fmla="*/ 2 h 79"/>
                <a:gd name="T16" fmla="*/ 0 w 114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79">
                  <a:moveTo>
                    <a:pt x="114" y="79"/>
                  </a:moveTo>
                  <a:lnTo>
                    <a:pt x="102" y="67"/>
                  </a:lnTo>
                  <a:lnTo>
                    <a:pt x="73" y="40"/>
                  </a:lnTo>
                  <a:lnTo>
                    <a:pt x="54" y="27"/>
                  </a:lnTo>
                  <a:lnTo>
                    <a:pt x="35" y="13"/>
                  </a:lnTo>
                  <a:lnTo>
                    <a:pt x="25" y="9"/>
                  </a:lnTo>
                  <a:lnTo>
                    <a:pt x="18" y="6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90"/>
            <p:cNvSpPr>
              <a:spLocks/>
            </p:cNvSpPr>
            <p:nvPr/>
          </p:nvSpPr>
          <p:spPr bwMode="auto">
            <a:xfrm>
              <a:off x="6821488" y="3043238"/>
              <a:ext cx="168275" cy="174625"/>
            </a:xfrm>
            <a:custGeom>
              <a:avLst/>
              <a:gdLst>
                <a:gd name="T0" fmla="*/ 106 w 106"/>
                <a:gd name="T1" fmla="*/ 110 h 110"/>
                <a:gd name="T2" fmla="*/ 94 w 106"/>
                <a:gd name="T3" fmla="*/ 92 h 110"/>
                <a:gd name="T4" fmla="*/ 65 w 106"/>
                <a:gd name="T5" fmla="*/ 58 h 110"/>
                <a:gd name="T6" fmla="*/ 50 w 106"/>
                <a:gd name="T7" fmla="*/ 37 h 110"/>
                <a:gd name="T8" fmla="*/ 33 w 106"/>
                <a:gd name="T9" fmla="*/ 19 h 110"/>
                <a:gd name="T10" fmla="*/ 23 w 106"/>
                <a:gd name="T11" fmla="*/ 12 h 110"/>
                <a:gd name="T12" fmla="*/ 15 w 106"/>
                <a:gd name="T13" fmla="*/ 8 h 110"/>
                <a:gd name="T14" fmla="*/ 8 w 106"/>
                <a:gd name="T15" fmla="*/ 2 h 110"/>
                <a:gd name="T16" fmla="*/ 0 w 106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10">
                  <a:moveTo>
                    <a:pt x="106" y="110"/>
                  </a:moveTo>
                  <a:lnTo>
                    <a:pt x="94" y="92"/>
                  </a:lnTo>
                  <a:lnTo>
                    <a:pt x="65" y="58"/>
                  </a:lnTo>
                  <a:lnTo>
                    <a:pt x="50" y="37"/>
                  </a:lnTo>
                  <a:lnTo>
                    <a:pt x="33" y="19"/>
                  </a:lnTo>
                  <a:lnTo>
                    <a:pt x="23" y="12"/>
                  </a:lnTo>
                  <a:lnTo>
                    <a:pt x="15" y="8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1"/>
            <p:cNvSpPr>
              <a:spLocks/>
            </p:cNvSpPr>
            <p:nvPr/>
          </p:nvSpPr>
          <p:spPr bwMode="auto">
            <a:xfrm>
              <a:off x="6888163" y="2994025"/>
              <a:ext cx="214312" cy="228600"/>
            </a:xfrm>
            <a:custGeom>
              <a:avLst/>
              <a:gdLst>
                <a:gd name="T0" fmla="*/ 135 w 135"/>
                <a:gd name="T1" fmla="*/ 144 h 144"/>
                <a:gd name="T2" fmla="*/ 135 w 135"/>
                <a:gd name="T3" fmla="*/ 139 h 144"/>
                <a:gd name="T4" fmla="*/ 131 w 135"/>
                <a:gd name="T5" fmla="*/ 125 h 144"/>
                <a:gd name="T6" fmla="*/ 125 w 135"/>
                <a:gd name="T7" fmla="*/ 104 h 144"/>
                <a:gd name="T8" fmla="*/ 113 w 135"/>
                <a:gd name="T9" fmla="*/ 79 h 144"/>
                <a:gd name="T10" fmla="*/ 106 w 135"/>
                <a:gd name="T11" fmla="*/ 68 h 144"/>
                <a:gd name="T12" fmla="*/ 98 w 135"/>
                <a:gd name="T13" fmla="*/ 54 h 144"/>
                <a:gd name="T14" fmla="*/ 87 w 135"/>
                <a:gd name="T15" fmla="*/ 43 h 144"/>
                <a:gd name="T16" fmla="*/ 73 w 135"/>
                <a:gd name="T17" fmla="*/ 31 h 144"/>
                <a:gd name="T18" fmla="*/ 58 w 135"/>
                <a:gd name="T19" fmla="*/ 22 h 144"/>
                <a:gd name="T20" fmla="*/ 42 w 135"/>
                <a:gd name="T21" fmla="*/ 12 h 144"/>
                <a:gd name="T22" fmla="*/ 21 w 135"/>
                <a:gd name="T23" fmla="*/ 6 h 144"/>
                <a:gd name="T24" fmla="*/ 0 w 135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44">
                  <a:moveTo>
                    <a:pt x="135" y="144"/>
                  </a:moveTo>
                  <a:lnTo>
                    <a:pt x="135" y="139"/>
                  </a:lnTo>
                  <a:lnTo>
                    <a:pt x="131" y="125"/>
                  </a:lnTo>
                  <a:lnTo>
                    <a:pt x="125" y="104"/>
                  </a:lnTo>
                  <a:lnTo>
                    <a:pt x="113" y="79"/>
                  </a:lnTo>
                  <a:lnTo>
                    <a:pt x="106" y="68"/>
                  </a:lnTo>
                  <a:lnTo>
                    <a:pt x="98" y="54"/>
                  </a:lnTo>
                  <a:lnTo>
                    <a:pt x="87" y="43"/>
                  </a:lnTo>
                  <a:lnTo>
                    <a:pt x="73" y="31"/>
                  </a:lnTo>
                  <a:lnTo>
                    <a:pt x="58" y="22"/>
                  </a:lnTo>
                  <a:lnTo>
                    <a:pt x="42" y="12"/>
                  </a:lnTo>
                  <a:lnTo>
                    <a:pt x="21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2"/>
            <p:cNvSpPr>
              <a:spLocks/>
            </p:cNvSpPr>
            <p:nvPr/>
          </p:nvSpPr>
          <p:spPr bwMode="auto">
            <a:xfrm>
              <a:off x="6088063" y="3219450"/>
              <a:ext cx="1804987" cy="2014538"/>
            </a:xfrm>
            <a:custGeom>
              <a:avLst/>
              <a:gdLst>
                <a:gd name="T0" fmla="*/ 951 w 1137"/>
                <a:gd name="T1" fmla="*/ 816 h 1269"/>
                <a:gd name="T2" fmla="*/ 909 w 1137"/>
                <a:gd name="T3" fmla="*/ 989 h 1269"/>
                <a:gd name="T4" fmla="*/ 855 w 1137"/>
                <a:gd name="T5" fmla="*/ 1093 h 1269"/>
                <a:gd name="T6" fmla="*/ 802 w 1137"/>
                <a:gd name="T7" fmla="*/ 1162 h 1269"/>
                <a:gd name="T8" fmla="*/ 738 w 1137"/>
                <a:gd name="T9" fmla="*/ 1215 h 1269"/>
                <a:gd name="T10" fmla="*/ 667 w 1137"/>
                <a:gd name="T11" fmla="*/ 1252 h 1269"/>
                <a:gd name="T12" fmla="*/ 593 w 1137"/>
                <a:gd name="T13" fmla="*/ 1267 h 1269"/>
                <a:gd name="T14" fmla="*/ 514 w 1137"/>
                <a:gd name="T15" fmla="*/ 1262 h 1269"/>
                <a:gd name="T16" fmla="*/ 441 w 1137"/>
                <a:gd name="T17" fmla="*/ 1237 h 1269"/>
                <a:gd name="T18" fmla="*/ 374 w 1137"/>
                <a:gd name="T19" fmla="*/ 1190 h 1269"/>
                <a:gd name="T20" fmla="*/ 314 w 1137"/>
                <a:gd name="T21" fmla="*/ 1129 h 1269"/>
                <a:gd name="T22" fmla="*/ 264 w 1137"/>
                <a:gd name="T23" fmla="*/ 1054 h 1269"/>
                <a:gd name="T24" fmla="*/ 207 w 1137"/>
                <a:gd name="T25" fmla="*/ 893 h 1269"/>
                <a:gd name="T26" fmla="*/ 190 w 1137"/>
                <a:gd name="T27" fmla="*/ 762 h 1269"/>
                <a:gd name="T28" fmla="*/ 190 w 1137"/>
                <a:gd name="T29" fmla="*/ 697 h 1269"/>
                <a:gd name="T30" fmla="*/ 144 w 1137"/>
                <a:gd name="T31" fmla="*/ 728 h 1269"/>
                <a:gd name="T32" fmla="*/ 111 w 1137"/>
                <a:gd name="T33" fmla="*/ 718 h 1269"/>
                <a:gd name="T34" fmla="*/ 65 w 1137"/>
                <a:gd name="T35" fmla="*/ 638 h 1269"/>
                <a:gd name="T36" fmla="*/ 15 w 1137"/>
                <a:gd name="T37" fmla="*/ 475 h 1269"/>
                <a:gd name="T38" fmla="*/ 0 w 1137"/>
                <a:gd name="T39" fmla="*/ 331 h 1269"/>
                <a:gd name="T40" fmla="*/ 17 w 1137"/>
                <a:gd name="T41" fmla="*/ 263 h 1269"/>
                <a:gd name="T42" fmla="*/ 53 w 1137"/>
                <a:gd name="T43" fmla="*/ 231 h 1269"/>
                <a:gd name="T44" fmla="*/ 122 w 1137"/>
                <a:gd name="T45" fmla="*/ 223 h 1269"/>
                <a:gd name="T46" fmla="*/ 167 w 1137"/>
                <a:gd name="T47" fmla="*/ 250 h 1269"/>
                <a:gd name="T48" fmla="*/ 197 w 1137"/>
                <a:gd name="T49" fmla="*/ 308 h 1269"/>
                <a:gd name="T50" fmla="*/ 220 w 1137"/>
                <a:gd name="T51" fmla="*/ 212 h 1269"/>
                <a:gd name="T52" fmla="*/ 218 w 1137"/>
                <a:gd name="T53" fmla="*/ 167 h 1269"/>
                <a:gd name="T54" fmla="*/ 247 w 1137"/>
                <a:gd name="T55" fmla="*/ 102 h 1269"/>
                <a:gd name="T56" fmla="*/ 324 w 1137"/>
                <a:gd name="T57" fmla="*/ 48 h 1269"/>
                <a:gd name="T58" fmla="*/ 437 w 1137"/>
                <a:gd name="T59" fmla="*/ 12 h 1269"/>
                <a:gd name="T60" fmla="*/ 577 w 1137"/>
                <a:gd name="T61" fmla="*/ 0 h 1269"/>
                <a:gd name="T62" fmla="*/ 717 w 1137"/>
                <a:gd name="T63" fmla="*/ 12 h 1269"/>
                <a:gd name="T64" fmla="*/ 830 w 1137"/>
                <a:gd name="T65" fmla="*/ 48 h 1269"/>
                <a:gd name="T66" fmla="*/ 907 w 1137"/>
                <a:gd name="T67" fmla="*/ 102 h 1269"/>
                <a:gd name="T68" fmla="*/ 936 w 1137"/>
                <a:gd name="T69" fmla="*/ 167 h 1269"/>
                <a:gd name="T70" fmla="*/ 924 w 1137"/>
                <a:gd name="T71" fmla="*/ 210 h 1269"/>
                <a:gd name="T72" fmla="*/ 948 w 1137"/>
                <a:gd name="T73" fmla="*/ 298 h 1269"/>
                <a:gd name="T74" fmla="*/ 942 w 1137"/>
                <a:gd name="T75" fmla="*/ 300 h 1269"/>
                <a:gd name="T76" fmla="*/ 928 w 1137"/>
                <a:gd name="T77" fmla="*/ 315 h 1269"/>
                <a:gd name="T78" fmla="*/ 944 w 1137"/>
                <a:gd name="T79" fmla="*/ 300 h 1269"/>
                <a:gd name="T80" fmla="*/ 992 w 1137"/>
                <a:gd name="T81" fmla="*/ 238 h 1269"/>
                <a:gd name="T82" fmla="*/ 1051 w 1137"/>
                <a:gd name="T83" fmla="*/ 223 h 1269"/>
                <a:gd name="T84" fmla="*/ 1101 w 1137"/>
                <a:gd name="T85" fmla="*/ 238 h 1269"/>
                <a:gd name="T86" fmla="*/ 1128 w 1137"/>
                <a:gd name="T87" fmla="*/ 281 h 1269"/>
                <a:gd name="T88" fmla="*/ 1137 w 1137"/>
                <a:gd name="T89" fmla="*/ 394 h 1269"/>
                <a:gd name="T90" fmla="*/ 1111 w 1137"/>
                <a:gd name="T91" fmla="*/ 546 h 1269"/>
                <a:gd name="T92" fmla="*/ 1066 w 1137"/>
                <a:gd name="T93" fmla="*/ 668 h 1269"/>
                <a:gd name="T94" fmla="*/ 1024 w 1137"/>
                <a:gd name="T95" fmla="*/ 718 h 1269"/>
                <a:gd name="T96" fmla="*/ 994 w 1137"/>
                <a:gd name="T97" fmla="*/ 722 h 1269"/>
                <a:gd name="T98" fmla="*/ 955 w 1137"/>
                <a:gd name="T99" fmla="*/ 693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7" h="1269">
                  <a:moveTo>
                    <a:pt x="955" y="734"/>
                  </a:moveTo>
                  <a:lnTo>
                    <a:pt x="955" y="762"/>
                  </a:lnTo>
                  <a:lnTo>
                    <a:pt x="953" y="789"/>
                  </a:lnTo>
                  <a:lnTo>
                    <a:pt x="951" y="816"/>
                  </a:lnTo>
                  <a:lnTo>
                    <a:pt x="948" y="841"/>
                  </a:lnTo>
                  <a:lnTo>
                    <a:pt x="938" y="893"/>
                  </a:lnTo>
                  <a:lnTo>
                    <a:pt x="926" y="943"/>
                  </a:lnTo>
                  <a:lnTo>
                    <a:pt x="909" y="989"/>
                  </a:lnTo>
                  <a:lnTo>
                    <a:pt x="890" y="1033"/>
                  </a:lnTo>
                  <a:lnTo>
                    <a:pt x="880" y="1054"/>
                  </a:lnTo>
                  <a:lnTo>
                    <a:pt x="869" y="1073"/>
                  </a:lnTo>
                  <a:lnTo>
                    <a:pt x="855" y="1093"/>
                  </a:lnTo>
                  <a:lnTo>
                    <a:pt x="844" y="1112"/>
                  </a:lnTo>
                  <a:lnTo>
                    <a:pt x="830" y="1129"/>
                  </a:lnTo>
                  <a:lnTo>
                    <a:pt x="817" y="1146"/>
                  </a:lnTo>
                  <a:lnTo>
                    <a:pt x="802" y="1162"/>
                  </a:lnTo>
                  <a:lnTo>
                    <a:pt x="786" y="1177"/>
                  </a:lnTo>
                  <a:lnTo>
                    <a:pt x="771" y="1190"/>
                  </a:lnTo>
                  <a:lnTo>
                    <a:pt x="756" y="1204"/>
                  </a:lnTo>
                  <a:lnTo>
                    <a:pt x="738" y="1215"/>
                  </a:lnTo>
                  <a:lnTo>
                    <a:pt x="721" y="1227"/>
                  </a:lnTo>
                  <a:lnTo>
                    <a:pt x="704" y="1237"/>
                  </a:lnTo>
                  <a:lnTo>
                    <a:pt x="687" y="1244"/>
                  </a:lnTo>
                  <a:lnTo>
                    <a:pt x="667" y="1252"/>
                  </a:lnTo>
                  <a:lnTo>
                    <a:pt x="650" y="1258"/>
                  </a:lnTo>
                  <a:lnTo>
                    <a:pt x="631" y="1262"/>
                  </a:lnTo>
                  <a:lnTo>
                    <a:pt x="612" y="1265"/>
                  </a:lnTo>
                  <a:lnTo>
                    <a:pt x="593" y="1267"/>
                  </a:lnTo>
                  <a:lnTo>
                    <a:pt x="571" y="1269"/>
                  </a:lnTo>
                  <a:lnTo>
                    <a:pt x="552" y="1267"/>
                  </a:lnTo>
                  <a:lnTo>
                    <a:pt x="533" y="1265"/>
                  </a:lnTo>
                  <a:lnTo>
                    <a:pt x="514" y="1262"/>
                  </a:lnTo>
                  <a:lnTo>
                    <a:pt x="495" y="1258"/>
                  </a:lnTo>
                  <a:lnTo>
                    <a:pt x="477" y="1252"/>
                  </a:lnTo>
                  <a:lnTo>
                    <a:pt x="458" y="1244"/>
                  </a:lnTo>
                  <a:lnTo>
                    <a:pt x="441" y="1237"/>
                  </a:lnTo>
                  <a:lnTo>
                    <a:pt x="424" y="1227"/>
                  </a:lnTo>
                  <a:lnTo>
                    <a:pt x="406" y="1215"/>
                  </a:lnTo>
                  <a:lnTo>
                    <a:pt x="389" y="1204"/>
                  </a:lnTo>
                  <a:lnTo>
                    <a:pt x="374" y="1190"/>
                  </a:lnTo>
                  <a:lnTo>
                    <a:pt x="358" y="1177"/>
                  </a:lnTo>
                  <a:lnTo>
                    <a:pt x="343" y="1162"/>
                  </a:lnTo>
                  <a:lnTo>
                    <a:pt x="328" y="1146"/>
                  </a:lnTo>
                  <a:lnTo>
                    <a:pt x="314" y="1129"/>
                  </a:lnTo>
                  <a:lnTo>
                    <a:pt x="301" y="1112"/>
                  </a:lnTo>
                  <a:lnTo>
                    <a:pt x="289" y="1093"/>
                  </a:lnTo>
                  <a:lnTo>
                    <a:pt x="276" y="1073"/>
                  </a:lnTo>
                  <a:lnTo>
                    <a:pt x="264" y="1054"/>
                  </a:lnTo>
                  <a:lnTo>
                    <a:pt x="255" y="1033"/>
                  </a:lnTo>
                  <a:lnTo>
                    <a:pt x="236" y="989"/>
                  </a:lnTo>
                  <a:lnTo>
                    <a:pt x="218" y="943"/>
                  </a:lnTo>
                  <a:lnTo>
                    <a:pt x="207" y="893"/>
                  </a:lnTo>
                  <a:lnTo>
                    <a:pt x="197" y="841"/>
                  </a:lnTo>
                  <a:lnTo>
                    <a:pt x="193" y="816"/>
                  </a:lnTo>
                  <a:lnTo>
                    <a:pt x="192" y="789"/>
                  </a:lnTo>
                  <a:lnTo>
                    <a:pt x="190" y="762"/>
                  </a:lnTo>
                  <a:lnTo>
                    <a:pt x="190" y="734"/>
                  </a:lnTo>
                  <a:lnTo>
                    <a:pt x="190" y="707"/>
                  </a:lnTo>
                  <a:lnTo>
                    <a:pt x="190" y="699"/>
                  </a:lnTo>
                  <a:lnTo>
                    <a:pt x="190" y="697"/>
                  </a:lnTo>
                  <a:lnTo>
                    <a:pt x="188" y="693"/>
                  </a:lnTo>
                  <a:lnTo>
                    <a:pt x="174" y="705"/>
                  </a:lnTo>
                  <a:lnTo>
                    <a:pt x="151" y="724"/>
                  </a:lnTo>
                  <a:lnTo>
                    <a:pt x="144" y="728"/>
                  </a:lnTo>
                  <a:lnTo>
                    <a:pt x="136" y="728"/>
                  </a:lnTo>
                  <a:lnTo>
                    <a:pt x="128" y="728"/>
                  </a:lnTo>
                  <a:lnTo>
                    <a:pt x="121" y="724"/>
                  </a:lnTo>
                  <a:lnTo>
                    <a:pt x="111" y="718"/>
                  </a:lnTo>
                  <a:lnTo>
                    <a:pt x="101" y="709"/>
                  </a:lnTo>
                  <a:lnTo>
                    <a:pt x="92" y="693"/>
                  </a:lnTo>
                  <a:lnTo>
                    <a:pt x="82" y="676"/>
                  </a:lnTo>
                  <a:lnTo>
                    <a:pt x="65" y="638"/>
                  </a:lnTo>
                  <a:lnTo>
                    <a:pt x="44" y="580"/>
                  </a:lnTo>
                  <a:lnTo>
                    <a:pt x="34" y="547"/>
                  </a:lnTo>
                  <a:lnTo>
                    <a:pt x="23" y="511"/>
                  </a:lnTo>
                  <a:lnTo>
                    <a:pt x="15" y="475"/>
                  </a:lnTo>
                  <a:lnTo>
                    <a:pt x="7" y="436"/>
                  </a:lnTo>
                  <a:lnTo>
                    <a:pt x="2" y="400"/>
                  </a:lnTo>
                  <a:lnTo>
                    <a:pt x="0" y="365"/>
                  </a:lnTo>
                  <a:lnTo>
                    <a:pt x="0" y="331"/>
                  </a:lnTo>
                  <a:lnTo>
                    <a:pt x="3" y="300"/>
                  </a:lnTo>
                  <a:lnTo>
                    <a:pt x="7" y="286"/>
                  </a:lnTo>
                  <a:lnTo>
                    <a:pt x="13" y="275"/>
                  </a:lnTo>
                  <a:lnTo>
                    <a:pt x="17" y="263"/>
                  </a:lnTo>
                  <a:lnTo>
                    <a:pt x="25" y="252"/>
                  </a:lnTo>
                  <a:lnTo>
                    <a:pt x="32" y="244"/>
                  </a:lnTo>
                  <a:lnTo>
                    <a:pt x="42" y="237"/>
                  </a:lnTo>
                  <a:lnTo>
                    <a:pt x="53" y="231"/>
                  </a:lnTo>
                  <a:lnTo>
                    <a:pt x="65" y="227"/>
                  </a:lnTo>
                  <a:lnTo>
                    <a:pt x="88" y="223"/>
                  </a:lnTo>
                  <a:lnTo>
                    <a:pt x="105" y="221"/>
                  </a:lnTo>
                  <a:lnTo>
                    <a:pt x="122" y="223"/>
                  </a:lnTo>
                  <a:lnTo>
                    <a:pt x="136" y="227"/>
                  </a:lnTo>
                  <a:lnTo>
                    <a:pt x="149" y="235"/>
                  </a:lnTo>
                  <a:lnTo>
                    <a:pt x="159" y="242"/>
                  </a:lnTo>
                  <a:lnTo>
                    <a:pt x="167" y="250"/>
                  </a:lnTo>
                  <a:lnTo>
                    <a:pt x="174" y="260"/>
                  </a:lnTo>
                  <a:lnTo>
                    <a:pt x="192" y="298"/>
                  </a:lnTo>
                  <a:lnTo>
                    <a:pt x="201" y="315"/>
                  </a:lnTo>
                  <a:lnTo>
                    <a:pt x="197" y="308"/>
                  </a:lnTo>
                  <a:lnTo>
                    <a:pt x="195" y="304"/>
                  </a:lnTo>
                  <a:lnTo>
                    <a:pt x="216" y="225"/>
                  </a:lnTo>
                  <a:lnTo>
                    <a:pt x="218" y="219"/>
                  </a:lnTo>
                  <a:lnTo>
                    <a:pt x="220" y="212"/>
                  </a:lnTo>
                  <a:lnTo>
                    <a:pt x="222" y="206"/>
                  </a:lnTo>
                  <a:lnTo>
                    <a:pt x="226" y="200"/>
                  </a:lnTo>
                  <a:lnTo>
                    <a:pt x="220" y="183"/>
                  </a:lnTo>
                  <a:lnTo>
                    <a:pt x="218" y="167"/>
                  </a:lnTo>
                  <a:lnTo>
                    <a:pt x="220" y="150"/>
                  </a:lnTo>
                  <a:lnTo>
                    <a:pt x="226" y="133"/>
                  </a:lnTo>
                  <a:lnTo>
                    <a:pt x="236" y="118"/>
                  </a:lnTo>
                  <a:lnTo>
                    <a:pt x="247" y="102"/>
                  </a:lnTo>
                  <a:lnTo>
                    <a:pt x="262" y="87"/>
                  </a:lnTo>
                  <a:lnTo>
                    <a:pt x="280" y="73"/>
                  </a:lnTo>
                  <a:lnTo>
                    <a:pt x="301" y="60"/>
                  </a:lnTo>
                  <a:lnTo>
                    <a:pt x="324" y="48"/>
                  </a:lnTo>
                  <a:lnTo>
                    <a:pt x="349" y="37"/>
                  </a:lnTo>
                  <a:lnTo>
                    <a:pt x="378" y="27"/>
                  </a:lnTo>
                  <a:lnTo>
                    <a:pt x="406" y="20"/>
                  </a:lnTo>
                  <a:lnTo>
                    <a:pt x="437" y="12"/>
                  </a:lnTo>
                  <a:lnTo>
                    <a:pt x="472" y="6"/>
                  </a:lnTo>
                  <a:lnTo>
                    <a:pt x="504" y="2"/>
                  </a:lnTo>
                  <a:lnTo>
                    <a:pt x="541" y="0"/>
                  </a:lnTo>
                  <a:lnTo>
                    <a:pt x="577" y="0"/>
                  </a:lnTo>
                  <a:lnTo>
                    <a:pt x="614" y="0"/>
                  </a:lnTo>
                  <a:lnTo>
                    <a:pt x="650" y="2"/>
                  </a:lnTo>
                  <a:lnTo>
                    <a:pt x="683" y="6"/>
                  </a:lnTo>
                  <a:lnTo>
                    <a:pt x="717" y="12"/>
                  </a:lnTo>
                  <a:lnTo>
                    <a:pt x="748" y="20"/>
                  </a:lnTo>
                  <a:lnTo>
                    <a:pt x="777" y="27"/>
                  </a:lnTo>
                  <a:lnTo>
                    <a:pt x="806" y="37"/>
                  </a:lnTo>
                  <a:lnTo>
                    <a:pt x="830" y="48"/>
                  </a:lnTo>
                  <a:lnTo>
                    <a:pt x="853" y="60"/>
                  </a:lnTo>
                  <a:lnTo>
                    <a:pt x="875" y="73"/>
                  </a:lnTo>
                  <a:lnTo>
                    <a:pt x="892" y="87"/>
                  </a:lnTo>
                  <a:lnTo>
                    <a:pt x="907" y="102"/>
                  </a:lnTo>
                  <a:lnTo>
                    <a:pt x="919" y="118"/>
                  </a:lnTo>
                  <a:lnTo>
                    <a:pt x="928" y="133"/>
                  </a:lnTo>
                  <a:lnTo>
                    <a:pt x="934" y="150"/>
                  </a:lnTo>
                  <a:lnTo>
                    <a:pt x="936" y="167"/>
                  </a:lnTo>
                  <a:lnTo>
                    <a:pt x="934" y="177"/>
                  </a:lnTo>
                  <a:lnTo>
                    <a:pt x="932" y="189"/>
                  </a:lnTo>
                  <a:lnTo>
                    <a:pt x="928" y="198"/>
                  </a:lnTo>
                  <a:lnTo>
                    <a:pt x="924" y="210"/>
                  </a:lnTo>
                  <a:lnTo>
                    <a:pt x="926" y="217"/>
                  </a:lnTo>
                  <a:lnTo>
                    <a:pt x="926" y="225"/>
                  </a:lnTo>
                  <a:lnTo>
                    <a:pt x="948" y="300"/>
                  </a:lnTo>
                  <a:lnTo>
                    <a:pt x="948" y="298"/>
                  </a:lnTo>
                  <a:lnTo>
                    <a:pt x="948" y="298"/>
                  </a:lnTo>
                  <a:lnTo>
                    <a:pt x="948" y="296"/>
                  </a:lnTo>
                  <a:lnTo>
                    <a:pt x="946" y="298"/>
                  </a:lnTo>
                  <a:lnTo>
                    <a:pt x="942" y="300"/>
                  </a:lnTo>
                  <a:lnTo>
                    <a:pt x="936" y="304"/>
                  </a:lnTo>
                  <a:lnTo>
                    <a:pt x="932" y="309"/>
                  </a:lnTo>
                  <a:lnTo>
                    <a:pt x="928" y="313"/>
                  </a:lnTo>
                  <a:lnTo>
                    <a:pt x="928" y="315"/>
                  </a:lnTo>
                  <a:lnTo>
                    <a:pt x="928" y="315"/>
                  </a:lnTo>
                  <a:lnTo>
                    <a:pt x="930" y="317"/>
                  </a:lnTo>
                  <a:lnTo>
                    <a:pt x="932" y="317"/>
                  </a:lnTo>
                  <a:lnTo>
                    <a:pt x="944" y="300"/>
                  </a:lnTo>
                  <a:lnTo>
                    <a:pt x="965" y="265"/>
                  </a:lnTo>
                  <a:lnTo>
                    <a:pt x="972" y="256"/>
                  </a:lnTo>
                  <a:lnTo>
                    <a:pt x="982" y="246"/>
                  </a:lnTo>
                  <a:lnTo>
                    <a:pt x="992" y="238"/>
                  </a:lnTo>
                  <a:lnTo>
                    <a:pt x="1005" y="233"/>
                  </a:lnTo>
                  <a:lnTo>
                    <a:pt x="1019" y="227"/>
                  </a:lnTo>
                  <a:lnTo>
                    <a:pt x="1034" y="225"/>
                  </a:lnTo>
                  <a:lnTo>
                    <a:pt x="1051" y="223"/>
                  </a:lnTo>
                  <a:lnTo>
                    <a:pt x="1070" y="225"/>
                  </a:lnTo>
                  <a:lnTo>
                    <a:pt x="1082" y="227"/>
                  </a:lnTo>
                  <a:lnTo>
                    <a:pt x="1093" y="233"/>
                  </a:lnTo>
                  <a:lnTo>
                    <a:pt x="1101" y="238"/>
                  </a:lnTo>
                  <a:lnTo>
                    <a:pt x="1111" y="246"/>
                  </a:lnTo>
                  <a:lnTo>
                    <a:pt x="1116" y="256"/>
                  </a:lnTo>
                  <a:lnTo>
                    <a:pt x="1122" y="267"/>
                  </a:lnTo>
                  <a:lnTo>
                    <a:pt x="1128" y="281"/>
                  </a:lnTo>
                  <a:lnTo>
                    <a:pt x="1132" y="294"/>
                  </a:lnTo>
                  <a:lnTo>
                    <a:pt x="1137" y="323"/>
                  </a:lnTo>
                  <a:lnTo>
                    <a:pt x="1137" y="357"/>
                  </a:lnTo>
                  <a:lnTo>
                    <a:pt x="1137" y="394"/>
                  </a:lnTo>
                  <a:lnTo>
                    <a:pt x="1134" y="430"/>
                  </a:lnTo>
                  <a:lnTo>
                    <a:pt x="1128" y="469"/>
                  </a:lnTo>
                  <a:lnTo>
                    <a:pt x="1120" y="507"/>
                  </a:lnTo>
                  <a:lnTo>
                    <a:pt x="1111" y="546"/>
                  </a:lnTo>
                  <a:lnTo>
                    <a:pt x="1101" y="580"/>
                  </a:lnTo>
                  <a:lnTo>
                    <a:pt x="1090" y="615"/>
                  </a:lnTo>
                  <a:lnTo>
                    <a:pt x="1078" y="643"/>
                  </a:lnTo>
                  <a:lnTo>
                    <a:pt x="1066" y="668"/>
                  </a:lnTo>
                  <a:lnTo>
                    <a:pt x="1055" y="688"/>
                  </a:lnTo>
                  <a:lnTo>
                    <a:pt x="1043" y="701"/>
                  </a:lnTo>
                  <a:lnTo>
                    <a:pt x="1034" y="713"/>
                  </a:lnTo>
                  <a:lnTo>
                    <a:pt x="1024" y="718"/>
                  </a:lnTo>
                  <a:lnTo>
                    <a:pt x="1017" y="722"/>
                  </a:lnTo>
                  <a:lnTo>
                    <a:pt x="1009" y="724"/>
                  </a:lnTo>
                  <a:lnTo>
                    <a:pt x="1001" y="724"/>
                  </a:lnTo>
                  <a:lnTo>
                    <a:pt x="994" y="722"/>
                  </a:lnTo>
                  <a:lnTo>
                    <a:pt x="988" y="718"/>
                  </a:lnTo>
                  <a:lnTo>
                    <a:pt x="969" y="697"/>
                  </a:lnTo>
                  <a:lnTo>
                    <a:pt x="953" y="686"/>
                  </a:lnTo>
                  <a:lnTo>
                    <a:pt x="955" y="693"/>
                  </a:lnTo>
                  <a:lnTo>
                    <a:pt x="955" y="734"/>
                  </a:lnTo>
                </a:path>
              </a:pathLst>
            </a:custGeom>
            <a:solidFill>
              <a:srgbClr val="FEE7E2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3"/>
            <p:cNvSpPr>
              <a:spLocks/>
            </p:cNvSpPr>
            <p:nvPr/>
          </p:nvSpPr>
          <p:spPr bwMode="auto">
            <a:xfrm>
              <a:off x="6805613" y="4024313"/>
              <a:ext cx="192087" cy="454025"/>
            </a:xfrm>
            <a:custGeom>
              <a:avLst/>
              <a:gdLst>
                <a:gd name="T0" fmla="*/ 119 w 121"/>
                <a:gd name="T1" fmla="*/ 0 h 286"/>
                <a:gd name="T2" fmla="*/ 110 w 121"/>
                <a:gd name="T3" fmla="*/ 12 h 286"/>
                <a:gd name="T4" fmla="*/ 91 w 121"/>
                <a:gd name="T5" fmla="*/ 44 h 286"/>
                <a:gd name="T6" fmla="*/ 79 w 121"/>
                <a:gd name="T7" fmla="*/ 64 h 286"/>
                <a:gd name="T8" fmla="*/ 70 w 121"/>
                <a:gd name="T9" fmla="*/ 85 h 286"/>
                <a:gd name="T10" fmla="*/ 64 w 121"/>
                <a:gd name="T11" fmla="*/ 106 h 286"/>
                <a:gd name="T12" fmla="*/ 62 w 121"/>
                <a:gd name="T13" fmla="*/ 125 h 286"/>
                <a:gd name="T14" fmla="*/ 60 w 121"/>
                <a:gd name="T15" fmla="*/ 135 h 286"/>
                <a:gd name="T16" fmla="*/ 58 w 121"/>
                <a:gd name="T17" fmla="*/ 142 h 286"/>
                <a:gd name="T18" fmla="*/ 56 w 121"/>
                <a:gd name="T19" fmla="*/ 148 h 286"/>
                <a:gd name="T20" fmla="*/ 52 w 121"/>
                <a:gd name="T21" fmla="*/ 154 h 286"/>
                <a:gd name="T22" fmla="*/ 43 w 121"/>
                <a:gd name="T23" fmla="*/ 163 h 286"/>
                <a:gd name="T24" fmla="*/ 33 w 121"/>
                <a:gd name="T25" fmla="*/ 171 h 286"/>
                <a:gd name="T26" fmla="*/ 22 w 121"/>
                <a:gd name="T27" fmla="*/ 179 h 286"/>
                <a:gd name="T28" fmla="*/ 12 w 121"/>
                <a:gd name="T29" fmla="*/ 188 h 286"/>
                <a:gd name="T30" fmla="*/ 8 w 121"/>
                <a:gd name="T31" fmla="*/ 194 h 286"/>
                <a:gd name="T32" fmla="*/ 4 w 121"/>
                <a:gd name="T33" fmla="*/ 200 h 286"/>
                <a:gd name="T34" fmla="*/ 2 w 121"/>
                <a:gd name="T35" fmla="*/ 206 h 286"/>
                <a:gd name="T36" fmla="*/ 0 w 121"/>
                <a:gd name="T37" fmla="*/ 215 h 286"/>
                <a:gd name="T38" fmla="*/ 0 w 121"/>
                <a:gd name="T39" fmla="*/ 223 h 286"/>
                <a:gd name="T40" fmla="*/ 4 w 121"/>
                <a:gd name="T41" fmla="*/ 231 h 286"/>
                <a:gd name="T42" fmla="*/ 8 w 121"/>
                <a:gd name="T43" fmla="*/ 238 h 286"/>
                <a:gd name="T44" fmla="*/ 14 w 121"/>
                <a:gd name="T45" fmla="*/ 244 h 286"/>
                <a:gd name="T46" fmla="*/ 33 w 121"/>
                <a:gd name="T47" fmla="*/ 257 h 286"/>
                <a:gd name="T48" fmla="*/ 52 w 121"/>
                <a:gd name="T49" fmla="*/ 267 h 286"/>
                <a:gd name="T50" fmla="*/ 94 w 121"/>
                <a:gd name="T51" fmla="*/ 280 h 286"/>
                <a:gd name="T52" fmla="*/ 121 w 121"/>
                <a:gd name="T5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286">
                  <a:moveTo>
                    <a:pt x="119" y="0"/>
                  </a:moveTo>
                  <a:lnTo>
                    <a:pt x="110" y="12"/>
                  </a:lnTo>
                  <a:lnTo>
                    <a:pt x="91" y="44"/>
                  </a:lnTo>
                  <a:lnTo>
                    <a:pt x="79" y="64"/>
                  </a:lnTo>
                  <a:lnTo>
                    <a:pt x="70" y="85"/>
                  </a:lnTo>
                  <a:lnTo>
                    <a:pt x="64" y="106"/>
                  </a:lnTo>
                  <a:lnTo>
                    <a:pt x="62" y="125"/>
                  </a:lnTo>
                  <a:lnTo>
                    <a:pt x="60" y="135"/>
                  </a:lnTo>
                  <a:lnTo>
                    <a:pt x="58" y="142"/>
                  </a:lnTo>
                  <a:lnTo>
                    <a:pt x="56" y="148"/>
                  </a:lnTo>
                  <a:lnTo>
                    <a:pt x="52" y="154"/>
                  </a:lnTo>
                  <a:lnTo>
                    <a:pt x="43" y="163"/>
                  </a:lnTo>
                  <a:lnTo>
                    <a:pt x="33" y="171"/>
                  </a:lnTo>
                  <a:lnTo>
                    <a:pt x="22" y="179"/>
                  </a:lnTo>
                  <a:lnTo>
                    <a:pt x="12" y="188"/>
                  </a:lnTo>
                  <a:lnTo>
                    <a:pt x="8" y="194"/>
                  </a:lnTo>
                  <a:lnTo>
                    <a:pt x="4" y="200"/>
                  </a:lnTo>
                  <a:lnTo>
                    <a:pt x="2" y="206"/>
                  </a:lnTo>
                  <a:lnTo>
                    <a:pt x="0" y="215"/>
                  </a:lnTo>
                  <a:lnTo>
                    <a:pt x="0" y="223"/>
                  </a:lnTo>
                  <a:lnTo>
                    <a:pt x="4" y="231"/>
                  </a:lnTo>
                  <a:lnTo>
                    <a:pt x="8" y="238"/>
                  </a:lnTo>
                  <a:lnTo>
                    <a:pt x="14" y="244"/>
                  </a:lnTo>
                  <a:lnTo>
                    <a:pt x="33" y="257"/>
                  </a:lnTo>
                  <a:lnTo>
                    <a:pt x="52" y="267"/>
                  </a:lnTo>
                  <a:lnTo>
                    <a:pt x="94" y="280"/>
                  </a:lnTo>
                  <a:lnTo>
                    <a:pt x="121" y="28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4"/>
            <p:cNvSpPr>
              <a:spLocks/>
            </p:cNvSpPr>
            <p:nvPr/>
          </p:nvSpPr>
          <p:spPr bwMode="auto">
            <a:xfrm>
              <a:off x="6997700" y="4024313"/>
              <a:ext cx="188913" cy="457200"/>
            </a:xfrm>
            <a:custGeom>
              <a:avLst/>
              <a:gdLst>
                <a:gd name="T0" fmla="*/ 0 w 119"/>
                <a:gd name="T1" fmla="*/ 0 h 288"/>
                <a:gd name="T2" fmla="*/ 10 w 119"/>
                <a:gd name="T3" fmla="*/ 14 h 288"/>
                <a:gd name="T4" fmla="*/ 29 w 119"/>
                <a:gd name="T5" fmla="*/ 46 h 288"/>
                <a:gd name="T6" fmla="*/ 41 w 119"/>
                <a:gd name="T7" fmla="*/ 67 h 288"/>
                <a:gd name="T8" fmla="*/ 48 w 119"/>
                <a:gd name="T9" fmla="*/ 88 h 288"/>
                <a:gd name="T10" fmla="*/ 56 w 119"/>
                <a:gd name="T11" fmla="*/ 110 h 288"/>
                <a:gd name="T12" fmla="*/ 58 w 119"/>
                <a:gd name="T13" fmla="*/ 129 h 288"/>
                <a:gd name="T14" fmla="*/ 60 w 119"/>
                <a:gd name="T15" fmla="*/ 138 h 288"/>
                <a:gd name="T16" fmla="*/ 60 w 119"/>
                <a:gd name="T17" fmla="*/ 146 h 288"/>
                <a:gd name="T18" fmla="*/ 64 w 119"/>
                <a:gd name="T19" fmla="*/ 152 h 288"/>
                <a:gd name="T20" fmla="*/ 68 w 119"/>
                <a:gd name="T21" fmla="*/ 158 h 288"/>
                <a:gd name="T22" fmla="*/ 75 w 119"/>
                <a:gd name="T23" fmla="*/ 167 h 288"/>
                <a:gd name="T24" fmla="*/ 87 w 119"/>
                <a:gd name="T25" fmla="*/ 175 h 288"/>
                <a:gd name="T26" fmla="*/ 98 w 119"/>
                <a:gd name="T27" fmla="*/ 183 h 288"/>
                <a:gd name="T28" fmla="*/ 108 w 119"/>
                <a:gd name="T29" fmla="*/ 192 h 288"/>
                <a:gd name="T30" fmla="*/ 112 w 119"/>
                <a:gd name="T31" fmla="*/ 198 h 288"/>
                <a:gd name="T32" fmla="*/ 115 w 119"/>
                <a:gd name="T33" fmla="*/ 204 h 288"/>
                <a:gd name="T34" fmla="*/ 117 w 119"/>
                <a:gd name="T35" fmla="*/ 209 h 288"/>
                <a:gd name="T36" fmla="*/ 119 w 119"/>
                <a:gd name="T37" fmla="*/ 219 h 288"/>
                <a:gd name="T38" fmla="*/ 119 w 119"/>
                <a:gd name="T39" fmla="*/ 227 h 288"/>
                <a:gd name="T40" fmla="*/ 115 w 119"/>
                <a:gd name="T41" fmla="*/ 234 h 288"/>
                <a:gd name="T42" fmla="*/ 112 w 119"/>
                <a:gd name="T43" fmla="*/ 242 h 288"/>
                <a:gd name="T44" fmla="*/ 106 w 119"/>
                <a:gd name="T45" fmla="*/ 248 h 288"/>
                <a:gd name="T46" fmla="*/ 89 w 119"/>
                <a:gd name="T47" fmla="*/ 259 h 288"/>
                <a:gd name="T48" fmla="*/ 68 w 119"/>
                <a:gd name="T49" fmla="*/ 269 h 288"/>
                <a:gd name="T50" fmla="*/ 25 w 119"/>
                <a:gd name="T51" fmla="*/ 282 h 288"/>
                <a:gd name="T52" fmla="*/ 0 w 119"/>
                <a:gd name="T5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288">
                  <a:moveTo>
                    <a:pt x="0" y="0"/>
                  </a:moveTo>
                  <a:lnTo>
                    <a:pt x="10" y="14"/>
                  </a:lnTo>
                  <a:lnTo>
                    <a:pt x="29" y="46"/>
                  </a:lnTo>
                  <a:lnTo>
                    <a:pt x="41" y="67"/>
                  </a:lnTo>
                  <a:lnTo>
                    <a:pt x="48" y="88"/>
                  </a:lnTo>
                  <a:lnTo>
                    <a:pt x="56" y="110"/>
                  </a:lnTo>
                  <a:lnTo>
                    <a:pt x="58" y="129"/>
                  </a:lnTo>
                  <a:lnTo>
                    <a:pt x="60" y="138"/>
                  </a:lnTo>
                  <a:lnTo>
                    <a:pt x="60" y="146"/>
                  </a:lnTo>
                  <a:lnTo>
                    <a:pt x="64" y="152"/>
                  </a:lnTo>
                  <a:lnTo>
                    <a:pt x="68" y="158"/>
                  </a:lnTo>
                  <a:lnTo>
                    <a:pt x="75" y="167"/>
                  </a:lnTo>
                  <a:lnTo>
                    <a:pt x="87" y="175"/>
                  </a:lnTo>
                  <a:lnTo>
                    <a:pt x="98" y="183"/>
                  </a:lnTo>
                  <a:lnTo>
                    <a:pt x="108" y="192"/>
                  </a:lnTo>
                  <a:lnTo>
                    <a:pt x="112" y="198"/>
                  </a:lnTo>
                  <a:lnTo>
                    <a:pt x="115" y="204"/>
                  </a:lnTo>
                  <a:lnTo>
                    <a:pt x="117" y="209"/>
                  </a:lnTo>
                  <a:lnTo>
                    <a:pt x="119" y="219"/>
                  </a:lnTo>
                  <a:lnTo>
                    <a:pt x="119" y="227"/>
                  </a:lnTo>
                  <a:lnTo>
                    <a:pt x="115" y="234"/>
                  </a:lnTo>
                  <a:lnTo>
                    <a:pt x="112" y="242"/>
                  </a:lnTo>
                  <a:lnTo>
                    <a:pt x="106" y="248"/>
                  </a:lnTo>
                  <a:lnTo>
                    <a:pt x="89" y="259"/>
                  </a:lnTo>
                  <a:lnTo>
                    <a:pt x="68" y="269"/>
                  </a:lnTo>
                  <a:lnTo>
                    <a:pt x="25" y="282"/>
                  </a:lnTo>
                  <a:lnTo>
                    <a:pt x="0" y="28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5"/>
            <p:cNvSpPr>
              <a:spLocks/>
            </p:cNvSpPr>
            <p:nvPr/>
          </p:nvSpPr>
          <p:spPr bwMode="auto">
            <a:xfrm>
              <a:off x="6884988" y="4365625"/>
              <a:ext cx="98425" cy="63500"/>
            </a:xfrm>
            <a:custGeom>
              <a:avLst/>
              <a:gdLst>
                <a:gd name="T0" fmla="*/ 39 w 62"/>
                <a:gd name="T1" fmla="*/ 8 h 40"/>
                <a:gd name="T2" fmla="*/ 50 w 62"/>
                <a:gd name="T3" fmla="*/ 16 h 40"/>
                <a:gd name="T4" fmla="*/ 58 w 62"/>
                <a:gd name="T5" fmla="*/ 23 h 40"/>
                <a:gd name="T6" fmla="*/ 60 w 62"/>
                <a:gd name="T7" fmla="*/ 27 h 40"/>
                <a:gd name="T8" fmla="*/ 62 w 62"/>
                <a:gd name="T9" fmla="*/ 31 h 40"/>
                <a:gd name="T10" fmla="*/ 62 w 62"/>
                <a:gd name="T11" fmla="*/ 33 h 40"/>
                <a:gd name="T12" fmla="*/ 62 w 62"/>
                <a:gd name="T13" fmla="*/ 37 h 40"/>
                <a:gd name="T14" fmla="*/ 60 w 62"/>
                <a:gd name="T15" fmla="*/ 39 h 40"/>
                <a:gd name="T16" fmla="*/ 56 w 62"/>
                <a:gd name="T17" fmla="*/ 40 h 40"/>
                <a:gd name="T18" fmla="*/ 52 w 62"/>
                <a:gd name="T19" fmla="*/ 40 h 40"/>
                <a:gd name="T20" fmla="*/ 48 w 62"/>
                <a:gd name="T21" fmla="*/ 40 h 40"/>
                <a:gd name="T22" fmla="*/ 37 w 62"/>
                <a:gd name="T23" fmla="*/ 39 h 40"/>
                <a:gd name="T24" fmla="*/ 25 w 62"/>
                <a:gd name="T25" fmla="*/ 33 h 40"/>
                <a:gd name="T26" fmla="*/ 14 w 62"/>
                <a:gd name="T27" fmla="*/ 25 h 40"/>
                <a:gd name="T28" fmla="*/ 6 w 62"/>
                <a:gd name="T29" fmla="*/ 17 h 40"/>
                <a:gd name="T30" fmla="*/ 2 w 62"/>
                <a:gd name="T31" fmla="*/ 14 h 40"/>
                <a:gd name="T32" fmla="*/ 0 w 62"/>
                <a:gd name="T33" fmla="*/ 10 h 40"/>
                <a:gd name="T34" fmla="*/ 0 w 62"/>
                <a:gd name="T35" fmla="*/ 8 h 40"/>
                <a:gd name="T36" fmla="*/ 0 w 62"/>
                <a:gd name="T37" fmla="*/ 4 h 40"/>
                <a:gd name="T38" fmla="*/ 2 w 62"/>
                <a:gd name="T39" fmla="*/ 2 h 40"/>
                <a:gd name="T40" fmla="*/ 6 w 62"/>
                <a:gd name="T41" fmla="*/ 0 h 40"/>
                <a:gd name="T42" fmla="*/ 10 w 62"/>
                <a:gd name="T43" fmla="*/ 0 h 40"/>
                <a:gd name="T44" fmla="*/ 14 w 62"/>
                <a:gd name="T45" fmla="*/ 0 h 40"/>
                <a:gd name="T46" fmla="*/ 25 w 62"/>
                <a:gd name="T47" fmla="*/ 2 h 40"/>
                <a:gd name="T48" fmla="*/ 39 w 62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40">
                  <a:moveTo>
                    <a:pt x="39" y="8"/>
                  </a:moveTo>
                  <a:lnTo>
                    <a:pt x="50" y="16"/>
                  </a:lnTo>
                  <a:lnTo>
                    <a:pt x="58" y="23"/>
                  </a:lnTo>
                  <a:lnTo>
                    <a:pt x="60" y="27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7"/>
                  </a:lnTo>
                  <a:lnTo>
                    <a:pt x="60" y="39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37" y="39"/>
                  </a:lnTo>
                  <a:lnTo>
                    <a:pt x="25" y="33"/>
                  </a:lnTo>
                  <a:lnTo>
                    <a:pt x="14" y="25"/>
                  </a:lnTo>
                  <a:lnTo>
                    <a:pt x="6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5" y="2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6"/>
            <p:cNvSpPr>
              <a:spLocks/>
            </p:cNvSpPr>
            <p:nvPr/>
          </p:nvSpPr>
          <p:spPr bwMode="auto">
            <a:xfrm>
              <a:off x="6884988" y="4365625"/>
              <a:ext cx="98425" cy="63500"/>
            </a:xfrm>
            <a:custGeom>
              <a:avLst/>
              <a:gdLst>
                <a:gd name="T0" fmla="*/ 39 w 62"/>
                <a:gd name="T1" fmla="*/ 8 h 40"/>
                <a:gd name="T2" fmla="*/ 50 w 62"/>
                <a:gd name="T3" fmla="*/ 16 h 40"/>
                <a:gd name="T4" fmla="*/ 58 w 62"/>
                <a:gd name="T5" fmla="*/ 23 h 40"/>
                <a:gd name="T6" fmla="*/ 60 w 62"/>
                <a:gd name="T7" fmla="*/ 27 h 40"/>
                <a:gd name="T8" fmla="*/ 62 w 62"/>
                <a:gd name="T9" fmla="*/ 31 h 40"/>
                <a:gd name="T10" fmla="*/ 62 w 62"/>
                <a:gd name="T11" fmla="*/ 33 h 40"/>
                <a:gd name="T12" fmla="*/ 62 w 62"/>
                <a:gd name="T13" fmla="*/ 37 h 40"/>
                <a:gd name="T14" fmla="*/ 60 w 62"/>
                <a:gd name="T15" fmla="*/ 39 h 40"/>
                <a:gd name="T16" fmla="*/ 56 w 62"/>
                <a:gd name="T17" fmla="*/ 40 h 40"/>
                <a:gd name="T18" fmla="*/ 52 w 62"/>
                <a:gd name="T19" fmla="*/ 40 h 40"/>
                <a:gd name="T20" fmla="*/ 48 w 62"/>
                <a:gd name="T21" fmla="*/ 40 h 40"/>
                <a:gd name="T22" fmla="*/ 37 w 62"/>
                <a:gd name="T23" fmla="*/ 39 h 40"/>
                <a:gd name="T24" fmla="*/ 25 w 62"/>
                <a:gd name="T25" fmla="*/ 33 h 40"/>
                <a:gd name="T26" fmla="*/ 14 w 62"/>
                <a:gd name="T27" fmla="*/ 25 h 40"/>
                <a:gd name="T28" fmla="*/ 6 w 62"/>
                <a:gd name="T29" fmla="*/ 17 h 40"/>
                <a:gd name="T30" fmla="*/ 2 w 62"/>
                <a:gd name="T31" fmla="*/ 14 h 40"/>
                <a:gd name="T32" fmla="*/ 0 w 62"/>
                <a:gd name="T33" fmla="*/ 10 h 40"/>
                <a:gd name="T34" fmla="*/ 0 w 62"/>
                <a:gd name="T35" fmla="*/ 8 h 40"/>
                <a:gd name="T36" fmla="*/ 0 w 62"/>
                <a:gd name="T37" fmla="*/ 4 h 40"/>
                <a:gd name="T38" fmla="*/ 2 w 62"/>
                <a:gd name="T39" fmla="*/ 2 h 40"/>
                <a:gd name="T40" fmla="*/ 6 w 62"/>
                <a:gd name="T41" fmla="*/ 0 h 40"/>
                <a:gd name="T42" fmla="*/ 10 w 62"/>
                <a:gd name="T43" fmla="*/ 0 h 40"/>
                <a:gd name="T44" fmla="*/ 14 w 62"/>
                <a:gd name="T45" fmla="*/ 0 h 40"/>
                <a:gd name="T46" fmla="*/ 25 w 62"/>
                <a:gd name="T47" fmla="*/ 2 h 40"/>
                <a:gd name="T48" fmla="*/ 39 w 62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40">
                  <a:moveTo>
                    <a:pt x="39" y="8"/>
                  </a:moveTo>
                  <a:lnTo>
                    <a:pt x="50" y="16"/>
                  </a:lnTo>
                  <a:lnTo>
                    <a:pt x="58" y="23"/>
                  </a:lnTo>
                  <a:lnTo>
                    <a:pt x="60" y="27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7"/>
                  </a:lnTo>
                  <a:lnTo>
                    <a:pt x="60" y="39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37" y="39"/>
                  </a:lnTo>
                  <a:lnTo>
                    <a:pt x="25" y="33"/>
                  </a:lnTo>
                  <a:lnTo>
                    <a:pt x="14" y="25"/>
                  </a:lnTo>
                  <a:lnTo>
                    <a:pt x="6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5" y="2"/>
                  </a:lnTo>
                  <a:lnTo>
                    <a:pt x="39" y="8"/>
                  </a:lnTo>
                </a:path>
              </a:pathLst>
            </a:custGeom>
            <a:solidFill>
              <a:schemeClr val="hlink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7"/>
            <p:cNvSpPr>
              <a:spLocks/>
            </p:cNvSpPr>
            <p:nvPr/>
          </p:nvSpPr>
          <p:spPr bwMode="auto">
            <a:xfrm>
              <a:off x="7016750" y="4359275"/>
              <a:ext cx="100013" cy="68263"/>
            </a:xfrm>
            <a:custGeom>
              <a:avLst/>
              <a:gdLst>
                <a:gd name="T0" fmla="*/ 25 w 63"/>
                <a:gd name="T1" fmla="*/ 10 h 43"/>
                <a:gd name="T2" fmla="*/ 13 w 63"/>
                <a:gd name="T3" fmla="*/ 16 h 43"/>
                <a:gd name="T4" fmla="*/ 6 w 63"/>
                <a:gd name="T5" fmla="*/ 23 h 43"/>
                <a:gd name="T6" fmla="*/ 2 w 63"/>
                <a:gd name="T7" fmla="*/ 27 h 43"/>
                <a:gd name="T8" fmla="*/ 2 w 63"/>
                <a:gd name="T9" fmla="*/ 31 h 43"/>
                <a:gd name="T10" fmla="*/ 0 w 63"/>
                <a:gd name="T11" fmla="*/ 35 h 43"/>
                <a:gd name="T12" fmla="*/ 2 w 63"/>
                <a:gd name="T13" fmla="*/ 39 h 43"/>
                <a:gd name="T14" fmla="*/ 4 w 63"/>
                <a:gd name="T15" fmla="*/ 41 h 43"/>
                <a:gd name="T16" fmla="*/ 6 w 63"/>
                <a:gd name="T17" fmla="*/ 41 h 43"/>
                <a:gd name="T18" fmla="*/ 9 w 63"/>
                <a:gd name="T19" fmla="*/ 43 h 43"/>
                <a:gd name="T20" fmla="*/ 15 w 63"/>
                <a:gd name="T21" fmla="*/ 43 h 43"/>
                <a:gd name="T22" fmla="*/ 27 w 63"/>
                <a:gd name="T23" fmla="*/ 39 h 43"/>
                <a:gd name="T24" fmla="*/ 38 w 63"/>
                <a:gd name="T25" fmla="*/ 35 h 43"/>
                <a:gd name="T26" fmla="*/ 50 w 63"/>
                <a:gd name="T27" fmla="*/ 27 h 43"/>
                <a:gd name="T28" fmla="*/ 57 w 63"/>
                <a:gd name="T29" fmla="*/ 20 h 43"/>
                <a:gd name="T30" fmla="*/ 61 w 63"/>
                <a:gd name="T31" fmla="*/ 16 h 43"/>
                <a:gd name="T32" fmla="*/ 61 w 63"/>
                <a:gd name="T33" fmla="*/ 12 h 43"/>
                <a:gd name="T34" fmla="*/ 63 w 63"/>
                <a:gd name="T35" fmla="*/ 8 h 43"/>
                <a:gd name="T36" fmla="*/ 61 w 63"/>
                <a:gd name="T37" fmla="*/ 6 h 43"/>
                <a:gd name="T38" fmla="*/ 59 w 63"/>
                <a:gd name="T39" fmla="*/ 4 h 43"/>
                <a:gd name="T40" fmla="*/ 57 w 63"/>
                <a:gd name="T41" fmla="*/ 2 h 43"/>
                <a:gd name="T42" fmla="*/ 54 w 63"/>
                <a:gd name="T43" fmla="*/ 0 h 43"/>
                <a:gd name="T44" fmla="*/ 48 w 63"/>
                <a:gd name="T45" fmla="*/ 2 h 43"/>
                <a:gd name="T46" fmla="*/ 36 w 63"/>
                <a:gd name="T47" fmla="*/ 4 h 43"/>
                <a:gd name="T48" fmla="*/ 25 w 63"/>
                <a:gd name="T4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43">
                  <a:moveTo>
                    <a:pt x="25" y="10"/>
                  </a:moveTo>
                  <a:lnTo>
                    <a:pt x="13" y="16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39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15" y="43"/>
                  </a:lnTo>
                  <a:lnTo>
                    <a:pt x="27" y="39"/>
                  </a:lnTo>
                  <a:lnTo>
                    <a:pt x="38" y="35"/>
                  </a:lnTo>
                  <a:lnTo>
                    <a:pt x="50" y="27"/>
                  </a:lnTo>
                  <a:lnTo>
                    <a:pt x="57" y="20"/>
                  </a:lnTo>
                  <a:lnTo>
                    <a:pt x="61" y="16"/>
                  </a:lnTo>
                  <a:lnTo>
                    <a:pt x="61" y="12"/>
                  </a:lnTo>
                  <a:lnTo>
                    <a:pt x="63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7" y="2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36" y="4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8"/>
            <p:cNvSpPr>
              <a:spLocks/>
            </p:cNvSpPr>
            <p:nvPr/>
          </p:nvSpPr>
          <p:spPr bwMode="auto">
            <a:xfrm>
              <a:off x="7016750" y="4359275"/>
              <a:ext cx="100013" cy="68263"/>
            </a:xfrm>
            <a:custGeom>
              <a:avLst/>
              <a:gdLst>
                <a:gd name="T0" fmla="*/ 25 w 63"/>
                <a:gd name="T1" fmla="*/ 10 h 43"/>
                <a:gd name="T2" fmla="*/ 13 w 63"/>
                <a:gd name="T3" fmla="*/ 16 h 43"/>
                <a:gd name="T4" fmla="*/ 6 w 63"/>
                <a:gd name="T5" fmla="*/ 23 h 43"/>
                <a:gd name="T6" fmla="*/ 2 w 63"/>
                <a:gd name="T7" fmla="*/ 27 h 43"/>
                <a:gd name="T8" fmla="*/ 2 w 63"/>
                <a:gd name="T9" fmla="*/ 31 h 43"/>
                <a:gd name="T10" fmla="*/ 0 w 63"/>
                <a:gd name="T11" fmla="*/ 35 h 43"/>
                <a:gd name="T12" fmla="*/ 2 w 63"/>
                <a:gd name="T13" fmla="*/ 39 h 43"/>
                <a:gd name="T14" fmla="*/ 4 w 63"/>
                <a:gd name="T15" fmla="*/ 41 h 43"/>
                <a:gd name="T16" fmla="*/ 6 w 63"/>
                <a:gd name="T17" fmla="*/ 41 h 43"/>
                <a:gd name="T18" fmla="*/ 9 w 63"/>
                <a:gd name="T19" fmla="*/ 43 h 43"/>
                <a:gd name="T20" fmla="*/ 15 w 63"/>
                <a:gd name="T21" fmla="*/ 43 h 43"/>
                <a:gd name="T22" fmla="*/ 27 w 63"/>
                <a:gd name="T23" fmla="*/ 39 h 43"/>
                <a:gd name="T24" fmla="*/ 38 w 63"/>
                <a:gd name="T25" fmla="*/ 35 h 43"/>
                <a:gd name="T26" fmla="*/ 50 w 63"/>
                <a:gd name="T27" fmla="*/ 27 h 43"/>
                <a:gd name="T28" fmla="*/ 57 w 63"/>
                <a:gd name="T29" fmla="*/ 20 h 43"/>
                <a:gd name="T30" fmla="*/ 61 w 63"/>
                <a:gd name="T31" fmla="*/ 16 h 43"/>
                <a:gd name="T32" fmla="*/ 61 w 63"/>
                <a:gd name="T33" fmla="*/ 12 h 43"/>
                <a:gd name="T34" fmla="*/ 63 w 63"/>
                <a:gd name="T35" fmla="*/ 8 h 43"/>
                <a:gd name="T36" fmla="*/ 61 w 63"/>
                <a:gd name="T37" fmla="*/ 6 h 43"/>
                <a:gd name="T38" fmla="*/ 59 w 63"/>
                <a:gd name="T39" fmla="*/ 4 h 43"/>
                <a:gd name="T40" fmla="*/ 57 w 63"/>
                <a:gd name="T41" fmla="*/ 2 h 43"/>
                <a:gd name="T42" fmla="*/ 54 w 63"/>
                <a:gd name="T43" fmla="*/ 0 h 43"/>
                <a:gd name="T44" fmla="*/ 48 w 63"/>
                <a:gd name="T45" fmla="*/ 2 h 43"/>
                <a:gd name="T46" fmla="*/ 36 w 63"/>
                <a:gd name="T47" fmla="*/ 4 h 43"/>
                <a:gd name="T48" fmla="*/ 25 w 63"/>
                <a:gd name="T4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43">
                  <a:moveTo>
                    <a:pt x="25" y="10"/>
                  </a:moveTo>
                  <a:lnTo>
                    <a:pt x="13" y="16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39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15" y="43"/>
                  </a:lnTo>
                  <a:lnTo>
                    <a:pt x="27" y="39"/>
                  </a:lnTo>
                  <a:lnTo>
                    <a:pt x="38" y="35"/>
                  </a:lnTo>
                  <a:lnTo>
                    <a:pt x="50" y="27"/>
                  </a:lnTo>
                  <a:lnTo>
                    <a:pt x="57" y="20"/>
                  </a:lnTo>
                  <a:lnTo>
                    <a:pt x="61" y="16"/>
                  </a:lnTo>
                  <a:lnTo>
                    <a:pt x="61" y="12"/>
                  </a:lnTo>
                  <a:lnTo>
                    <a:pt x="63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7" y="2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36" y="4"/>
                  </a:lnTo>
                  <a:lnTo>
                    <a:pt x="25" y="10"/>
                  </a:lnTo>
                </a:path>
              </a:pathLst>
            </a:custGeom>
            <a:solidFill>
              <a:schemeClr val="hlink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9"/>
            <p:cNvSpPr>
              <a:spLocks/>
            </p:cNvSpPr>
            <p:nvPr/>
          </p:nvSpPr>
          <p:spPr bwMode="auto">
            <a:xfrm>
              <a:off x="7119938" y="3702050"/>
              <a:ext cx="255587" cy="252413"/>
            </a:xfrm>
            <a:custGeom>
              <a:avLst/>
              <a:gdLst>
                <a:gd name="T0" fmla="*/ 81 w 161"/>
                <a:gd name="T1" fmla="*/ 0 h 159"/>
                <a:gd name="T2" fmla="*/ 96 w 161"/>
                <a:gd name="T3" fmla="*/ 0 h 159"/>
                <a:gd name="T4" fmla="*/ 111 w 161"/>
                <a:gd name="T5" fmla="*/ 5 h 159"/>
                <a:gd name="T6" fmla="*/ 125 w 161"/>
                <a:gd name="T7" fmla="*/ 13 h 159"/>
                <a:gd name="T8" fmla="*/ 136 w 161"/>
                <a:gd name="T9" fmla="*/ 23 h 159"/>
                <a:gd name="T10" fmla="*/ 146 w 161"/>
                <a:gd name="T11" fmla="*/ 34 h 159"/>
                <a:gd name="T12" fmla="*/ 154 w 161"/>
                <a:gd name="T13" fmla="*/ 48 h 159"/>
                <a:gd name="T14" fmla="*/ 159 w 161"/>
                <a:gd name="T15" fmla="*/ 63 h 159"/>
                <a:gd name="T16" fmla="*/ 161 w 161"/>
                <a:gd name="T17" fmla="*/ 78 h 159"/>
                <a:gd name="T18" fmla="*/ 159 w 161"/>
                <a:gd name="T19" fmla="*/ 96 h 159"/>
                <a:gd name="T20" fmla="*/ 154 w 161"/>
                <a:gd name="T21" fmla="*/ 111 h 159"/>
                <a:gd name="T22" fmla="*/ 146 w 161"/>
                <a:gd name="T23" fmla="*/ 124 h 159"/>
                <a:gd name="T24" fmla="*/ 136 w 161"/>
                <a:gd name="T25" fmla="*/ 136 h 159"/>
                <a:gd name="T26" fmla="*/ 125 w 161"/>
                <a:gd name="T27" fmla="*/ 146 h 159"/>
                <a:gd name="T28" fmla="*/ 111 w 161"/>
                <a:gd name="T29" fmla="*/ 153 h 159"/>
                <a:gd name="T30" fmla="*/ 96 w 161"/>
                <a:gd name="T31" fmla="*/ 157 h 159"/>
                <a:gd name="T32" fmla="*/ 81 w 161"/>
                <a:gd name="T33" fmla="*/ 159 h 159"/>
                <a:gd name="T34" fmla="*/ 65 w 161"/>
                <a:gd name="T35" fmla="*/ 157 h 159"/>
                <a:gd name="T36" fmla="*/ 50 w 161"/>
                <a:gd name="T37" fmla="*/ 153 h 159"/>
                <a:gd name="T38" fmla="*/ 37 w 161"/>
                <a:gd name="T39" fmla="*/ 146 h 159"/>
                <a:gd name="T40" fmla="*/ 23 w 161"/>
                <a:gd name="T41" fmla="*/ 136 h 159"/>
                <a:gd name="T42" fmla="*/ 14 w 161"/>
                <a:gd name="T43" fmla="*/ 124 h 159"/>
                <a:gd name="T44" fmla="*/ 6 w 161"/>
                <a:gd name="T45" fmla="*/ 111 h 159"/>
                <a:gd name="T46" fmla="*/ 2 w 161"/>
                <a:gd name="T47" fmla="*/ 96 h 159"/>
                <a:gd name="T48" fmla="*/ 0 w 161"/>
                <a:gd name="T49" fmla="*/ 78 h 159"/>
                <a:gd name="T50" fmla="*/ 2 w 161"/>
                <a:gd name="T51" fmla="*/ 63 h 159"/>
                <a:gd name="T52" fmla="*/ 6 w 161"/>
                <a:gd name="T53" fmla="*/ 48 h 159"/>
                <a:gd name="T54" fmla="*/ 14 w 161"/>
                <a:gd name="T55" fmla="*/ 34 h 159"/>
                <a:gd name="T56" fmla="*/ 23 w 161"/>
                <a:gd name="T57" fmla="*/ 23 h 159"/>
                <a:gd name="T58" fmla="*/ 37 w 161"/>
                <a:gd name="T59" fmla="*/ 13 h 159"/>
                <a:gd name="T60" fmla="*/ 50 w 161"/>
                <a:gd name="T61" fmla="*/ 5 h 159"/>
                <a:gd name="T62" fmla="*/ 65 w 161"/>
                <a:gd name="T63" fmla="*/ 0 h 159"/>
                <a:gd name="T64" fmla="*/ 81 w 161"/>
                <a:gd name="T6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159">
                  <a:moveTo>
                    <a:pt x="81" y="0"/>
                  </a:moveTo>
                  <a:lnTo>
                    <a:pt x="96" y="0"/>
                  </a:lnTo>
                  <a:lnTo>
                    <a:pt x="111" y="5"/>
                  </a:lnTo>
                  <a:lnTo>
                    <a:pt x="125" y="13"/>
                  </a:lnTo>
                  <a:lnTo>
                    <a:pt x="136" y="23"/>
                  </a:lnTo>
                  <a:lnTo>
                    <a:pt x="146" y="34"/>
                  </a:lnTo>
                  <a:lnTo>
                    <a:pt x="154" y="48"/>
                  </a:lnTo>
                  <a:lnTo>
                    <a:pt x="159" y="63"/>
                  </a:lnTo>
                  <a:lnTo>
                    <a:pt x="161" y="78"/>
                  </a:lnTo>
                  <a:lnTo>
                    <a:pt x="159" y="96"/>
                  </a:lnTo>
                  <a:lnTo>
                    <a:pt x="154" y="111"/>
                  </a:lnTo>
                  <a:lnTo>
                    <a:pt x="146" y="124"/>
                  </a:lnTo>
                  <a:lnTo>
                    <a:pt x="136" y="136"/>
                  </a:lnTo>
                  <a:lnTo>
                    <a:pt x="125" y="146"/>
                  </a:lnTo>
                  <a:lnTo>
                    <a:pt x="111" y="153"/>
                  </a:lnTo>
                  <a:lnTo>
                    <a:pt x="96" y="157"/>
                  </a:lnTo>
                  <a:lnTo>
                    <a:pt x="81" y="159"/>
                  </a:lnTo>
                  <a:lnTo>
                    <a:pt x="65" y="157"/>
                  </a:lnTo>
                  <a:lnTo>
                    <a:pt x="50" y="153"/>
                  </a:lnTo>
                  <a:lnTo>
                    <a:pt x="37" y="146"/>
                  </a:lnTo>
                  <a:lnTo>
                    <a:pt x="23" y="136"/>
                  </a:lnTo>
                  <a:lnTo>
                    <a:pt x="14" y="124"/>
                  </a:lnTo>
                  <a:lnTo>
                    <a:pt x="6" y="111"/>
                  </a:lnTo>
                  <a:lnTo>
                    <a:pt x="2" y="96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6" y="48"/>
                  </a:lnTo>
                  <a:lnTo>
                    <a:pt x="14" y="34"/>
                  </a:lnTo>
                  <a:lnTo>
                    <a:pt x="23" y="23"/>
                  </a:lnTo>
                  <a:lnTo>
                    <a:pt x="37" y="13"/>
                  </a:lnTo>
                  <a:lnTo>
                    <a:pt x="50" y="5"/>
                  </a:lnTo>
                  <a:lnTo>
                    <a:pt x="65" y="0"/>
                  </a:lnTo>
                  <a:lnTo>
                    <a:pt x="81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0"/>
            <p:cNvSpPr>
              <a:spLocks/>
            </p:cNvSpPr>
            <p:nvPr/>
          </p:nvSpPr>
          <p:spPr bwMode="auto">
            <a:xfrm>
              <a:off x="6632575" y="3702050"/>
              <a:ext cx="252413" cy="252413"/>
            </a:xfrm>
            <a:custGeom>
              <a:avLst/>
              <a:gdLst>
                <a:gd name="T0" fmla="*/ 81 w 159"/>
                <a:gd name="T1" fmla="*/ 0 h 159"/>
                <a:gd name="T2" fmla="*/ 96 w 159"/>
                <a:gd name="T3" fmla="*/ 0 h 159"/>
                <a:gd name="T4" fmla="*/ 111 w 159"/>
                <a:gd name="T5" fmla="*/ 5 h 159"/>
                <a:gd name="T6" fmla="*/ 125 w 159"/>
                <a:gd name="T7" fmla="*/ 13 h 159"/>
                <a:gd name="T8" fmla="*/ 136 w 159"/>
                <a:gd name="T9" fmla="*/ 23 h 159"/>
                <a:gd name="T10" fmla="*/ 146 w 159"/>
                <a:gd name="T11" fmla="*/ 34 h 159"/>
                <a:gd name="T12" fmla="*/ 154 w 159"/>
                <a:gd name="T13" fmla="*/ 48 h 159"/>
                <a:gd name="T14" fmla="*/ 159 w 159"/>
                <a:gd name="T15" fmla="*/ 63 h 159"/>
                <a:gd name="T16" fmla="*/ 159 w 159"/>
                <a:gd name="T17" fmla="*/ 78 h 159"/>
                <a:gd name="T18" fmla="*/ 159 w 159"/>
                <a:gd name="T19" fmla="*/ 96 h 159"/>
                <a:gd name="T20" fmla="*/ 154 w 159"/>
                <a:gd name="T21" fmla="*/ 111 h 159"/>
                <a:gd name="T22" fmla="*/ 146 w 159"/>
                <a:gd name="T23" fmla="*/ 124 h 159"/>
                <a:gd name="T24" fmla="*/ 136 w 159"/>
                <a:gd name="T25" fmla="*/ 136 h 159"/>
                <a:gd name="T26" fmla="*/ 125 w 159"/>
                <a:gd name="T27" fmla="*/ 146 h 159"/>
                <a:gd name="T28" fmla="*/ 111 w 159"/>
                <a:gd name="T29" fmla="*/ 153 h 159"/>
                <a:gd name="T30" fmla="*/ 96 w 159"/>
                <a:gd name="T31" fmla="*/ 157 h 159"/>
                <a:gd name="T32" fmla="*/ 81 w 159"/>
                <a:gd name="T33" fmla="*/ 159 h 159"/>
                <a:gd name="T34" fmla="*/ 63 w 159"/>
                <a:gd name="T35" fmla="*/ 157 h 159"/>
                <a:gd name="T36" fmla="*/ 50 w 159"/>
                <a:gd name="T37" fmla="*/ 153 h 159"/>
                <a:gd name="T38" fmla="*/ 35 w 159"/>
                <a:gd name="T39" fmla="*/ 146 h 159"/>
                <a:gd name="T40" fmla="*/ 23 w 159"/>
                <a:gd name="T41" fmla="*/ 136 h 159"/>
                <a:gd name="T42" fmla="*/ 14 w 159"/>
                <a:gd name="T43" fmla="*/ 124 h 159"/>
                <a:gd name="T44" fmla="*/ 6 w 159"/>
                <a:gd name="T45" fmla="*/ 111 h 159"/>
                <a:gd name="T46" fmla="*/ 2 w 159"/>
                <a:gd name="T47" fmla="*/ 96 h 159"/>
                <a:gd name="T48" fmla="*/ 0 w 159"/>
                <a:gd name="T49" fmla="*/ 78 h 159"/>
                <a:gd name="T50" fmla="*/ 2 w 159"/>
                <a:gd name="T51" fmla="*/ 63 h 159"/>
                <a:gd name="T52" fmla="*/ 6 w 159"/>
                <a:gd name="T53" fmla="*/ 48 h 159"/>
                <a:gd name="T54" fmla="*/ 14 w 159"/>
                <a:gd name="T55" fmla="*/ 34 h 159"/>
                <a:gd name="T56" fmla="*/ 23 w 159"/>
                <a:gd name="T57" fmla="*/ 23 h 159"/>
                <a:gd name="T58" fmla="*/ 35 w 159"/>
                <a:gd name="T59" fmla="*/ 13 h 159"/>
                <a:gd name="T60" fmla="*/ 50 w 159"/>
                <a:gd name="T61" fmla="*/ 5 h 159"/>
                <a:gd name="T62" fmla="*/ 63 w 159"/>
                <a:gd name="T63" fmla="*/ 0 h 159"/>
                <a:gd name="T64" fmla="*/ 81 w 159"/>
                <a:gd name="T6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9">
                  <a:moveTo>
                    <a:pt x="81" y="0"/>
                  </a:moveTo>
                  <a:lnTo>
                    <a:pt x="96" y="0"/>
                  </a:lnTo>
                  <a:lnTo>
                    <a:pt x="111" y="5"/>
                  </a:lnTo>
                  <a:lnTo>
                    <a:pt x="125" y="13"/>
                  </a:lnTo>
                  <a:lnTo>
                    <a:pt x="136" y="23"/>
                  </a:lnTo>
                  <a:lnTo>
                    <a:pt x="146" y="34"/>
                  </a:lnTo>
                  <a:lnTo>
                    <a:pt x="154" y="48"/>
                  </a:lnTo>
                  <a:lnTo>
                    <a:pt x="159" y="63"/>
                  </a:lnTo>
                  <a:lnTo>
                    <a:pt x="159" y="78"/>
                  </a:lnTo>
                  <a:lnTo>
                    <a:pt x="159" y="96"/>
                  </a:lnTo>
                  <a:lnTo>
                    <a:pt x="154" y="111"/>
                  </a:lnTo>
                  <a:lnTo>
                    <a:pt x="146" y="124"/>
                  </a:lnTo>
                  <a:lnTo>
                    <a:pt x="136" y="136"/>
                  </a:lnTo>
                  <a:lnTo>
                    <a:pt x="125" y="146"/>
                  </a:lnTo>
                  <a:lnTo>
                    <a:pt x="111" y="153"/>
                  </a:lnTo>
                  <a:lnTo>
                    <a:pt x="96" y="157"/>
                  </a:lnTo>
                  <a:lnTo>
                    <a:pt x="81" y="159"/>
                  </a:lnTo>
                  <a:lnTo>
                    <a:pt x="63" y="157"/>
                  </a:lnTo>
                  <a:lnTo>
                    <a:pt x="50" y="153"/>
                  </a:lnTo>
                  <a:lnTo>
                    <a:pt x="35" y="146"/>
                  </a:lnTo>
                  <a:lnTo>
                    <a:pt x="23" y="136"/>
                  </a:lnTo>
                  <a:lnTo>
                    <a:pt x="14" y="124"/>
                  </a:lnTo>
                  <a:lnTo>
                    <a:pt x="6" y="111"/>
                  </a:lnTo>
                  <a:lnTo>
                    <a:pt x="2" y="96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6" y="48"/>
                  </a:lnTo>
                  <a:lnTo>
                    <a:pt x="14" y="34"/>
                  </a:lnTo>
                  <a:lnTo>
                    <a:pt x="23" y="23"/>
                  </a:lnTo>
                  <a:lnTo>
                    <a:pt x="35" y="13"/>
                  </a:lnTo>
                  <a:lnTo>
                    <a:pt x="50" y="5"/>
                  </a:lnTo>
                  <a:lnTo>
                    <a:pt x="63" y="0"/>
                  </a:lnTo>
                  <a:lnTo>
                    <a:pt x="81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1"/>
            <p:cNvSpPr>
              <a:spLocks/>
            </p:cNvSpPr>
            <p:nvPr/>
          </p:nvSpPr>
          <p:spPr bwMode="auto">
            <a:xfrm>
              <a:off x="6611938" y="3595688"/>
              <a:ext cx="334962" cy="76200"/>
            </a:xfrm>
            <a:custGeom>
              <a:avLst/>
              <a:gdLst>
                <a:gd name="T0" fmla="*/ 211 w 211"/>
                <a:gd name="T1" fmla="*/ 42 h 48"/>
                <a:gd name="T2" fmla="*/ 205 w 211"/>
                <a:gd name="T3" fmla="*/ 38 h 48"/>
                <a:gd name="T4" fmla="*/ 190 w 211"/>
                <a:gd name="T5" fmla="*/ 28 h 48"/>
                <a:gd name="T6" fmla="*/ 169 w 211"/>
                <a:gd name="T7" fmla="*/ 15 h 48"/>
                <a:gd name="T8" fmla="*/ 140 w 211"/>
                <a:gd name="T9" fmla="*/ 5 h 48"/>
                <a:gd name="T10" fmla="*/ 124 w 211"/>
                <a:gd name="T11" fmla="*/ 1 h 48"/>
                <a:gd name="T12" fmla="*/ 107 w 211"/>
                <a:gd name="T13" fmla="*/ 0 h 48"/>
                <a:gd name="T14" fmla="*/ 90 w 211"/>
                <a:gd name="T15" fmla="*/ 0 h 48"/>
                <a:gd name="T16" fmla="*/ 73 w 211"/>
                <a:gd name="T17" fmla="*/ 1 h 48"/>
                <a:gd name="T18" fmla="*/ 53 w 211"/>
                <a:gd name="T19" fmla="*/ 7 h 48"/>
                <a:gd name="T20" fmla="*/ 36 w 211"/>
                <a:gd name="T21" fmla="*/ 17 h 48"/>
                <a:gd name="T22" fmla="*/ 17 w 211"/>
                <a:gd name="T23" fmla="*/ 30 h 48"/>
                <a:gd name="T24" fmla="*/ 0 w 211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48">
                  <a:moveTo>
                    <a:pt x="211" y="42"/>
                  </a:moveTo>
                  <a:lnTo>
                    <a:pt x="205" y="38"/>
                  </a:lnTo>
                  <a:lnTo>
                    <a:pt x="190" y="28"/>
                  </a:lnTo>
                  <a:lnTo>
                    <a:pt x="169" y="15"/>
                  </a:lnTo>
                  <a:lnTo>
                    <a:pt x="140" y="5"/>
                  </a:lnTo>
                  <a:lnTo>
                    <a:pt x="124" y="1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1"/>
                  </a:lnTo>
                  <a:lnTo>
                    <a:pt x="53" y="7"/>
                  </a:lnTo>
                  <a:lnTo>
                    <a:pt x="36" y="17"/>
                  </a:lnTo>
                  <a:lnTo>
                    <a:pt x="17" y="30"/>
                  </a:lnTo>
                  <a:lnTo>
                    <a:pt x="0" y="4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2"/>
            <p:cNvSpPr>
              <a:spLocks/>
            </p:cNvSpPr>
            <p:nvPr/>
          </p:nvSpPr>
          <p:spPr bwMode="auto">
            <a:xfrm>
              <a:off x="7067550" y="3595688"/>
              <a:ext cx="336550" cy="76200"/>
            </a:xfrm>
            <a:custGeom>
              <a:avLst/>
              <a:gdLst>
                <a:gd name="T0" fmla="*/ 0 w 212"/>
                <a:gd name="T1" fmla="*/ 42 h 48"/>
                <a:gd name="T2" fmla="*/ 6 w 212"/>
                <a:gd name="T3" fmla="*/ 38 h 48"/>
                <a:gd name="T4" fmla="*/ 20 w 212"/>
                <a:gd name="T5" fmla="*/ 28 h 48"/>
                <a:gd name="T6" fmla="*/ 43 w 212"/>
                <a:gd name="T7" fmla="*/ 15 h 48"/>
                <a:gd name="T8" fmla="*/ 70 w 212"/>
                <a:gd name="T9" fmla="*/ 5 h 48"/>
                <a:gd name="T10" fmla="*/ 85 w 212"/>
                <a:gd name="T11" fmla="*/ 1 h 48"/>
                <a:gd name="T12" fmla="*/ 102 w 212"/>
                <a:gd name="T13" fmla="*/ 0 h 48"/>
                <a:gd name="T14" fmla="*/ 119 w 212"/>
                <a:gd name="T15" fmla="*/ 0 h 48"/>
                <a:gd name="T16" fmla="*/ 139 w 212"/>
                <a:gd name="T17" fmla="*/ 1 h 48"/>
                <a:gd name="T18" fmla="*/ 156 w 212"/>
                <a:gd name="T19" fmla="*/ 7 h 48"/>
                <a:gd name="T20" fmla="*/ 175 w 212"/>
                <a:gd name="T21" fmla="*/ 17 h 48"/>
                <a:gd name="T22" fmla="*/ 192 w 212"/>
                <a:gd name="T23" fmla="*/ 30 h 48"/>
                <a:gd name="T24" fmla="*/ 212 w 212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48">
                  <a:moveTo>
                    <a:pt x="0" y="42"/>
                  </a:moveTo>
                  <a:lnTo>
                    <a:pt x="6" y="38"/>
                  </a:lnTo>
                  <a:lnTo>
                    <a:pt x="20" y="28"/>
                  </a:lnTo>
                  <a:lnTo>
                    <a:pt x="43" y="15"/>
                  </a:lnTo>
                  <a:lnTo>
                    <a:pt x="70" y="5"/>
                  </a:lnTo>
                  <a:lnTo>
                    <a:pt x="85" y="1"/>
                  </a:lnTo>
                  <a:lnTo>
                    <a:pt x="102" y="0"/>
                  </a:lnTo>
                  <a:lnTo>
                    <a:pt x="119" y="0"/>
                  </a:lnTo>
                  <a:lnTo>
                    <a:pt x="139" y="1"/>
                  </a:lnTo>
                  <a:lnTo>
                    <a:pt x="156" y="7"/>
                  </a:lnTo>
                  <a:lnTo>
                    <a:pt x="175" y="17"/>
                  </a:lnTo>
                  <a:lnTo>
                    <a:pt x="192" y="30"/>
                  </a:lnTo>
                  <a:lnTo>
                    <a:pt x="212" y="4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3"/>
            <p:cNvSpPr>
              <a:spLocks/>
            </p:cNvSpPr>
            <p:nvPr/>
          </p:nvSpPr>
          <p:spPr bwMode="auto">
            <a:xfrm>
              <a:off x="6715125" y="3789363"/>
              <a:ext cx="69850" cy="68262"/>
            </a:xfrm>
            <a:custGeom>
              <a:avLst/>
              <a:gdLst>
                <a:gd name="T0" fmla="*/ 23 w 44"/>
                <a:gd name="T1" fmla="*/ 0 h 43"/>
                <a:gd name="T2" fmla="*/ 31 w 44"/>
                <a:gd name="T3" fmla="*/ 2 h 43"/>
                <a:gd name="T4" fmla="*/ 36 w 44"/>
                <a:gd name="T5" fmla="*/ 6 h 43"/>
                <a:gd name="T6" fmla="*/ 42 w 44"/>
                <a:gd name="T7" fmla="*/ 14 h 43"/>
                <a:gd name="T8" fmla="*/ 44 w 44"/>
                <a:gd name="T9" fmla="*/ 21 h 43"/>
                <a:gd name="T10" fmla="*/ 42 w 44"/>
                <a:gd name="T11" fmla="*/ 29 h 43"/>
                <a:gd name="T12" fmla="*/ 36 w 44"/>
                <a:gd name="T13" fmla="*/ 37 h 43"/>
                <a:gd name="T14" fmla="*/ 31 w 44"/>
                <a:gd name="T15" fmla="*/ 41 h 43"/>
                <a:gd name="T16" fmla="*/ 23 w 44"/>
                <a:gd name="T17" fmla="*/ 43 h 43"/>
                <a:gd name="T18" fmla="*/ 13 w 44"/>
                <a:gd name="T19" fmla="*/ 41 h 43"/>
                <a:gd name="T20" fmla="*/ 8 w 44"/>
                <a:gd name="T21" fmla="*/ 37 h 43"/>
                <a:gd name="T22" fmla="*/ 2 w 44"/>
                <a:gd name="T23" fmla="*/ 29 h 43"/>
                <a:gd name="T24" fmla="*/ 0 w 44"/>
                <a:gd name="T25" fmla="*/ 21 h 43"/>
                <a:gd name="T26" fmla="*/ 2 w 44"/>
                <a:gd name="T27" fmla="*/ 14 h 43"/>
                <a:gd name="T28" fmla="*/ 8 w 44"/>
                <a:gd name="T29" fmla="*/ 6 h 43"/>
                <a:gd name="T30" fmla="*/ 13 w 44"/>
                <a:gd name="T31" fmla="*/ 2 h 43"/>
                <a:gd name="T32" fmla="*/ 23 w 44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3">
                  <a:moveTo>
                    <a:pt x="23" y="0"/>
                  </a:moveTo>
                  <a:lnTo>
                    <a:pt x="31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4" y="21"/>
                  </a:lnTo>
                  <a:lnTo>
                    <a:pt x="42" y="29"/>
                  </a:lnTo>
                  <a:lnTo>
                    <a:pt x="36" y="37"/>
                  </a:lnTo>
                  <a:lnTo>
                    <a:pt x="31" y="41"/>
                  </a:lnTo>
                  <a:lnTo>
                    <a:pt x="23" y="43"/>
                  </a:lnTo>
                  <a:lnTo>
                    <a:pt x="13" y="41"/>
                  </a:lnTo>
                  <a:lnTo>
                    <a:pt x="8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3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4"/>
            <p:cNvSpPr>
              <a:spLocks/>
            </p:cNvSpPr>
            <p:nvPr/>
          </p:nvSpPr>
          <p:spPr bwMode="auto">
            <a:xfrm>
              <a:off x="6715125" y="3789363"/>
              <a:ext cx="69850" cy="68262"/>
            </a:xfrm>
            <a:custGeom>
              <a:avLst/>
              <a:gdLst>
                <a:gd name="T0" fmla="*/ 23 w 44"/>
                <a:gd name="T1" fmla="*/ 0 h 43"/>
                <a:gd name="T2" fmla="*/ 31 w 44"/>
                <a:gd name="T3" fmla="*/ 2 h 43"/>
                <a:gd name="T4" fmla="*/ 36 w 44"/>
                <a:gd name="T5" fmla="*/ 6 h 43"/>
                <a:gd name="T6" fmla="*/ 42 w 44"/>
                <a:gd name="T7" fmla="*/ 14 h 43"/>
                <a:gd name="T8" fmla="*/ 44 w 44"/>
                <a:gd name="T9" fmla="*/ 21 h 43"/>
                <a:gd name="T10" fmla="*/ 42 w 44"/>
                <a:gd name="T11" fmla="*/ 29 h 43"/>
                <a:gd name="T12" fmla="*/ 36 w 44"/>
                <a:gd name="T13" fmla="*/ 37 h 43"/>
                <a:gd name="T14" fmla="*/ 31 w 44"/>
                <a:gd name="T15" fmla="*/ 41 h 43"/>
                <a:gd name="T16" fmla="*/ 23 w 44"/>
                <a:gd name="T17" fmla="*/ 43 h 43"/>
                <a:gd name="T18" fmla="*/ 13 w 44"/>
                <a:gd name="T19" fmla="*/ 41 h 43"/>
                <a:gd name="T20" fmla="*/ 8 w 44"/>
                <a:gd name="T21" fmla="*/ 37 h 43"/>
                <a:gd name="T22" fmla="*/ 2 w 44"/>
                <a:gd name="T23" fmla="*/ 29 h 43"/>
                <a:gd name="T24" fmla="*/ 0 w 44"/>
                <a:gd name="T25" fmla="*/ 21 h 43"/>
                <a:gd name="T26" fmla="*/ 2 w 44"/>
                <a:gd name="T27" fmla="*/ 14 h 43"/>
                <a:gd name="T28" fmla="*/ 8 w 44"/>
                <a:gd name="T29" fmla="*/ 6 h 43"/>
                <a:gd name="T30" fmla="*/ 13 w 44"/>
                <a:gd name="T31" fmla="*/ 2 h 43"/>
                <a:gd name="T32" fmla="*/ 23 w 44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3">
                  <a:moveTo>
                    <a:pt x="23" y="0"/>
                  </a:moveTo>
                  <a:lnTo>
                    <a:pt x="31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4" y="21"/>
                  </a:lnTo>
                  <a:lnTo>
                    <a:pt x="42" y="29"/>
                  </a:lnTo>
                  <a:lnTo>
                    <a:pt x="36" y="37"/>
                  </a:lnTo>
                  <a:lnTo>
                    <a:pt x="31" y="41"/>
                  </a:lnTo>
                  <a:lnTo>
                    <a:pt x="23" y="43"/>
                  </a:lnTo>
                  <a:lnTo>
                    <a:pt x="13" y="41"/>
                  </a:lnTo>
                  <a:lnTo>
                    <a:pt x="8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3" y="2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7208838" y="3789363"/>
              <a:ext cx="66675" cy="68262"/>
            </a:xfrm>
            <a:custGeom>
              <a:avLst/>
              <a:gdLst>
                <a:gd name="T0" fmla="*/ 21 w 42"/>
                <a:gd name="T1" fmla="*/ 0 h 43"/>
                <a:gd name="T2" fmla="*/ 29 w 42"/>
                <a:gd name="T3" fmla="*/ 2 h 43"/>
                <a:gd name="T4" fmla="*/ 36 w 42"/>
                <a:gd name="T5" fmla="*/ 6 h 43"/>
                <a:gd name="T6" fmla="*/ 40 w 42"/>
                <a:gd name="T7" fmla="*/ 14 h 43"/>
                <a:gd name="T8" fmla="*/ 42 w 42"/>
                <a:gd name="T9" fmla="*/ 21 h 43"/>
                <a:gd name="T10" fmla="*/ 40 w 42"/>
                <a:gd name="T11" fmla="*/ 29 h 43"/>
                <a:gd name="T12" fmla="*/ 36 w 42"/>
                <a:gd name="T13" fmla="*/ 37 h 43"/>
                <a:gd name="T14" fmla="*/ 29 w 42"/>
                <a:gd name="T15" fmla="*/ 41 h 43"/>
                <a:gd name="T16" fmla="*/ 21 w 42"/>
                <a:gd name="T17" fmla="*/ 43 h 43"/>
                <a:gd name="T18" fmla="*/ 11 w 42"/>
                <a:gd name="T19" fmla="*/ 41 h 43"/>
                <a:gd name="T20" fmla="*/ 6 w 42"/>
                <a:gd name="T21" fmla="*/ 37 h 43"/>
                <a:gd name="T22" fmla="*/ 0 w 42"/>
                <a:gd name="T23" fmla="*/ 29 h 43"/>
                <a:gd name="T24" fmla="*/ 0 w 42"/>
                <a:gd name="T25" fmla="*/ 21 h 43"/>
                <a:gd name="T26" fmla="*/ 0 w 42"/>
                <a:gd name="T27" fmla="*/ 14 h 43"/>
                <a:gd name="T28" fmla="*/ 6 w 42"/>
                <a:gd name="T29" fmla="*/ 6 h 43"/>
                <a:gd name="T30" fmla="*/ 11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9"/>
                  </a:lnTo>
                  <a:lnTo>
                    <a:pt x="36" y="37"/>
                  </a:lnTo>
                  <a:lnTo>
                    <a:pt x="29" y="41"/>
                  </a:lnTo>
                  <a:lnTo>
                    <a:pt x="21" y="43"/>
                  </a:lnTo>
                  <a:lnTo>
                    <a:pt x="11" y="41"/>
                  </a:lnTo>
                  <a:lnTo>
                    <a:pt x="6" y="37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7208838" y="3789363"/>
              <a:ext cx="66675" cy="68262"/>
            </a:xfrm>
            <a:custGeom>
              <a:avLst/>
              <a:gdLst>
                <a:gd name="T0" fmla="*/ 21 w 42"/>
                <a:gd name="T1" fmla="*/ 0 h 43"/>
                <a:gd name="T2" fmla="*/ 29 w 42"/>
                <a:gd name="T3" fmla="*/ 2 h 43"/>
                <a:gd name="T4" fmla="*/ 36 w 42"/>
                <a:gd name="T5" fmla="*/ 6 h 43"/>
                <a:gd name="T6" fmla="*/ 40 w 42"/>
                <a:gd name="T7" fmla="*/ 14 h 43"/>
                <a:gd name="T8" fmla="*/ 42 w 42"/>
                <a:gd name="T9" fmla="*/ 21 h 43"/>
                <a:gd name="T10" fmla="*/ 40 w 42"/>
                <a:gd name="T11" fmla="*/ 29 h 43"/>
                <a:gd name="T12" fmla="*/ 36 w 42"/>
                <a:gd name="T13" fmla="*/ 37 h 43"/>
                <a:gd name="T14" fmla="*/ 29 w 42"/>
                <a:gd name="T15" fmla="*/ 41 h 43"/>
                <a:gd name="T16" fmla="*/ 21 w 42"/>
                <a:gd name="T17" fmla="*/ 43 h 43"/>
                <a:gd name="T18" fmla="*/ 11 w 42"/>
                <a:gd name="T19" fmla="*/ 41 h 43"/>
                <a:gd name="T20" fmla="*/ 6 w 42"/>
                <a:gd name="T21" fmla="*/ 37 h 43"/>
                <a:gd name="T22" fmla="*/ 0 w 42"/>
                <a:gd name="T23" fmla="*/ 29 h 43"/>
                <a:gd name="T24" fmla="*/ 0 w 42"/>
                <a:gd name="T25" fmla="*/ 21 h 43"/>
                <a:gd name="T26" fmla="*/ 0 w 42"/>
                <a:gd name="T27" fmla="*/ 14 h 43"/>
                <a:gd name="T28" fmla="*/ 6 w 42"/>
                <a:gd name="T29" fmla="*/ 6 h 43"/>
                <a:gd name="T30" fmla="*/ 11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9"/>
                  </a:lnTo>
                  <a:lnTo>
                    <a:pt x="36" y="37"/>
                  </a:lnTo>
                  <a:lnTo>
                    <a:pt x="29" y="41"/>
                  </a:lnTo>
                  <a:lnTo>
                    <a:pt x="21" y="43"/>
                  </a:lnTo>
                  <a:lnTo>
                    <a:pt x="11" y="41"/>
                  </a:lnTo>
                  <a:lnTo>
                    <a:pt x="6" y="37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1" y="2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6858000" y="4892675"/>
              <a:ext cx="295275" cy="26988"/>
            </a:xfrm>
            <a:custGeom>
              <a:avLst/>
              <a:gdLst>
                <a:gd name="T0" fmla="*/ 0 w 186"/>
                <a:gd name="T1" fmla="*/ 17 h 17"/>
                <a:gd name="T2" fmla="*/ 15 w 186"/>
                <a:gd name="T3" fmla="*/ 12 h 17"/>
                <a:gd name="T4" fmla="*/ 54 w 186"/>
                <a:gd name="T5" fmla="*/ 2 h 17"/>
                <a:gd name="T6" fmla="*/ 83 w 186"/>
                <a:gd name="T7" fmla="*/ 0 h 17"/>
                <a:gd name="T8" fmla="*/ 113 w 186"/>
                <a:gd name="T9" fmla="*/ 2 h 17"/>
                <a:gd name="T10" fmla="*/ 131 w 186"/>
                <a:gd name="T11" fmla="*/ 4 h 17"/>
                <a:gd name="T12" fmla="*/ 150 w 186"/>
                <a:gd name="T13" fmla="*/ 6 h 17"/>
                <a:gd name="T14" fmla="*/ 167 w 186"/>
                <a:gd name="T15" fmla="*/ 12 h 17"/>
                <a:gd name="T16" fmla="*/ 186 w 18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7">
                  <a:moveTo>
                    <a:pt x="0" y="17"/>
                  </a:moveTo>
                  <a:lnTo>
                    <a:pt x="15" y="12"/>
                  </a:lnTo>
                  <a:lnTo>
                    <a:pt x="54" y="2"/>
                  </a:lnTo>
                  <a:lnTo>
                    <a:pt x="83" y="0"/>
                  </a:lnTo>
                  <a:lnTo>
                    <a:pt x="113" y="2"/>
                  </a:lnTo>
                  <a:lnTo>
                    <a:pt x="131" y="4"/>
                  </a:lnTo>
                  <a:lnTo>
                    <a:pt x="150" y="6"/>
                  </a:lnTo>
                  <a:lnTo>
                    <a:pt x="167" y="12"/>
                  </a:lnTo>
                  <a:lnTo>
                    <a:pt x="186" y="1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6575425" y="4090988"/>
              <a:ext cx="11113" cy="15875"/>
            </a:xfrm>
            <a:custGeom>
              <a:avLst/>
              <a:gdLst>
                <a:gd name="T0" fmla="*/ 3 w 7"/>
                <a:gd name="T1" fmla="*/ 10 h 10"/>
                <a:gd name="T2" fmla="*/ 3 w 7"/>
                <a:gd name="T3" fmla="*/ 10 h 10"/>
                <a:gd name="T4" fmla="*/ 0 w 7"/>
                <a:gd name="T5" fmla="*/ 8 h 10"/>
                <a:gd name="T6" fmla="*/ 7 w 7"/>
                <a:gd name="T7" fmla="*/ 10 h 10"/>
                <a:gd name="T8" fmla="*/ 0 w 7"/>
                <a:gd name="T9" fmla="*/ 10 h 10"/>
                <a:gd name="T10" fmla="*/ 7 w 7"/>
                <a:gd name="T11" fmla="*/ 8 h 10"/>
                <a:gd name="T12" fmla="*/ 3 w 7"/>
                <a:gd name="T13" fmla="*/ 0 h 10"/>
                <a:gd name="T14" fmla="*/ 3 w 7"/>
                <a:gd name="T15" fmla="*/ 0 h 10"/>
                <a:gd name="T16" fmla="*/ 3 w 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lnTo>
                    <a:pt x="3" y="10"/>
                  </a:lnTo>
                  <a:lnTo>
                    <a:pt x="0" y="8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7" y="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6565900" y="4090988"/>
              <a:ext cx="14288" cy="19050"/>
            </a:xfrm>
            <a:custGeom>
              <a:avLst/>
              <a:gdLst>
                <a:gd name="T0" fmla="*/ 8 w 9"/>
                <a:gd name="T1" fmla="*/ 12 h 12"/>
                <a:gd name="T2" fmla="*/ 8 w 9"/>
                <a:gd name="T3" fmla="*/ 12 h 12"/>
                <a:gd name="T4" fmla="*/ 9 w 9"/>
                <a:gd name="T5" fmla="*/ 8 h 12"/>
                <a:gd name="T6" fmla="*/ 9 w 9"/>
                <a:gd name="T7" fmla="*/ 10 h 12"/>
                <a:gd name="T8" fmla="*/ 9 w 9"/>
                <a:gd name="T9" fmla="*/ 0 h 12"/>
                <a:gd name="T10" fmla="*/ 4 w 9"/>
                <a:gd name="T11" fmla="*/ 4 h 12"/>
                <a:gd name="T12" fmla="*/ 0 w 9"/>
                <a:gd name="T13" fmla="*/ 12 h 12"/>
                <a:gd name="T14" fmla="*/ 0 w 9"/>
                <a:gd name="T15" fmla="*/ 12 h 12"/>
                <a:gd name="T16" fmla="*/ 8 w 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8" y="12"/>
                  </a:moveTo>
                  <a:lnTo>
                    <a:pt x="8" y="12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6565900" y="4110038"/>
              <a:ext cx="14288" cy="26987"/>
            </a:xfrm>
            <a:custGeom>
              <a:avLst/>
              <a:gdLst>
                <a:gd name="T0" fmla="*/ 9 w 9"/>
                <a:gd name="T1" fmla="*/ 10 h 17"/>
                <a:gd name="T2" fmla="*/ 9 w 9"/>
                <a:gd name="T3" fmla="*/ 10 h 17"/>
                <a:gd name="T4" fmla="*/ 9 w 9"/>
                <a:gd name="T5" fmla="*/ 10 h 17"/>
                <a:gd name="T6" fmla="*/ 9 w 9"/>
                <a:gd name="T7" fmla="*/ 8 h 17"/>
                <a:gd name="T8" fmla="*/ 9 w 9"/>
                <a:gd name="T9" fmla="*/ 4 h 17"/>
                <a:gd name="T10" fmla="*/ 8 w 9"/>
                <a:gd name="T11" fmla="*/ 0 h 17"/>
                <a:gd name="T12" fmla="*/ 0 w 9"/>
                <a:gd name="T13" fmla="*/ 0 h 17"/>
                <a:gd name="T14" fmla="*/ 0 w 9"/>
                <a:gd name="T15" fmla="*/ 4 h 17"/>
                <a:gd name="T16" fmla="*/ 2 w 9"/>
                <a:gd name="T17" fmla="*/ 10 h 17"/>
                <a:gd name="T18" fmla="*/ 4 w 9"/>
                <a:gd name="T19" fmla="*/ 13 h 17"/>
                <a:gd name="T20" fmla="*/ 9 w 9"/>
                <a:gd name="T21" fmla="*/ 17 h 17"/>
                <a:gd name="T22" fmla="*/ 9 w 9"/>
                <a:gd name="T23" fmla="*/ 17 h 17"/>
                <a:gd name="T24" fmla="*/ 9 w 9"/>
                <a:gd name="T2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7">
                  <a:moveTo>
                    <a:pt x="9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6580188" y="4103688"/>
              <a:ext cx="25400" cy="33337"/>
            </a:xfrm>
            <a:custGeom>
              <a:avLst/>
              <a:gdLst>
                <a:gd name="T0" fmla="*/ 6 w 16"/>
                <a:gd name="T1" fmla="*/ 0 h 21"/>
                <a:gd name="T2" fmla="*/ 6 w 16"/>
                <a:gd name="T3" fmla="*/ 0 h 21"/>
                <a:gd name="T4" fmla="*/ 6 w 16"/>
                <a:gd name="T5" fmla="*/ 6 h 21"/>
                <a:gd name="T6" fmla="*/ 4 w 16"/>
                <a:gd name="T7" fmla="*/ 12 h 21"/>
                <a:gd name="T8" fmla="*/ 2 w 16"/>
                <a:gd name="T9" fmla="*/ 14 h 21"/>
                <a:gd name="T10" fmla="*/ 0 w 16"/>
                <a:gd name="T11" fmla="*/ 14 h 21"/>
                <a:gd name="T12" fmla="*/ 0 w 16"/>
                <a:gd name="T13" fmla="*/ 21 h 21"/>
                <a:gd name="T14" fmla="*/ 6 w 16"/>
                <a:gd name="T15" fmla="*/ 19 h 21"/>
                <a:gd name="T16" fmla="*/ 10 w 16"/>
                <a:gd name="T17" fmla="*/ 15 h 21"/>
                <a:gd name="T18" fmla="*/ 14 w 16"/>
                <a:gd name="T19" fmla="*/ 10 h 21"/>
                <a:gd name="T20" fmla="*/ 16 w 16"/>
                <a:gd name="T21" fmla="*/ 0 h 21"/>
                <a:gd name="T22" fmla="*/ 16 w 16"/>
                <a:gd name="T23" fmla="*/ 0 h 21"/>
                <a:gd name="T24" fmla="*/ 6 w 1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6" y="19"/>
                  </a:lnTo>
                  <a:lnTo>
                    <a:pt x="10" y="15"/>
                  </a:lnTo>
                  <a:lnTo>
                    <a:pt x="14" y="1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6578600" y="4054475"/>
              <a:ext cx="26988" cy="49213"/>
            </a:xfrm>
            <a:custGeom>
              <a:avLst/>
              <a:gdLst>
                <a:gd name="T0" fmla="*/ 0 w 17"/>
                <a:gd name="T1" fmla="*/ 8 h 31"/>
                <a:gd name="T2" fmla="*/ 0 w 17"/>
                <a:gd name="T3" fmla="*/ 8 h 31"/>
                <a:gd name="T4" fmla="*/ 1 w 17"/>
                <a:gd name="T5" fmla="*/ 10 h 31"/>
                <a:gd name="T6" fmla="*/ 5 w 17"/>
                <a:gd name="T7" fmla="*/ 14 h 31"/>
                <a:gd name="T8" fmla="*/ 7 w 17"/>
                <a:gd name="T9" fmla="*/ 21 h 31"/>
                <a:gd name="T10" fmla="*/ 7 w 17"/>
                <a:gd name="T11" fmla="*/ 31 h 31"/>
                <a:gd name="T12" fmla="*/ 17 w 17"/>
                <a:gd name="T13" fmla="*/ 31 h 31"/>
                <a:gd name="T14" fmla="*/ 15 w 17"/>
                <a:gd name="T15" fmla="*/ 21 h 31"/>
                <a:gd name="T16" fmla="*/ 13 w 17"/>
                <a:gd name="T17" fmla="*/ 12 h 31"/>
                <a:gd name="T18" fmla="*/ 7 w 17"/>
                <a:gd name="T19" fmla="*/ 4 h 31"/>
                <a:gd name="T20" fmla="*/ 0 w 17"/>
                <a:gd name="T21" fmla="*/ 0 h 31"/>
                <a:gd name="T22" fmla="*/ 0 w 17"/>
                <a:gd name="T23" fmla="*/ 0 h 31"/>
                <a:gd name="T24" fmla="*/ 0 w 17"/>
                <a:gd name="T2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1">
                  <a:moveTo>
                    <a:pt x="0" y="8"/>
                  </a:moveTo>
                  <a:lnTo>
                    <a:pt x="0" y="8"/>
                  </a:lnTo>
                  <a:lnTo>
                    <a:pt x="1" y="10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15" y="21"/>
                  </a:lnTo>
                  <a:lnTo>
                    <a:pt x="13" y="12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6543675" y="4054475"/>
              <a:ext cx="34925" cy="58738"/>
            </a:xfrm>
            <a:custGeom>
              <a:avLst/>
              <a:gdLst>
                <a:gd name="T0" fmla="*/ 8 w 22"/>
                <a:gd name="T1" fmla="*/ 37 h 37"/>
                <a:gd name="T2" fmla="*/ 8 w 22"/>
                <a:gd name="T3" fmla="*/ 37 h 37"/>
                <a:gd name="T4" fmla="*/ 10 w 22"/>
                <a:gd name="T5" fmla="*/ 23 h 37"/>
                <a:gd name="T6" fmla="*/ 14 w 22"/>
                <a:gd name="T7" fmla="*/ 14 h 37"/>
                <a:gd name="T8" fmla="*/ 16 w 22"/>
                <a:gd name="T9" fmla="*/ 12 h 37"/>
                <a:gd name="T10" fmla="*/ 18 w 22"/>
                <a:gd name="T11" fmla="*/ 10 h 37"/>
                <a:gd name="T12" fmla="*/ 20 w 22"/>
                <a:gd name="T13" fmla="*/ 8 h 37"/>
                <a:gd name="T14" fmla="*/ 22 w 22"/>
                <a:gd name="T15" fmla="*/ 8 h 37"/>
                <a:gd name="T16" fmla="*/ 22 w 22"/>
                <a:gd name="T17" fmla="*/ 0 h 37"/>
                <a:gd name="T18" fmla="*/ 18 w 22"/>
                <a:gd name="T19" fmla="*/ 0 h 37"/>
                <a:gd name="T20" fmla="*/ 12 w 22"/>
                <a:gd name="T21" fmla="*/ 2 h 37"/>
                <a:gd name="T22" fmla="*/ 10 w 22"/>
                <a:gd name="T23" fmla="*/ 6 h 37"/>
                <a:gd name="T24" fmla="*/ 6 w 22"/>
                <a:gd name="T25" fmla="*/ 12 h 37"/>
                <a:gd name="T26" fmla="*/ 2 w 22"/>
                <a:gd name="T27" fmla="*/ 23 h 37"/>
                <a:gd name="T28" fmla="*/ 0 w 22"/>
                <a:gd name="T29" fmla="*/ 37 h 37"/>
                <a:gd name="T30" fmla="*/ 0 w 22"/>
                <a:gd name="T31" fmla="*/ 37 h 37"/>
                <a:gd name="T32" fmla="*/ 8 w 22"/>
                <a:gd name="T3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7">
                  <a:moveTo>
                    <a:pt x="8" y="37"/>
                  </a:moveTo>
                  <a:lnTo>
                    <a:pt x="8" y="37"/>
                  </a:lnTo>
                  <a:lnTo>
                    <a:pt x="10" y="23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6543675" y="4113213"/>
              <a:ext cx="39688" cy="79375"/>
            </a:xfrm>
            <a:custGeom>
              <a:avLst/>
              <a:gdLst>
                <a:gd name="T0" fmla="*/ 25 w 25"/>
                <a:gd name="T1" fmla="*/ 42 h 50"/>
                <a:gd name="T2" fmla="*/ 25 w 25"/>
                <a:gd name="T3" fmla="*/ 42 h 50"/>
                <a:gd name="T4" fmla="*/ 23 w 25"/>
                <a:gd name="T5" fmla="*/ 40 h 50"/>
                <a:gd name="T6" fmla="*/ 20 w 25"/>
                <a:gd name="T7" fmla="*/ 38 h 50"/>
                <a:gd name="T8" fmla="*/ 16 w 25"/>
                <a:gd name="T9" fmla="*/ 34 h 50"/>
                <a:gd name="T10" fmla="*/ 14 w 25"/>
                <a:gd name="T11" fmla="*/ 31 h 50"/>
                <a:gd name="T12" fmla="*/ 10 w 25"/>
                <a:gd name="T13" fmla="*/ 17 h 50"/>
                <a:gd name="T14" fmla="*/ 8 w 25"/>
                <a:gd name="T15" fmla="*/ 0 h 50"/>
                <a:gd name="T16" fmla="*/ 0 w 25"/>
                <a:gd name="T17" fmla="*/ 0 h 50"/>
                <a:gd name="T18" fmla="*/ 2 w 25"/>
                <a:gd name="T19" fmla="*/ 17 h 50"/>
                <a:gd name="T20" fmla="*/ 6 w 25"/>
                <a:gd name="T21" fmla="*/ 32 h 50"/>
                <a:gd name="T22" fmla="*/ 10 w 25"/>
                <a:gd name="T23" fmla="*/ 40 h 50"/>
                <a:gd name="T24" fmla="*/ 14 w 25"/>
                <a:gd name="T25" fmla="*/ 44 h 50"/>
                <a:gd name="T26" fmla="*/ 20 w 25"/>
                <a:gd name="T27" fmla="*/ 48 h 50"/>
                <a:gd name="T28" fmla="*/ 25 w 25"/>
                <a:gd name="T29" fmla="*/ 50 h 50"/>
                <a:gd name="T30" fmla="*/ 25 w 25"/>
                <a:gd name="T31" fmla="*/ 50 h 50"/>
                <a:gd name="T32" fmla="*/ 25 w 25"/>
                <a:gd name="T33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50">
                  <a:moveTo>
                    <a:pt x="25" y="42"/>
                  </a:moveTo>
                  <a:lnTo>
                    <a:pt x="25" y="42"/>
                  </a:lnTo>
                  <a:lnTo>
                    <a:pt x="23" y="40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4" y="31"/>
                  </a:lnTo>
                  <a:lnTo>
                    <a:pt x="10" y="17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6" y="32"/>
                  </a:lnTo>
                  <a:lnTo>
                    <a:pt x="10" y="40"/>
                  </a:lnTo>
                  <a:lnTo>
                    <a:pt x="14" y="44"/>
                  </a:lnTo>
                  <a:lnTo>
                    <a:pt x="20" y="48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6583363" y="4097338"/>
              <a:ext cx="52387" cy="95250"/>
            </a:xfrm>
            <a:custGeom>
              <a:avLst/>
              <a:gdLst>
                <a:gd name="T0" fmla="*/ 25 w 33"/>
                <a:gd name="T1" fmla="*/ 0 h 60"/>
                <a:gd name="T2" fmla="*/ 25 w 33"/>
                <a:gd name="T3" fmla="*/ 0 h 60"/>
                <a:gd name="T4" fmla="*/ 25 w 33"/>
                <a:gd name="T5" fmla="*/ 10 h 60"/>
                <a:gd name="T6" fmla="*/ 23 w 33"/>
                <a:gd name="T7" fmla="*/ 21 h 60"/>
                <a:gd name="T8" fmla="*/ 20 w 33"/>
                <a:gd name="T9" fmla="*/ 31 h 60"/>
                <a:gd name="T10" fmla="*/ 18 w 33"/>
                <a:gd name="T11" fmla="*/ 39 h 60"/>
                <a:gd name="T12" fmla="*/ 14 w 33"/>
                <a:gd name="T13" fmla="*/ 44 h 60"/>
                <a:gd name="T14" fmla="*/ 10 w 33"/>
                <a:gd name="T15" fmla="*/ 48 h 60"/>
                <a:gd name="T16" fmla="*/ 4 w 33"/>
                <a:gd name="T17" fmla="*/ 50 h 60"/>
                <a:gd name="T18" fmla="*/ 0 w 33"/>
                <a:gd name="T19" fmla="*/ 52 h 60"/>
                <a:gd name="T20" fmla="*/ 0 w 33"/>
                <a:gd name="T21" fmla="*/ 60 h 60"/>
                <a:gd name="T22" fmla="*/ 8 w 33"/>
                <a:gd name="T23" fmla="*/ 58 h 60"/>
                <a:gd name="T24" fmla="*/ 14 w 33"/>
                <a:gd name="T25" fmla="*/ 54 h 60"/>
                <a:gd name="T26" fmla="*/ 20 w 33"/>
                <a:gd name="T27" fmla="*/ 48 h 60"/>
                <a:gd name="T28" fmla="*/ 23 w 33"/>
                <a:gd name="T29" fmla="*/ 41 h 60"/>
                <a:gd name="T30" fmla="*/ 27 w 33"/>
                <a:gd name="T31" fmla="*/ 33 h 60"/>
                <a:gd name="T32" fmla="*/ 31 w 33"/>
                <a:gd name="T33" fmla="*/ 23 h 60"/>
                <a:gd name="T34" fmla="*/ 33 w 33"/>
                <a:gd name="T35" fmla="*/ 12 h 60"/>
                <a:gd name="T36" fmla="*/ 33 w 33"/>
                <a:gd name="T37" fmla="*/ 0 h 60"/>
                <a:gd name="T38" fmla="*/ 33 w 33"/>
                <a:gd name="T39" fmla="*/ 0 h 60"/>
                <a:gd name="T40" fmla="*/ 25 w 33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60">
                  <a:moveTo>
                    <a:pt x="25" y="0"/>
                  </a:moveTo>
                  <a:lnTo>
                    <a:pt x="25" y="0"/>
                  </a:lnTo>
                  <a:lnTo>
                    <a:pt x="25" y="10"/>
                  </a:lnTo>
                  <a:lnTo>
                    <a:pt x="23" y="21"/>
                  </a:lnTo>
                  <a:lnTo>
                    <a:pt x="20" y="31"/>
                  </a:lnTo>
                  <a:lnTo>
                    <a:pt x="18" y="39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8" y="58"/>
                  </a:lnTo>
                  <a:lnTo>
                    <a:pt x="14" y="54"/>
                  </a:lnTo>
                  <a:lnTo>
                    <a:pt x="20" y="48"/>
                  </a:lnTo>
                  <a:lnTo>
                    <a:pt x="23" y="41"/>
                  </a:lnTo>
                  <a:lnTo>
                    <a:pt x="27" y="33"/>
                  </a:lnTo>
                  <a:lnTo>
                    <a:pt x="31" y="23"/>
                  </a:lnTo>
                  <a:lnTo>
                    <a:pt x="33" y="1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6575425" y="3978275"/>
              <a:ext cx="60325" cy="119063"/>
            </a:xfrm>
            <a:custGeom>
              <a:avLst/>
              <a:gdLst>
                <a:gd name="T0" fmla="*/ 0 w 38"/>
                <a:gd name="T1" fmla="*/ 8 h 75"/>
                <a:gd name="T2" fmla="*/ 0 w 38"/>
                <a:gd name="T3" fmla="*/ 8 h 75"/>
                <a:gd name="T4" fmla="*/ 5 w 38"/>
                <a:gd name="T5" fmla="*/ 10 h 75"/>
                <a:gd name="T6" fmla="*/ 11 w 38"/>
                <a:gd name="T7" fmla="*/ 12 h 75"/>
                <a:gd name="T8" fmla="*/ 15 w 38"/>
                <a:gd name="T9" fmla="*/ 20 h 75"/>
                <a:gd name="T10" fmla="*/ 21 w 38"/>
                <a:gd name="T11" fmla="*/ 27 h 75"/>
                <a:gd name="T12" fmla="*/ 25 w 38"/>
                <a:gd name="T13" fmla="*/ 37 h 75"/>
                <a:gd name="T14" fmla="*/ 28 w 38"/>
                <a:gd name="T15" fmla="*/ 48 h 75"/>
                <a:gd name="T16" fmla="*/ 30 w 38"/>
                <a:gd name="T17" fmla="*/ 62 h 75"/>
                <a:gd name="T18" fmla="*/ 30 w 38"/>
                <a:gd name="T19" fmla="*/ 75 h 75"/>
                <a:gd name="T20" fmla="*/ 38 w 38"/>
                <a:gd name="T21" fmla="*/ 75 h 75"/>
                <a:gd name="T22" fmla="*/ 38 w 38"/>
                <a:gd name="T23" fmla="*/ 60 h 75"/>
                <a:gd name="T24" fmla="*/ 36 w 38"/>
                <a:gd name="T25" fmla="*/ 46 h 75"/>
                <a:gd name="T26" fmla="*/ 32 w 38"/>
                <a:gd name="T27" fmla="*/ 35 h 75"/>
                <a:gd name="T28" fmla="*/ 28 w 38"/>
                <a:gd name="T29" fmla="*/ 23 h 75"/>
                <a:gd name="T30" fmla="*/ 23 w 38"/>
                <a:gd name="T31" fmla="*/ 14 h 75"/>
                <a:gd name="T32" fmla="*/ 15 w 38"/>
                <a:gd name="T33" fmla="*/ 6 h 75"/>
                <a:gd name="T34" fmla="*/ 7 w 38"/>
                <a:gd name="T35" fmla="*/ 2 h 75"/>
                <a:gd name="T36" fmla="*/ 0 w 38"/>
                <a:gd name="T37" fmla="*/ 0 h 75"/>
                <a:gd name="T38" fmla="*/ 0 w 38"/>
                <a:gd name="T39" fmla="*/ 0 h 75"/>
                <a:gd name="T40" fmla="*/ 0 w 38"/>
                <a:gd name="T41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5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15" y="20"/>
                  </a:lnTo>
                  <a:lnTo>
                    <a:pt x="21" y="27"/>
                  </a:lnTo>
                  <a:lnTo>
                    <a:pt x="25" y="37"/>
                  </a:lnTo>
                  <a:lnTo>
                    <a:pt x="28" y="48"/>
                  </a:lnTo>
                  <a:lnTo>
                    <a:pt x="30" y="62"/>
                  </a:lnTo>
                  <a:lnTo>
                    <a:pt x="30" y="75"/>
                  </a:lnTo>
                  <a:lnTo>
                    <a:pt x="38" y="75"/>
                  </a:lnTo>
                  <a:lnTo>
                    <a:pt x="38" y="60"/>
                  </a:lnTo>
                  <a:lnTo>
                    <a:pt x="36" y="46"/>
                  </a:lnTo>
                  <a:lnTo>
                    <a:pt x="32" y="35"/>
                  </a:lnTo>
                  <a:lnTo>
                    <a:pt x="28" y="23"/>
                  </a:lnTo>
                  <a:lnTo>
                    <a:pt x="23" y="14"/>
                  </a:lnTo>
                  <a:lnTo>
                    <a:pt x="15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6499225" y="3978275"/>
              <a:ext cx="76200" cy="147638"/>
            </a:xfrm>
            <a:custGeom>
              <a:avLst/>
              <a:gdLst>
                <a:gd name="T0" fmla="*/ 7 w 48"/>
                <a:gd name="T1" fmla="*/ 93 h 93"/>
                <a:gd name="T2" fmla="*/ 7 w 48"/>
                <a:gd name="T3" fmla="*/ 93 h 93"/>
                <a:gd name="T4" fmla="*/ 7 w 48"/>
                <a:gd name="T5" fmla="*/ 73 h 93"/>
                <a:gd name="T6" fmla="*/ 11 w 48"/>
                <a:gd name="T7" fmla="*/ 58 h 93"/>
                <a:gd name="T8" fmla="*/ 15 w 48"/>
                <a:gd name="T9" fmla="*/ 43 h 93"/>
                <a:gd name="T10" fmla="*/ 19 w 48"/>
                <a:gd name="T11" fmla="*/ 31 h 93"/>
                <a:gd name="T12" fmla="*/ 27 w 48"/>
                <a:gd name="T13" fmla="*/ 21 h 93"/>
                <a:gd name="T14" fmla="*/ 32 w 48"/>
                <a:gd name="T15" fmla="*/ 14 h 93"/>
                <a:gd name="T16" fmla="*/ 40 w 48"/>
                <a:gd name="T17" fmla="*/ 10 h 93"/>
                <a:gd name="T18" fmla="*/ 48 w 48"/>
                <a:gd name="T19" fmla="*/ 8 h 93"/>
                <a:gd name="T20" fmla="*/ 48 w 48"/>
                <a:gd name="T21" fmla="*/ 0 h 93"/>
                <a:gd name="T22" fmla="*/ 36 w 48"/>
                <a:gd name="T23" fmla="*/ 2 h 93"/>
                <a:gd name="T24" fmla="*/ 27 w 48"/>
                <a:gd name="T25" fmla="*/ 8 h 93"/>
                <a:gd name="T26" fmla="*/ 19 w 48"/>
                <a:gd name="T27" fmla="*/ 16 h 93"/>
                <a:gd name="T28" fmla="*/ 13 w 48"/>
                <a:gd name="T29" fmla="*/ 27 h 93"/>
                <a:gd name="T30" fmla="*/ 7 w 48"/>
                <a:gd name="T31" fmla="*/ 41 h 93"/>
                <a:gd name="T32" fmla="*/ 3 w 48"/>
                <a:gd name="T33" fmla="*/ 56 h 93"/>
                <a:gd name="T34" fmla="*/ 0 w 48"/>
                <a:gd name="T35" fmla="*/ 73 h 93"/>
                <a:gd name="T36" fmla="*/ 0 w 48"/>
                <a:gd name="T37" fmla="*/ 93 h 93"/>
                <a:gd name="T38" fmla="*/ 0 w 48"/>
                <a:gd name="T39" fmla="*/ 93 h 93"/>
                <a:gd name="T40" fmla="*/ 7 w 48"/>
                <a:gd name="T4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3">
                  <a:moveTo>
                    <a:pt x="7" y="93"/>
                  </a:moveTo>
                  <a:lnTo>
                    <a:pt x="7" y="93"/>
                  </a:lnTo>
                  <a:lnTo>
                    <a:pt x="7" y="73"/>
                  </a:lnTo>
                  <a:lnTo>
                    <a:pt x="11" y="58"/>
                  </a:lnTo>
                  <a:lnTo>
                    <a:pt x="15" y="43"/>
                  </a:lnTo>
                  <a:lnTo>
                    <a:pt x="19" y="31"/>
                  </a:lnTo>
                  <a:lnTo>
                    <a:pt x="27" y="21"/>
                  </a:lnTo>
                  <a:lnTo>
                    <a:pt x="32" y="14"/>
                  </a:lnTo>
                  <a:lnTo>
                    <a:pt x="40" y="10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7" y="8"/>
                  </a:lnTo>
                  <a:lnTo>
                    <a:pt x="19" y="16"/>
                  </a:lnTo>
                  <a:lnTo>
                    <a:pt x="13" y="27"/>
                  </a:lnTo>
                  <a:lnTo>
                    <a:pt x="7" y="41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6499225" y="4125913"/>
              <a:ext cx="90488" cy="173037"/>
            </a:xfrm>
            <a:custGeom>
              <a:avLst/>
              <a:gdLst>
                <a:gd name="T0" fmla="*/ 57 w 57"/>
                <a:gd name="T1" fmla="*/ 101 h 109"/>
                <a:gd name="T2" fmla="*/ 57 w 57"/>
                <a:gd name="T3" fmla="*/ 101 h 109"/>
                <a:gd name="T4" fmla="*/ 53 w 57"/>
                <a:gd name="T5" fmla="*/ 101 h 109"/>
                <a:gd name="T6" fmla="*/ 48 w 57"/>
                <a:gd name="T7" fmla="*/ 99 h 109"/>
                <a:gd name="T8" fmla="*/ 44 w 57"/>
                <a:gd name="T9" fmla="*/ 97 h 109"/>
                <a:gd name="T10" fmla="*/ 38 w 57"/>
                <a:gd name="T11" fmla="*/ 94 h 109"/>
                <a:gd name="T12" fmla="*/ 30 w 57"/>
                <a:gd name="T13" fmla="*/ 84 h 109"/>
                <a:gd name="T14" fmla="*/ 23 w 57"/>
                <a:gd name="T15" fmla="*/ 72 h 109"/>
                <a:gd name="T16" fmla="*/ 17 w 57"/>
                <a:gd name="T17" fmla="*/ 57 h 109"/>
                <a:gd name="T18" fmla="*/ 11 w 57"/>
                <a:gd name="T19" fmla="*/ 40 h 109"/>
                <a:gd name="T20" fmla="*/ 7 w 57"/>
                <a:gd name="T21" fmla="*/ 19 h 109"/>
                <a:gd name="T22" fmla="*/ 7 w 57"/>
                <a:gd name="T23" fmla="*/ 0 h 109"/>
                <a:gd name="T24" fmla="*/ 0 w 57"/>
                <a:gd name="T25" fmla="*/ 0 h 109"/>
                <a:gd name="T26" fmla="*/ 0 w 57"/>
                <a:gd name="T27" fmla="*/ 21 h 109"/>
                <a:gd name="T28" fmla="*/ 3 w 57"/>
                <a:gd name="T29" fmla="*/ 42 h 109"/>
                <a:gd name="T30" fmla="*/ 9 w 57"/>
                <a:gd name="T31" fmla="*/ 59 h 109"/>
                <a:gd name="T32" fmla="*/ 15 w 57"/>
                <a:gd name="T33" fmla="*/ 76 h 109"/>
                <a:gd name="T34" fmla="*/ 25 w 57"/>
                <a:gd name="T35" fmla="*/ 90 h 109"/>
                <a:gd name="T36" fmla="*/ 34 w 57"/>
                <a:gd name="T37" fmla="*/ 99 h 109"/>
                <a:gd name="T38" fmla="*/ 40 w 57"/>
                <a:gd name="T39" fmla="*/ 103 h 109"/>
                <a:gd name="T40" fmla="*/ 46 w 57"/>
                <a:gd name="T41" fmla="*/ 107 h 109"/>
                <a:gd name="T42" fmla="*/ 51 w 57"/>
                <a:gd name="T43" fmla="*/ 109 h 109"/>
                <a:gd name="T44" fmla="*/ 57 w 57"/>
                <a:gd name="T45" fmla="*/ 109 h 109"/>
                <a:gd name="T46" fmla="*/ 57 w 57"/>
                <a:gd name="T47" fmla="*/ 109 h 109"/>
                <a:gd name="T48" fmla="*/ 57 w 57"/>
                <a:gd name="T49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109">
                  <a:moveTo>
                    <a:pt x="57" y="101"/>
                  </a:moveTo>
                  <a:lnTo>
                    <a:pt x="57" y="101"/>
                  </a:lnTo>
                  <a:lnTo>
                    <a:pt x="53" y="101"/>
                  </a:lnTo>
                  <a:lnTo>
                    <a:pt x="48" y="99"/>
                  </a:lnTo>
                  <a:lnTo>
                    <a:pt x="44" y="97"/>
                  </a:lnTo>
                  <a:lnTo>
                    <a:pt x="38" y="94"/>
                  </a:lnTo>
                  <a:lnTo>
                    <a:pt x="30" y="84"/>
                  </a:lnTo>
                  <a:lnTo>
                    <a:pt x="23" y="72"/>
                  </a:lnTo>
                  <a:lnTo>
                    <a:pt x="17" y="57"/>
                  </a:lnTo>
                  <a:lnTo>
                    <a:pt x="11" y="40"/>
                  </a:lnTo>
                  <a:lnTo>
                    <a:pt x="7" y="1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3" y="42"/>
                  </a:lnTo>
                  <a:lnTo>
                    <a:pt x="9" y="59"/>
                  </a:lnTo>
                  <a:lnTo>
                    <a:pt x="15" y="76"/>
                  </a:lnTo>
                  <a:lnTo>
                    <a:pt x="25" y="90"/>
                  </a:lnTo>
                  <a:lnTo>
                    <a:pt x="34" y="99"/>
                  </a:lnTo>
                  <a:lnTo>
                    <a:pt x="40" y="103"/>
                  </a:lnTo>
                  <a:lnTo>
                    <a:pt x="46" y="107"/>
                  </a:lnTo>
                  <a:lnTo>
                    <a:pt x="51" y="109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0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6589713" y="4106863"/>
              <a:ext cx="109537" cy="192087"/>
            </a:xfrm>
            <a:custGeom>
              <a:avLst/>
              <a:gdLst>
                <a:gd name="T0" fmla="*/ 62 w 69"/>
                <a:gd name="T1" fmla="*/ 0 h 121"/>
                <a:gd name="T2" fmla="*/ 60 w 69"/>
                <a:gd name="T3" fmla="*/ 23 h 121"/>
                <a:gd name="T4" fmla="*/ 54 w 69"/>
                <a:gd name="T5" fmla="*/ 46 h 121"/>
                <a:gd name="T6" fmla="*/ 48 w 69"/>
                <a:gd name="T7" fmla="*/ 65 h 121"/>
                <a:gd name="T8" fmla="*/ 41 w 69"/>
                <a:gd name="T9" fmla="*/ 83 h 121"/>
                <a:gd name="T10" fmla="*/ 31 w 69"/>
                <a:gd name="T11" fmla="*/ 96 h 121"/>
                <a:gd name="T12" fmla="*/ 21 w 69"/>
                <a:gd name="T13" fmla="*/ 106 h 121"/>
                <a:gd name="T14" fmla="*/ 17 w 69"/>
                <a:gd name="T15" fmla="*/ 109 h 121"/>
                <a:gd name="T16" fmla="*/ 12 w 69"/>
                <a:gd name="T17" fmla="*/ 111 h 121"/>
                <a:gd name="T18" fmla="*/ 6 w 69"/>
                <a:gd name="T19" fmla="*/ 113 h 121"/>
                <a:gd name="T20" fmla="*/ 0 w 69"/>
                <a:gd name="T21" fmla="*/ 113 h 121"/>
                <a:gd name="T22" fmla="*/ 0 w 69"/>
                <a:gd name="T23" fmla="*/ 121 h 121"/>
                <a:gd name="T24" fmla="*/ 8 w 69"/>
                <a:gd name="T25" fmla="*/ 121 h 121"/>
                <a:gd name="T26" fmla="*/ 14 w 69"/>
                <a:gd name="T27" fmla="*/ 119 h 121"/>
                <a:gd name="T28" fmla="*/ 21 w 69"/>
                <a:gd name="T29" fmla="*/ 115 h 121"/>
                <a:gd name="T30" fmla="*/ 27 w 69"/>
                <a:gd name="T31" fmla="*/ 111 h 121"/>
                <a:gd name="T32" fmla="*/ 39 w 69"/>
                <a:gd name="T33" fmla="*/ 100 h 121"/>
                <a:gd name="T34" fmla="*/ 48 w 69"/>
                <a:gd name="T35" fmla="*/ 86 h 121"/>
                <a:gd name="T36" fmla="*/ 56 w 69"/>
                <a:gd name="T37" fmla="*/ 69 h 121"/>
                <a:gd name="T38" fmla="*/ 62 w 69"/>
                <a:gd name="T39" fmla="*/ 48 h 121"/>
                <a:gd name="T40" fmla="*/ 67 w 69"/>
                <a:gd name="T41" fmla="*/ 25 h 121"/>
                <a:gd name="T42" fmla="*/ 69 w 69"/>
                <a:gd name="T43" fmla="*/ 0 h 121"/>
                <a:gd name="T44" fmla="*/ 62 w 69"/>
                <a:gd name="T4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21">
                  <a:moveTo>
                    <a:pt x="62" y="0"/>
                  </a:moveTo>
                  <a:lnTo>
                    <a:pt x="60" y="23"/>
                  </a:lnTo>
                  <a:lnTo>
                    <a:pt x="54" y="46"/>
                  </a:lnTo>
                  <a:lnTo>
                    <a:pt x="48" y="65"/>
                  </a:lnTo>
                  <a:lnTo>
                    <a:pt x="41" y="83"/>
                  </a:lnTo>
                  <a:lnTo>
                    <a:pt x="31" y="96"/>
                  </a:lnTo>
                  <a:lnTo>
                    <a:pt x="21" y="106"/>
                  </a:lnTo>
                  <a:lnTo>
                    <a:pt x="17" y="109"/>
                  </a:lnTo>
                  <a:lnTo>
                    <a:pt x="12" y="111"/>
                  </a:lnTo>
                  <a:lnTo>
                    <a:pt x="6" y="113"/>
                  </a:lnTo>
                  <a:lnTo>
                    <a:pt x="0" y="113"/>
                  </a:lnTo>
                  <a:lnTo>
                    <a:pt x="0" y="121"/>
                  </a:lnTo>
                  <a:lnTo>
                    <a:pt x="8" y="121"/>
                  </a:lnTo>
                  <a:lnTo>
                    <a:pt x="14" y="119"/>
                  </a:lnTo>
                  <a:lnTo>
                    <a:pt x="21" y="115"/>
                  </a:lnTo>
                  <a:lnTo>
                    <a:pt x="27" y="111"/>
                  </a:lnTo>
                  <a:lnTo>
                    <a:pt x="39" y="100"/>
                  </a:lnTo>
                  <a:lnTo>
                    <a:pt x="48" y="86"/>
                  </a:lnTo>
                  <a:lnTo>
                    <a:pt x="56" y="69"/>
                  </a:lnTo>
                  <a:lnTo>
                    <a:pt x="62" y="48"/>
                  </a:lnTo>
                  <a:lnTo>
                    <a:pt x="67" y="25"/>
                  </a:lnTo>
                  <a:lnTo>
                    <a:pt x="6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7404100" y="4090988"/>
              <a:ext cx="14288" cy="15875"/>
            </a:xfrm>
            <a:custGeom>
              <a:avLst/>
              <a:gdLst>
                <a:gd name="T0" fmla="*/ 5 w 9"/>
                <a:gd name="T1" fmla="*/ 0 h 10"/>
                <a:gd name="T2" fmla="*/ 5 w 9"/>
                <a:gd name="T3" fmla="*/ 0 h 10"/>
                <a:gd name="T4" fmla="*/ 0 w 9"/>
                <a:gd name="T5" fmla="*/ 6 h 10"/>
                <a:gd name="T6" fmla="*/ 9 w 9"/>
                <a:gd name="T7" fmla="*/ 10 h 10"/>
                <a:gd name="T8" fmla="*/ 1 w 9"/>
                <a:gd name="T9" fmla="*/ 8 h 10"/>
                <a:gd name="T10" fmla="*/ 7 w 9"/>
                <a:gd name="T11" fmla="*/ 8 h 10"/>
                <a:gd name="T12" fmla="*/ 5 w 9"/>
                <a:gd name="T13" fmla="*/ 8 h 10"/>
                <a:gd name="T14" fmla="*/ 5 w 9"/>
                <a:gd name="T15" fmla="*/ 8 h 10"/>
                <a:gd name="T16" fmla="*/ 5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9" y="10"/>
                  </a:lnTo>
                  <a:lnTo>
                    <a:pt x="1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7412038" y="4090988"/>
              <a:ext cx="12700" cy="15875"/>
            </a:xfrm>
            <a:custGeom>
              <a:avLst/>
              <a:gdLst>
                <a:gd name="T0" fmla="*/ 8 w 8"/>
                <a:gd name="T1" fmla="*/ 10 h 10"/>
                <a:gd name="T2" fmla="*/ 8 w 8"/>
                <a:gd name="T3" fmla="*/ 10 h 10"/>
                <a:gd name="T4" fmla="*/ 6 w 8"/>
                <a:gd name="T5" fmla="*/ 2 h 10"/>
                <a:gd name="T6" fmla="*/ 0 w 8"/>
                <a:gd name="T7" fmla="*/ 0 h 10"/>
                <a:gd name="T8" fmla="*/ 0 w 8"/>
                <a:gd name="T9" fmla="*/ 8 h 10"/>
                <a:gd name="T10" fmla="*/ 0 w 8"/>
                <a:gd name="T11" fmla="*/ 6 h 10"/>
                <a:gd name="T12" fmla="*/ 0 w 8"/>
                <a:gd name="T13" fmla="*/ 10 h 10"/>
                <a:gd name="T14" fmla="*/ 0 w 8"/>
                <a:gd name="T15" fmla="*/ 10 h 10"/>
                <a:gd name="T16" fmla="*/ 8 w 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7408863" y="4106863"/>
              <a:ext cx="15875" cy="26987"/>
            </a:xfrm>
            <a:custGeom>
              <a:avLst/>
              <a:gdLst>
                <a:gd name="T0" fmla="*/ 0 w 10"/>
                <a:gd name="T1" fmla="*/ 17 h 17"/>
                <a:gd name="T2" fmla="*/ 0 w 10"/>
                <a:gd name="T3" fmla="*/ 17 h 17"/>
                <a:gd name="T4" fmla="*/ 6 w 10"/>
                <a:gd name="T5" fmla="*/ 15 h 17"/>
                <a:gd name="T6" fmla="*/ 10 w 10"/>
                <a:gd name="T7" fmla="*/ 10 h 17"/>
                <a:gd name="T8" fmla="*/ 10 w 10"/>
                <a:gd name="T9" fmla="*/ 6 h 17"/>
                <a:gd name="T10" fmla="*/ 10 w 10"/>
                <a:gd name="T11" fmla="*/ 0 h 17"/>
                <a:gd name="T12" fmla="*/ 2 w 10"/>
                <a:gd name="T13" fmla="*/ 0 h 17"/>
                <a:gd name="T14" fmla="*/ 2 w 10"/>
                <a:gd name="T15" fmla="*/ 4 h 17"/>
                <a:gd name="T16" fmla="*/ 2 w 10"/>
                <a:gd name="T17" fmla="*/ 8 h 17"/>
                <a:gd name="T18" fmla="*/ 0 w 10"/>
                <a:gd name="T19" fmla="*/ 10 h 17"/>
                <a:gd name="T20" fmla="*/ 0 w 10"/>
                <a:gd name="T21" fmla="*/ 10 h 17"/>
                <a:gd name="T22" fmla="*/ 0 w 10"/>
                <a:gd name="T23" fmla="*/ 10 h 17"/>
                <a:gd name="T24" fmla="*/ 0 w 10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lnTo>
                    <a:pt x="0" y="17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4"/>
            <p:cNvSpPr>
              <a:spLocks/>
            </p:cNvSpPr>
            <p:nvPr/>
          </p:nvSpPr>
          <p:spPr bwMode="auto">
            <a:xfrm>
              <a:off x="7388225" y="4100513"/>
              <a:ext cx="20638" cy="33337"/>
            </a:xfrm>
            <a:custGeom>
              <a:avLst/>
              <a:gdLst>
                <a:gd name="T0" fmla="*/ 0 w 13"/>
                <a:gd name="T1" fmla="*/ 0 h 21"/>
                <a:gd name="T2" fmla="*/ 0 w 13"/>
                <a:gd name="T3" fmla="*/ 0 h 21"/>
                <a:gd name="T4" fmla="*/ 2 w 13"/>
                <a:gd name="T5" fmla="*/ 10 h 21"/>
                <a:gd name="T6" fmla="*/ 4 w 13"/>
                <a:gd name="T7" fmla="*/ 16 h 21"/>
                <a:gd name="T8" fmla="*/ 10 w 13"/>
                <a:gd name="T9" fmla="*/ 21 h 21"/>
                <a:gd name="T10" fmla="*/ 13 w 13"/>
                <a:gd name="T11" fmla="*/ 21 h 21"/>
                <a:gd name="T12" fmla="*/ 13 w 13"/>
                <a:gd name="T13" fmla="*/ 14 h 21"/>
                <a:gd name="T14" fmla="*/ 13 w 13"/>
                <a:gd name="T15" fmla="*/ 14 h 21"/>
                <a:gd name="T16" fmla="*/ 11 w 13"/>
                <a:gd name="T17" fmla="*/ 12 h 21"/>
                <a:gd name="T18" fmla="*/ 10 w 13"/>
                <a:gd name="T19" fmla="*/ 8 h 21"/>
                <a:gd name="T20" fmla="*/ 8 w 13"/>
                <a:gd name="T21" fmla="*/ 0 h 21"/>
                <a:gd name="T22" fmla="*/ 8 w 13"/>
                <a:gd name="T23" fmla="*/ 0 h 21"/>
                <a:gd name="T24" fmla="*/ 0 w 13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4" y="16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2"/>
                  </a:lnTo>
                  <a:lnTo>
                    <a:pt x="1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7388225" y="4051300"/>
              <a:ext cx="26988" cy="49213"/>
            </a:xfrm>
            <a:custGeom>
              <a:avLst/>
              <a:gdLst>
                <a:gd name="T0" fmla="*/ 17 w 17"/>
                <a:gd name="T1" fmla="*/ 0 h 31"/>
                <a:gd name="T2" fmla="*/ 17 w 17"/>
                <a:gd name="T3" fmla="*/ 0 h 31"/>
                <a:gd name="T4" fmla="*/ 8 w 17"/>
                <a:gd name="T5" fmla="*/ 4 h 31"/>
                <a:gd name="T6" fmla="*/ 4 w 17"/>
                <a:gd name="T7" fmla="*/ 12 h 31"/>
                <a:gd name="T8" fmla="*/ 2 w 17"/>
                <a:gd name="T9" fmla="*/ 22 h 31"/>
                <a:gd name="T10" fmla="*/ 0 w 17"/>
                <a:gd name="T11" fmla="*/ 31 h 31"/>
                <a:gd name="T12" fmla="*/ 8 w 17"/>
                <a:gd name="T13" fmla="*/ 31 h 31"/>
                <a:gd name="T14" fmla="*/ 10 w 17"/>
                <a:gd name="T15" fmla="*/ 23 h 31"/>
                <a:gd name="T16" fmla="*/ 11 w 17"/>
                <a:gd name="T17" fmla="*/ 16 h 31"/>
                <a:gd name="T18" fmla="*/ 13 w 17"/>
                <a:gd name="T19" fmla="*/ 10 h 31"/>
                <a:gd name="T20" fmla="*/ 17 w 17"/>
                <a:gd name="T21" fmla="*/ 8 h 31"/>
                <a:gd name="T22" fmla="*/ 17 w 17"/>
                <a:gd name="T23" fmla="*/ 8 h 31"/>
                <a:gd name="T24" fmla="*/ 17 w 17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1">
                  <a:moveTo>
                    <a:pt x="17" y="0"/>
                  </a:moveTo>
                  <a:lnTo>
                    <a:pt x="17" y="0"/>
                  </a:lnTo>
                  <a:lnTo>
                    <a:pt x="8" y="4"/>
                  </a:lnTo>
                  <a:lnTo>
                    <a:pt x="4" y="12"/>
                  </a:lnTo>
                  <a:lnTo>
                    <a:pt x="2" y="22"/>
                  </a:lnTo>
                  <a:lnTo>
                    <a:pt x="0" y="31"/>
                  </a:lnTo>
                  <a:lnTo>
                    <a:pt x="8" y="31"/>
                  </a:lnTo>
                  <a:lnTo>
                    <a:pt x="10" y="23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7415213" y="4051300"/>
              <a:ext cx="33337" cy="61913"/>
            </a:xfrm>
            <a:custGeom>
              <a:avLst/>
              <a:gdLst>
                <a:gd name="T0" fmla="*/ 21 w 21"/>
                <a:gd name="T1" fmla="*/ 39 h 39"/>
                <a:gd name="T2" fmla="*/ 21 w 21"/>
                <a:gd name="T3" fmla="*/ 39 h 39"/>
                <a:gd name="T4" fmla="*/ 19 w 21"/>
                <a:gd name="T5" fmla="*/ 23 h 39"/>
                <a:gd name="T6" fmla="*/ 16 w 21"/>
                <a:gd name="T7" fmla="*/ 12 h 39"/>
                <a:gd name="T8" fmla="*/ 12 w 21"/>
                <a:gd name="T9" fmla="*/ 8 h 39"/>
                <a:gd name="T10" fmla="*/ 8 w 21"/>
                <a:gd name="T11" fmla="*/ 4 h 39"/>
                <a:gd name="T12" fmla="*/ 4 w 21"/>
                <a:gd name="T13" fmla="*/ 2 h 39"/>
                <a:gd name="T14" fmla="*/ 0 w 21"/>
                <a:gd name="T15" fmla="*/ 0 h 39"/>
                <a:gd name="T16" fmla="*/ 0 w 21"/>
                <a:gd name="T17" fmla="*/ 8 h 39"/>
                <a:gd name="T18" fmla="*/ 2 w 21"/>
                <a:gd name="T19" fmla="*/ 10 h 39"/>
                <a:gd name="T20" fmla="*/ 4 w 21"/>
                <a:gd name="T21" fmla="*/ 10 h 39"/>
                <a:gd name="T22" fmla="*/ 6 w 21"/>
                <a:gd name="T23" fmla="*/ 12 h 39"/>
                <a:gd name="T24" fmla="*/ 8 w 21"/>
                <a:gd name="T25" fmla="*/ 16 h 39"/>
                <a:gd name="T26" fmla="*/ 12 w 21"/>
                <a:gd name="T27" fmla="*/ 25 h 39"/>
                <a:gd name="T28" fmla="*/ 14 w 21"/>
                <a:gd name="T29" fmla="*/ 39 h 39"/>
                <a:gd name="T30" fmla="*/ 14 w 21"/>
                <a:gd name="T31" fmla="*/ 39 h 39"/>
                <a:gd name="T32" fmla="*/ 21 w 21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9">
                  <a:moveTo>
                    <a:pt x="21" y="39"/>
                  </a:moveTo>
                  <a:lnTo>
                    <a:pt x="21" y="39"/>
                  </a:lnTo>
                  <a:lnTo>
                    <a:pt x="19" y="23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2" y="25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21" y="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7405688" y="4113213"/>
              <a:ext cx="42862" cy="76200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8 h 48"/>
                <a:gd name="T4" fmla="*/ 8 w 27"/>
                <a:gd name="T5" fmla="*/ 46 h 48"/>
                <a:gd name="T6" fmla="*/ 12 w 27"/>
                <a:gd name="T7" fmla="*/ 44 h 48"/>
                <a:gd name="T8" fmla="*/ 18 w 27"/>
                <a:gd name="T9" fmla="*/ 38 h 48"/>
                <a:gd name="T10" fmla="*/ 22 w 27"/>
                <a:gd name="T11" fmla="*/ 32 h 48"/>
                <a:gd name="T12" fmla="*/ 25 w 27"/>
                <a:gd name="T13" fmla="*/ 17 h 48"/>
                <a:gd name="T14" fmla="*/ 27 w 27"/>
                <a:gd name="T15" fmla="*/ 0 h 48"/>
                <a:gd name="T16" fmla="*/ 20 w 27"/>
                <a:gd name="T17" fmla="*/ 0 h 48"/>
                <a:gd name="T18" fmla="*/ 18 w 27"/>
                <a:gd name="T19" fmla="*/ 15 h 48"/>
                <a:gd name="T20" fmla="*/ 14 w 27"/>
                <a:gd name="T21" fmla="*/ 29 h 48"/>
                <a:gd name="T22" fmla="*/ 10 w 27"/>
                <a:gd name="T23" fmla="*/ 34 h 48"/>
                <a:gd name="T24" fmla="*/ 8 w 27"/>
                <a:gd name="T25" fmla="*/ 38 h 48"/>
                <a:gd name="T26" fmla="*/ 4 w 27"/>
                <a:gd name="T27" fmla="*/ 40 h 48"/>
                <a:gd name="T28" fmla="*/ 0 w 27"/>
                <a:gd name="T29" fmla="*/ 40 h 48"/>
                <a:gd name="T30" fmla="*/ 0 w 27"/>
                <a:gd name="T31" fmla="*/ 40 h 48"/>
                <a:gd name="T32" fmla="*/ 0 w 27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lnTo>
                    <a:pt x="0" y="48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5" y="17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8" y="15"/>
                  </a:lnTo>
                  <a:lnTo>
                    <a:pt x="14" y="29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7354888" y="4094163"/>
              <a:ext cx="50800" cy="95250"/>
            </a:xfrm>
            <a:custGeom>
              <a:avLst/>
              <a:gdLst>
                <a:gd name="T0" fmla="*/ 0 w 32"/>
                <a:gd name="T1" fmla="*/ 0 h 60"/>
                <a:gd name="T2" fmla="*/ 0 w 32"/>
                <a:gd name="T3" fmla="*/ 0 h 60"/>
                <a:gd name="T4" fmla="*/ 2 w 32"/>
                <a:gd name="T5" fmla="*/ 12 h 60"/>
                <a:gd name="T6" fmla="*/ 4 w 32"/>
                <a:gd name="T7" fmla="*/ 23 h 60"/>
                <a:gd name="T8" fmla="*/ 6 w 32"/>
                <a:gd name="T9" fmla="*/ 33 h 60"/>
                <a:gd name="T10" fmla="*/ 9 w 32"/>
                <a:gd name="T11" fmla="*/ 43 h 60"/>
                <a:gd name="T12" fmla="*/ 15 w 32"/>
                <a:gd name="T13" fmla="*/ 50 h 60"/>
                <a:gd name="T14" fmla="*/ 19 w 32"/>
                <a:gd name="T15" fmla="*/ 56 h 60"/>
                <a:gd name="T16" fmla="*/ 27 w 32"/>
                <a:gd name="T17" fmla="*/ 58 h 60"/>
                <a:gd name="T18" fmla="*/ 32 w 32"/>
                <a:gd name="T19" fmla="*/ 60 h 60"/>
                <a:gd name="T20" fmla="*/ 32 w 32"/>
                <a:gd name="T21" fmla="*/ 52 h 60"/>
                <a:gd name="T22" fmla="*/ 29 w 32"/>
                <a:gd name="T23" fmla="*/ 52 h 60"/>
                <a:gd name="T24" fmla="*/ 25 w 32"/>
                <a:gd name="T25" fmla="*/ 48 h 60"/>
                <a:gd name="T26" fmla="*/ 21 w 32"/>
                <a:gd name="T27" fmla="*/ 44 h 60"/>
                <a:gd name="T28" fmla="*/ 17 w 32"/>
                <a:gd name="T29" fmla="*/ 39 h 60"/>
                <a:gd name="T30" fmla="*/ 13 w 32"/>
                <a:gd name="T31" fmla="*/ 31 h 60"/>
                <a:gd name="T32" fmla="*/ 11 w 32"/>
                <a:gd name="T33" fmla="*/ 21 h 60"/>
                <a:gd name="T34" fmla="*/ 9 w 32"/>
                <a:gd name="T35" fmla="*/ 12 h 60"/>
                <a:gd name="T36" fmla="*/ 9 w 32"/>
                <a:gd name="T37" fmla="*/ 0 h 60"/>
                <a:gd name="T38" fmla="*/ 9 w 32"/>
                <a:gd name="T39" fmla="*/ 0 h 60"/>
                <a:gd name="T40" fmla="*/ 0 w 32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0">
                  <a:moveTo>
                    <a:pt x="0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4" y="23"/>
                  </a:lnTo>
                  <a:lnTo>
                    <a:pt x="6" y="33"/>
                  </a:lnTo>
                  <a:lnTo>
                    <a:pt x="9" y="43"/>
                  </a:lnTo>
                  <a:lnTo>
                    <a:pt x="15" y="50"/>
                  </a:lnTo>
                  <a:lnTo>
                    <a:pt x="19" y="56"/>
                  </a:lnTo>
                  <a:lnTo>
                    <a:pt x="27" y="58"/>
                  </a:lnTo>
                  <a:lnTo>
                    <a:pt x="32" y="60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5" y="48"/>
                  </a:lnTo>
                  <a:lnTo>
                    <a:pt x="21" y="44"/>
                  </a:lnTo>
                  <a:lnTo>
                    <a:pt x="17" y="39"/>
                  </a:lnTo>
                  <a:lnTo>
                    <a:pt x="13" y="31"/>
                  </a:lnTo>
                  <a:lnTo>
                    <a:pt x="11" y="21"/>
                  </a:lnTo>
                  <a:lnTo>
                    <a:pt x="9" y="12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7354888" y="3975100"/>
              <a:ext cx="63500" cy="119063"/>
            </a:xfrm>
            <a:custGeom>
              <a:avLst/>
              <a:gdLst>
                <a:gd name="T0" fmla="*/ 40 w 40"/>
                <a:gd name="T1" fmla="*/ 0 h 75"/>
                <a:gd name="T2" fmla="*/ 40 w 40"/>
                <a:gd name="T3" fmla="*/ 0 h 75"/>
                <a:gd name="T4" fmla="*/ 31 w 40"/>
                <a:gd name="T5" fmla="*/ 2 h 75"/>
                <a:gd name="T6" fmla="*/ 23 w 40"/>
                <a:gd name="T7" fmla="*/ 8 h 75"/>
                <a:gd name="T8" fmla="*/ 17 w 40"/>
                <a:gd name="T9" fmla="*/ 14 h 75"/>
                <a:gd name="T10" fmla="*/ 11 w 40"/>
                <a:gd name="T11" fmla="*/ 23 h 75"/>
                <a:gd name="T12" fmla="*/ 8 w 40"/>
                <a:gd name="T13" fmla="*/ 35 h 75"/>
                <a:gd name="T14" fmla="*/ 4 w 40"/>
                <a:gd name="T15" fmla="*/ 48 h 75"/>
                <a:gd name="T16" fmla="*/ 2 w 40"/>
                <a:gd name="T17" fmla="*/ 62 h 75"/>
                <a:gd name="T18" fmla="*/ 0 w 40"/>
                <a:gd name="T19" fmla="*/ 75 h 75"/>
                <a:gd name="T20" fmla="*/ 9 w 40"/>
                <a:gd name="T21" fmla="*/ 75 h 75"/>
                <a:gd name="T22" fmla="*/ 9 w 40"/>
                <a:gd name="T23" fmla="*/ 62 h 75"/>
                <a:gd name="T24" fmla="*/ 11 w 40"/>
                <a:gd name="T25" fmla="*/ 48 h 75"/>
                <a:gd name="T26" fmla="*/ 15 w 40"/>
                <a:gd name="T27" fmla="*/ 37 h 75"/>
                <a:gd name="T28" fmla="*/ 19 w 40"/>
                <a:gd name="T29" fmla="*/ 27 h 75"/>
                <a:gd name="T30" fmla="*/ 23 w 40"/>
                <a:gd name="T31" fmla="*/ 20 h 75"/>
                <a:gd name="T32" fmla="*/ 29 w 40"/>
                <a:gd name="T33" fmla="*/ 14 h 75"/>
                <a:gd name="T34" fmla="*/ 34 w 40"/>
                <a:gd name="T35" fmla="*/ 10 h 75"/>
                <a:gd name="T36" fmla="*/ 40 w 40"/>
                <a:gd name="T37" fmla="*/ 8 h 75"/>
                <a:gd name="T38" fmla="*/ 40 w 40"/>
                <a:gd name="T39" fmla="*/ 8 h 75"/>
                <a:gd name="T40" fmla="*/ 40 w 40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5">
                  <a:moveTo>
                    <a:pt x="40" y="0"/>
                  </a:moveTo>
                  <a:lnTo>
                    <a:pt x="40" y="0"/>
                  </a:lnTo>
                  <a:lnTo>
                    <a:pt x="31" y="2"/>
                  </a:lnTo>
                  <a:lnTo>
                    <a:pt x="23" y="8"/>
                  </a:lnTo>
                  <a:lnTo>
                    <a:pt x="17" y="14"/>
                  </a:lnTo>
                  <a:lnTo>
                    <a:pt x="11" y="23"/>
                  </a:lnTo>
                  <a:lnTo>
                    <a:pt x="8" y="35"/>
                  </a:lnTo>
                  <a:lnTo>
                    <a:pt x="4" y="48"/>
                  </a:lnTo>
                  <a:lnTo>
                    <a:pt x="2" y="62"/>
                  </a:lnTo>
                  <a:lnTo>
                    <a:pt x="0" y="75"/>
                  </a:lnTo>
                  <a:lnTo>
                    <a:pt x="9" y="75"/>
                  </a:lnTo>
                  <a:lnTo>
                    <a:pt x="9" y="62"/>
                  </a:lnTo>
                  <a:lnTo>
                    <a:pt x="11" y="48"/>
                  </a:lnTo>
                  <a:lnTo>
                    <a:pt x="15" y="37"/>
                  </a:lnTo>
                  <a:lnTo>
                    <a:pt x="19" y="27"/>
                  </a:lnTo>
                  <a:lnTo>
                    <a:pt x="23" y="20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7418388" y="3975100"/>
              <a:ext cx="76200" cy="147638"/>
            </a:xfrm>
            <a:custGeom>
              <a:avLst/>
              <a:gdLst>
                <a:gd name="T0" fmla="*/ 48 w 48"/>
                <a:gd name="T1" fmla="*/ 93 h 93"/>
                <a:gd name="T2" fmla="*/ 48 w 48"/>
                <a:gd name="T3" fmla="*/ 93 h 93"/>
                <a:gd name="T4" fmla="*/ 46 w 48"/>
                <a:gd name="T5" fmla="*/ 73 h 93"/>
                <a:gd name="T6" fmla="*/ 44 w 48"/>
                <a:gd name="T7" fmla="*/ 56 h 93"/>
                <a:gd name="T8" fmla="*/ 40 w 48"/>
                <a:gd name="T9" fmla="*/ 41 h 93"/>
                <a:gd name="T10" fmla="*/ 35 w 48"/>
                <a:gd name="T11" fmla="*/ 27 h 93"/>
                <a:gd name="T12" fmla="*/ 27 w 48"/>
                <a:gd name="T13" fmla="*/ 18 h 93"/>
                <a:gd name="T14" fmla="*/ 19 w 48"/>
                <a:gd name="T15" fmla="*/ 8 h 93"/>
                <a:gd name="T16" fmla="*/ 10 w 48"/>
                <a:gd name="T17" fmla="*/ 2 h 93"/>
                <a:gd name="T18" fmla="*/ 0 w 48"/>
                <a:gd name="T19" fmla="*/ 0 h 93"/>
                <a:gd name="T20" fmla="*/ 0 w 48"/>
                <a:gd name="T21" fmla="*/ 8 h 93"/>
                <a:gd name="T22" fmla="*/ 8 w 48"/>
                <a:gd name="T23" fmla="*/ 10 h 93"/>
                <a:gd name="T24" fmla="*/ 14 w 48"/>
                <a:gd name="T25" fmla="*/ 14 h 93"/>
                <a:gd name="T26" fmla="*/ 21 w 48"/>
                <a:gd name="T27" fmla="*/ 22 h 93"/>
                <a:gd name="T28" fmla="*/ 27 w 48"/>
                <a:gd name="T29" fmla="*/ 31 h 93"/>
                <a:gd name="T30" fmla="*/ 33 w 48"/>
                <a:gd name="T31" fmla="*/ 45 h 93"/>
                <a:gd name="T32" fmla="*/ 37 w 48"/>
                <a:gd name="T33" fmla="*/ 58 h 93"/>
                <a:gd name="T34" fmla="*/ 39 w 48"/>
                <a:gd name="T35" fmla="*/ 75 h 93"/>
                <a:gd name="T36" fmla="*/ 40 w 48"/>
                <a:gd name="T37" fmla="*/ 93 h 93"/>
                <a:gd name="T38" fmla="*/ 40 w 48"/>
                <a:gd name="T39" fmla="*/ 93 h 93"/>
                <a:gd name="T40" fmla="*/ 48 w 48"/>
                <a:gd name="T4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3">
                  <a:moveTo>
                    <a:pt x="48" y="93"/>
                  </a:moveTo>
                  <a:lnTo>
                    <a:pt x="48" y="93"/>
                  </a:lnTo>
                  <a:lnTo>
                    <a:pt x="46" y="73"/>
                  </a:lnTo>
                  <a:lnTo>
                    <a:pt x="44" y="56"/>
                  </a:lnTo>
                  <a:lnTo>
                    <a:pt x="40" y="41"/>
                  </a:lnTo>
                  <a:lnTo>
                    <a:pt x="35" y="27"/>
                  </a:lnTo>
                  <a:lnTo>
                    <a:pt x="27" y="18"/>
                  </a:lnTo>
                  <a:lnTo>
                    <a:pt x="19" y="8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0"/>
                  </a:lnTo>
                  <a:lnTo>
                    <a:pt x="14" y="14"/>
                  </a:lnTo>
                  <a:lnTo>
                    <a:pt x="21" y="22"/>
                  </a:lnTo>
                  <a:lnTo>
                    <a:pt x="27" y="31"/>
                  </a:lnTo>
                  <a:lnTo>
                    <a:pt x="33" y="45"/>
                  </a:lnTo>
                  <a:lnTo>
                    <a:pt x="37" y="58"/>
                  </a:lnTo>
                  <a:lnTo>
                    <a:pt x="39" y="75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7400925" y="4122738"/>
              <a:ext cx="93663" cy="176212"/>
            </a:xfrm>
            <a:custGeom>
              <a:avLst/>
              <a:gdLst>
                <a:gd name="T0" fmla="*/ 0 w 59"/>
                <a:gd name="T1" fmla="*/ 111 h 111"/>
                <a:gd name="T2" fmla="*/ 0 w 59"/>
                <a:gd name="T3" fmla="*/ 111 h 111"/>
                <a:gd name="T4" fmla="*/ 7 w 59"/>
                <a:gd name="T5" fmla="*/ 109 h 111"/>
                <a:gd name="T6" fmla="*/ 13 w 59"/>
                <a:gd name="T7" fmla="*/ 107 h 111"/>
                <a:gd name="T8" fmla="*/ 19 w 59"/>
                <a:gd name="T9" fmla="*/ 105 h 111"/>
                <a:gd name="T10" fmla="*/ 25 w 59"/>
                <a:gd name="T11" fmla="*/ 101 h 111"/>
                <a:gd name="T12" fmla="*/ 34 w 59"/>
                <a:gd name="T13" fmla="*/ 90 h 111"/>
                <a:gd name="T14" fmla="*/ 42 w 59"/>
                <a:gd name="T15" fmla="*/ 76 h 111"/>
                <a:gd name="T16" fmla="*/ 50 w 59"/>
                <a:gd name="T17" fmla="*/ 61 h 111"/>
                <a:gd name="T18" fmla="*/ 55 w 59"/>
                <a:gd name="T19" fmla="*/ 42 h 111"/>
                <a:gd name="T20" fmla="*/ 57 w 59"/>
                <a:gd name="T21" fmla="*/ 21 h 111"/>
                <a:gd name="T22" fmla="*/ 59 w 59"/>
                <a:gd name="T23" fmla="*/ 0 h 111"/>
                <a:gd name="T24" fmla="*/ 51 w 59"/>
                <a:gd name="T25" fmla="*/ 0 h 111"/>
                <a:gd name="T26" fmla="*/ 50 w 59"/>
                <a:gd name="T27" fmla="*/ 21 h 111"/>
                <a:gd name="T28" fmla="*/ 48 w 59"/>
                <a:gd name="T29" fmla="*/ 40 h 111"/>
                <a:gd name="T30" fmla="*/ 42 w 59"/>
                <a:gd name="T31" fmla="*/ 57 h 111"/>
                <a:gd name="T32" fmla="*/ 36 w 59"/>
                <a:gd name="T33" fmla="*/ 73 h 111"/>
                <a:gd name="T34" fmla="*/ 28 w 59"/>
                <a:gd name="T35" fmla="*/ 86 h 111"/>
                <a:gd name="T36" fmla="*/ 19 w 59"/>
                <a:gd name="T37" fmla="*/ 96 h 111"/>
                <a:gd name="T38" fmla="*/ 15 w 59"/>
                <a:gd name="T39" fmla="*/ 97 h 111"/>
                <a:gd name="T40" fmla="*/ 9 w 59"/>
                <a:gd name="T41" fmla="*/ 101 h 111"/>
                <a:gd name="T42" fmla="*/ 5 w 59"/>
                <a:gd name="T43" fmla="*/ 101 h 111"/>
                <a:gd name="T44" fmla="*/ 0 w 59"/>
                <a:gd name="T45" fmla="*/ 103 h 111"/>
                <a:gd name="T46" fmla="*/ 0 w 59"/>
                <a:gd name="T47" fmla="*/ 103 h 111"/>
                <a:gd name="T48" fmla="*/ 0 w 59"/>
                <a:gd name="T4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111">
                  <a:moveTo>
                    <a:pt x="0" y="111"/>
                  </a:moveTo>
                  <a:lnTo>
                    <a:pt x="0" y="111"/>
                  </a:lnTo>
                  <a:lnTo>
                    <a:pt x="7" y="109"/>
                  </a:lnTo>
                  <a:lnTo>
                    <a:pt x="13" y="107"/>
                  </a:lnTo>
                  <a:lnTo>
                    <a:pt x="19" y="105"/>
                  </a:lnTo>
                  <a:lnTo>
                    <a:pt x="25" y="101"/>
                  </a:lnTo>
                  <a:lnTo>
                    <a:pt x="34" y="90"/>
                  </a:lnTo>
                  <a:lnTo>
                    <a:pt x="42" y="76"/>
                  </a:lnTo>
                  <a:lnTo>
                    <a:pt x="50" y="61"/>
                  </a:lnTo>
                  <a:lnTo>
                    <a:pt x="55" y="42"/>
                  </a:lnTo>
                  <a:lnTo>
                    <a:pt x="57" y="21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50" y="21"/>
                  </a:lnTo>
                  <a:lnTo>
                    <a:pt x="48" y="40"/>
                  </a:lnTo>
                  <a:lnTo>
                    <a:pt x="42" y="57"/>
                  </a:lnTo>
                  <a:lnTo>
                    <a:pt x="36" y="73"/>
                  </a:lnTo>
                  <a:lnTo>
                    <a:pt x="28" y="86"/>
                  </a:lnTo>
                  <a:lnTo>
                    <a:pt x="19" y="96"/>
                  </a:lnTo>
                  <a:lnTo>
                    <a:pt x="15" y="97"/>
                  </a:lnTo>
                  <a:lnTo>
                    <a:pt x="9" y="101"/>
                  </a:lnTo>
                  <a:lnTo>
                    <a:pt x="5" y="10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7291388" y="4103688"/>
              <a:ext cx="109537" cy="195262"/>
            </a:xfrm>
            <a:custGeom>
              <a:avLst/>
              <a:gdLst>
                <a:gd name="T0" fmla="*/ 0 w 69"/>
                <a:gd name="T1" fmla="*/ 2 h 123"/>
                <a:gd name="T2" fmla="*/ 3 w 69"/>
                <a:gd name="T3" fmla="*/ 25 h 123"/>
                <a:gd name="T4" fmla="*/ 7 w 69"/>
                <a:gd name="T5" fmla="*/ 48 h 123"/>
                <a:gd name="T6" fmla="*/ 15 w 69"/>
                <a:gd name="T7" fmla="*/ 69 h 123"/>
                <a:gd name="T8" fmla="*/ 23 w 69"/>
                <a:gd name="T9" fmla="*/ 86 h 123"/>
                <a:gd name="T10" fmla="*/ 32 w 69"/>
                <a:gd name="T11" fmla="*/ 102 h 123"/>
                <a:gd name="T12" fmla="*/ 44 w 69"/>
                <a:gd name="T13" fmla="*/ 113 h 123"/>
                <a:gd name="T14" fmla="*/ 49 w 69"/>
                <a:gd name="T15" fmla="*/ 117 h 123"/>
                <a:gd name="T16" fmla="*/ 55 w 69"/>
                <a:gd name="T17" fmla="*/ 119 h 123"/>
                <a:gd name="T18" fmla="*/ 63 w 69"/>
                <a:gd name="T19" fmla="*/ 121 h 123"/>
                <a:gd name="T20" fmla="*/ 69 w 69"/>
                <a:gd name="T21" fmla="*/ 123 h 123"/>
                <a:gd name="T22" fmla="*/ 69 w 69"/>
                <a:gd name="T23" fmla="*/ 115 h 123"/>
                <a:gd name="T24" fmla="*/ 65 w 69"/>
                <a:gd name="T25" fmla="*/ 113 h 123"/>
                <a:gd name="T26" fmla="*/ 59 w 69"/>
                <a:gd name="T27" fmla="*/ 111 h 123"/>
                <a:gd name="T28" fmla="*/ 53 w 69"/>
                <a:gd name="T29" fmla="*/ 109 h 123"/>
                <a:gd name="T30" fmla="*/ 48 w 69"/>
                <a:gd name="T31" fmla="*/ 106 h 123"/>
                <a:gd name="T32" fmla="*/ 38 w 69"/>
                <a:gd name="T33" fmla="*/ 96 h 123"/>
                <a:gd name="T34" fmla="*/ 30 w 69"/>
                <a:gd name="T35" fmla="*/ 83 h 123"/>
                <a:gd name="T36" fmla="*/ 21 w 69"/>
                <a:gd name="T37" fmla="*/ 65 h 123"/>
                <a:gd name="T38" fmla="*/ 15 w 69"/>
                <a:gd name="T39" fmla="*/ 46 h 123"/>
                <a:gd name="T40" fmla="*/ 11 w 69"/>
                <a:gd name="T41" fmla="*/ 25 h 123"/>
                <a:gd name="T42" fmla="*/ 9 w 69"/>
                <a:gd name="T43" fmla="*/ 0 h 123"/>
                <a:gd name="T44" fmla="*/ 0 w 69"/>
                <a:gd name="T45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23">
                  <a:moveTo>
                    <a:pt x="0" y="2"/>
                  </a:moveTo>
                  <a:lnTo>
                    <a:pt x="3" y="25"/>
                  </a:lnTo>
                  <a:lnTo>
                    <a:pt x="7" y="48"/>
                  </a:lnTo>
                  <a:lnTo>
                    <a:pt x="15" y="69"/>
                  </a:lnTo>
                  <a:lnTo>
                    <a:pt x="23" y="86"/>
                  </a:lnTo>
                  <a:lnTo>
                    <a:pt x="32" y="102"/>
                  </a:lnTo>
                  <a:lnTo>
                    <a:pt x="44" y="113"/>
                  </a:lnTo>
                  <a:lnTo>
                    <a:pt x="49" y="117"/>
                  </a:lnTo>
                  <a:lnTo>
                    <a:pt x="55" y="119"/>
                  </a:lnTo>
                  <a:lnTo>
                    <a:pt x="63" y="121"/>
                  </a:lnTo>
                  <a:lnTo>
                    <a:pt x="69" y="123"/>
                  </a:lnTo>
                  <a:lnTo>
                    <a:pt x="69" y="115"/>
                  </a:lnTo>
                  <a:lnTo>
                    <a:pt x="65" y="113"/>
                  </a:lnTo>
                  <a:lnTo>
                    <a:pt x="59" y="111"/>
                  </a:lnTo>
                  <a:lnTo>
                    <a:pt x="53" y="109"/>
                  </a:lnTo>
                  <a:lnTo>
                    <a:pt x="48" y="106"/>
                  </a:lnTo>
                  <a:lnTo>
                    <a:pt x="38" y="96"/>
                  </a:lnTo>
                  <a:lnTo>
                    <a:pt x="30" y="83"/>
                  </a:lnTo>
                  <a:lnTo>
                    <a:pt x="21" y="65"/>
                  </a:lnTo>
                  <a:lnTo>
                    <a:pt x="15" y="46"/>
                  </a:lnTo>
                  <a:lnTo>
                    <a:pt x="11" y="25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6699250" y="4679950"/>
              <a:ext cx="596900" cy="122238"/>
            </a:xfrm>
            <a:custGeom>
              <a:avLst/>
              <a:gdLst>
                <a:gd name="T0" fmla="*/ 188 w 376"/>
                <a:gd name="T1" fmla="*/ 77 h 77"/>
                <a:gd name="T2" fmla="*/ 225 w 376"/>
                <a:gd name="T3" fmla="*/ 75 h 77"/>
                <a:gd name="T4" fmla="*/ 261 w 376"/>
                <a:gd name="T5" fmla="*/ 71 h 77"/>
                <a:gd name="T6" fmla="*/ 292 w 376"/>
                <a:gd name="T7" fmla="*/ 63 h 77"/>
                <a:gd name="T8" fmla="*/ 321 w 376"/>
                <a:gd name="T9" fmla="*/ 54 h 77"/>
                <a:gd name="T10" fmla="*/ 344 w 376"/>
                <a:gd name="T11" fmla="*/ 42 h 77"/>
                <a:gd name="T12" fmla="*/ 361 w 376"/>
                <a:gd name="T13" fmla="*/ 31 h 77"/>
                <a:gd name="T14" fmla="*/ 367 w 376"/>
                <a:gd name="T15" fmla="*/ 25 h 77"/>
                <a:gd name="T16" fmla="*/ 373 w 376"/>
                <a:gd name="T17" fmla="*/ 21 h 77"/>
                <a:gd name="T18" fmla="*/ 374 w 376"/>
                <a:gd name="T19" fmla="*/ 15 h 77"/>
                <a:gd name="T20" fmla="*/ 376 w 376"/>
                <a:gd name="T21" fmla="*/ 9 h 77"/>
                <a:gd name="T22" fmla="*/ 374 w 376"/>
                <a:gd name="T23" fmla="*/ 6 h 77"/>
                <a:gd name="T24" fmla="*/ 373 w 376"/>
                <a:gd name="T25" fmla="*/ 2 h 77"/>
                <a:gd name="T26" fmla="*/ 367 w 376"/>
                <a:gd name="T27" fmla="*/ 0 h 77"/>
                <a:gd name="T28" fmla="*/ 361 w 376"/>
                <a:gd name="T29" fmla="*/ 0 h 77"/>
                <a:gd name="T30" fmla="*/ 344 w 376"/>
                <a:gd name="T31" fmla="*/ 0 h 77"/>
                <a:gd name="T32" fmla="*/ 319 w 376"/>
                <a:gd name="T33" fmla="*/ 4 h 77"/>
                <a:gd name="T34" fmla="*/ 292 w 376"/>
                <a:gd name="T35" fmla="*/ 9 h 77"/>
                <a:gd name="T36" fmla="*/ 259 w 376"/>
                <a:gd name="T37" fmla="*/ 15 h 77"/>
                <a:gd name="T38" fmla="*/ 225 w 376"/>
                <a:gd name="T39" fmla="*/ 19 h 77"/>
                <a:gd name="T40" fmla="*/ 186 w 376"/>
                <a:gd name="T41" fmla="*/ 21 h 77"/>
                <a:gd name="T42" fmla="*/ 148 w 376"/>
                <a:gd name="T43" fmla="*/ 19 h 77"/>
                <a:gd name="T44" fmla="*/ 114 w 376"/>
                <a:gd name="T45" fmla="*/ 15 h 77"/>
                <a:gd name="T46" fmla="*/ 83 w 376"/>
                <a:gd name="T47" fmla="*/ 9 h 77"/>
                <a:gd name="T48" fmla="*/ 54 w 376"/>
                <a:gd name="T49" fmla="*/ 6 h 77"/>
                <a:gd name="T50" fmla="*/ 31 w 376"/>
                <a:gd name="T51" fmla="*/ 2 h 77"/>
                <a:gd name="T52" fmla="*/ 14 w 376"/>
                <a:gd name="T53" fmla="*/ 0 h 77"/>
                <a:gd name="T54" fmla="*/ 8 w 376"/>
                <a:gd name="T55" fmla="*/ 2 h 77"/>
                <a:gd name="T56" fmla="*/ 4 w 376"/>
                <a:gd name="T57" fmla="*/ 4 h 77"/>
                <a:gd name="T58" fmla="*/ 0 w 376"/>
                <a:gd name="T59" fmla="*/ 6 h 77"/>
                <a:gd name="T60" fmla="*/ 0 w 376"/>
                <a:gd name="T61" fmla="*/ 9 h 77"/>
                <a:gd name="T62" fmla="*/ 0 w 376"/>
                <a:gd name="T63" fmla="*/ 15 h 77"/>
                <a:gd name="T64" fmla="*/ 4 w 376"/>
                <a:gd name="T65" fmla="*/ 21 h 77"/>
                <a:gd name="T66" fmla="*/ 8 w 376"/>
                <a:gd name="T67" fmla="*/ 27 h 77"/>
                <a:gd name="T68" fmla="*/ 14 w 376"/>
                <a:gd name="T69" fmla="*/ 32 h 77"/>
                <a:gd name="T70" fmla="*/ 33 w 376"/>
                <a:gd name="T71" fmla="*/ 44 h 77"/>
                <a:gd name="T72" fmla="*/ 56 w 376"/>
                <a:gd name="T73" fmla="*/ 54 h 77"/>
                <a:gd name="T74" fmla="*/ 83 w 376"/>
                <a:gd name="T75" fmla="*/ 63 h 77"/>
                <a:gd name="T76" fmla="*/ 115 w 376"/>
                <a:gd name="T77" fmla="*/ 71 h 77"/>
                <a:gd name="T78" fmla="*/ 150 w 376"/>
                <a:gd name="T79" fmla="*/ 75 h 77"/>
                <a:gd name="T80" fmla="*/ 188 w 376"/>
                <a:gd name="T8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6" h="77">
                  <a:moveTo>
                    <a:pt x="188" y="77"/>
                  </a:moveTo>
                  <a:lnTo>
                    <a:pt x="225" y="75"/>
                  </a:lnTo>
                  <a:lnTo>
                    <a:pt x="261" y="71"/>
                  </a:lnTo>
                  <a:lnTo>
                    <a:pt x="292" y="63"/>
                  </a:lnTo>
                  <a:lnTo>
                    <a:pt x="321" y="54"/>
                  </a:lnTo>
                  <a:lnTo>
                    <a:pt x="344" y="42"/>
                  </a:lnTo>
                  <a:lnTo>
                    <a:pt x="361" y="31"/>
                  </a:lnTo>
                  <a:lnTo>
                    <a:pt x="367" y="25"/>
                  </a:lnTo>
                  <a:lnTo>
                    <a:pt x="373" y="21"/>
                  </a:lnTo>
                  <a:lnTo>
                    <a:pt x="374" y="15"/>
                  </a:lnTo>
                  <a:lnTo>
                    <a:pt x="376" y="9"/>
                  </a:lnTo>
                  <a:lnTo>
                    <a:pt x="374" y="6"/>
                  </a:lnTo>
                  <a:lnTo>
                    <a:pt x="373" y="2"/>
                  </a:lnTo>
                  <a:lnTo>
                    <a:pt x="367" y="0"/>
                  </a:lnTo>
                  <a:lnTo>
                    <a:pt x="361" y="0"/>
                  </a:lnTo>
                  <a:lnTo>
                    <a:pt x="344" y="0"/>
                  </a:lnTo>
                  <a:lnTo>
                    <a:pt x="319" y="4"/>
                  </a:lnTo>
                  <a:lnTo>
                    <a:pt x="292" y="9"/>
                  </a:lnTo>
                  <a:lnTo>
                    <a:pt x="259" y="15"/>
                  </a:lnTo>
                  <a:lnTo>
                    <a:pt x="225" y="19"/>
                  </a:lnTo>
                  <a:lnTo>
                    <a:pt x="186" y="21"/>
                  </a:lnTo>
                  <a:lnTo>
                    <a:pt x="148" y="19"/>
                  </a:lnTo>
                  <a:lnTo>
                    <a:pt x="114" y="15"/>
                  </a:lnTo>
                  <a:lnTo>
                    <a:pt x="83" y="9"/>
                  </a:lnTo>
                  <a:lnTo>
                    <a:pt x="54" y="6"/>
                  </a:lnTo>
                  <a:lnTo>
                    <a:pt x="31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8" y="27"/>
                  </a:lnTo>
                  <a:lnTo>
                    <a:pt x="14" y="32"/>
                  </a:lnTo>
                  <a:lnTo>
                    <a:pt x="33" y="44"/>
                  </a:lnTo>
                  <a:lnTo>
                    <a:pt x="56" y="54"/>
                  </a:lnTo>
                  <a:lnTo>
                    <a:pt x="83" y="63"/>
                  </a:lnTo>
                  <a:lnTo>
                    <a:pt x="115" y="71"/>
                  </a:lnTo>
                  <a:lnTo>
                    <a:pt x="150" y="75"/>
                  </a:lnTo>
                  <a:lnTo>
                    <a:pt x="188" y="77"/>
                  </a:lnTo>
                </a:path>
              </a:pathLst>
            </a:custGeom>
            <a:solidFill>
              <a:srgbClr val="FF99CC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4"/>
            <p:cNvSpPr>
              <a:spLocks/>
            </p:cNvSpPr>
            <p:nvPr/>
          </p:nvSpPr>
          <p:spPr bwMode="auto">
            <a:xfrm>
              <a:off x="6702425" y="4692650"/>
              <a:ext cx="590550" cy="66675"/>
            </a:xfrm>
            <a:custGeom>
              <a:avLst/>
              <a:gdLst>
                <a:gd name="T0" fmla="*/ 0 w 372"/>
                <a:gd name="T1" fmla="*/ 5 h 42"/>
                <a:gd name="T2" fmla="*/ 8 w 372"/>
                <a:gd name="T3" fmla="*/ 9 h 42"/>
                <a:gd name="T4" fmla="*/ 31 w 372"/>
                <a:gd name="T5" fmla="*/ 17 h 42"/>
                <a:gd name="T6" fmla="*/ 65 w 372"/>
                <a:gd name="T7" fmla="*/ 28 h 42"/>
                <a:gd name="T8" fmla="*/ 112 w 372"/>
                <a:gd name="T9" fmla="*/ 38 h 42"/>
                <a:gd name="T10" fmla="*/ 138 w 372"/>
                <a:gd name="T11" fmla="*/ 42 h 42"/>
                <a:gd name="T12" fmla="*/ 167 w 372"/>
                <a:gd name="T13" fmla="*/ 42 h 42"/>
                <a:gd name="T14" fmla="*/ 198 w 372"/>
                <a:gd name="T15" fmla="*/ 42 h 42"/>
                <a:gd name="T16" fmla="*/ 230 w 372"/>
                <a:gd name="T17" fmla="*/ 40 h 42"/>
                <a:gd name="T18" fmla="*/ 265 w 372"/>
                <a:gd name="T19" fmla="*/ 36 h 42"/>
                <a:gd name="T20" fmla="*/ 300 w 372"/>
                <a:gd name="T21" fmla="*/ 26 h 42"/>
                <a:gd name="T22" fmla="*/ 336 w 372"/>
                <a:gd name="T23" fmla="*/ 15 h 42"/>
                <a:gd name="T24" fmla="*/ 372 w 372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42">
                  <a:moveTo>
                    <a:pt x="0" y="5"/>
                  </a:moveTo>
                  <a:lnTo>
                    <a:pt x="8" y="9"/>
                  </a:lnTo>
                  <a:lnTo>
                    <a:pt x="31" y="17"/>
                  </a:lnTo>
                  <a:lnTo>
                    <a:pt x="65" y="28"/>
                  </a:lnTo>
                  <a:lnTo>
                    <a:pt x="112" y="38"/>
                  </a:lnTo>
                  <a:lnTo>
                    <a:pt x="138" y="42"/>
                  </a:lnTo>
                  <a:lnTo>
                    <a:pt x="167" y="42"/>
                  </a:lnTo>
                  <a:lnTo>
                    <a:pt x="198" y="42"/>
                  </a:lnTo>
                  <a:lnTo>
                    <a:pt x="230" y="40"/>
                  </a:lnTo>
                  <a:lnTo>
                    <a:pt x="265" y="36"/>
                  </a:lnTo>
                  <a:lnTo>
                    <a:pt x="300" y="26"/>
                  </a:lnTo>
                  <a:lnTo>
                    <a:pt x="336" y="15"/>
                  </a:lnTo>
                  <a:lnTo>
                    <a:pt x="37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6370638" y="3719513"/>
              <a:ext cx="165100" cy="295275"/>
            </a:xfrm>
            <a:custGeom>
              <a:avLst/>
              <a:gdLst>
                <a:gd name="T0" fmla="*/ 21 w 104"/>
                <a:gd name="T1" fmla="*/ 0 h 186"/>
                <a:gd name="T2" fmla="*/ 17 w 104"/>
                <a:gd name="T3" fmla="*/ 8 h 186"/>
                <a:gd name="T4" fmla="*/ 10 w 104"/>
                <a:gd name="T5" fmla="*/ 31 h 186"/>
                <a:gd name="T6" fmla="*/ 6 w 104"/>
                <a:gd name="T7" fmla="*/ 46 h 186"/>
                <a:gd name="T8" fmla="*/ 4 w 104"/>
                <a:gd name="T9" fmla="*/ 64 h 186"/>
                <a:gd name="T10" fmla="*/ 2 w 104"/>
                <a:gd name="T11" fmla="*/ 83 h 186"/>
                <a:gd name="T12" fmla="*/ 0 w 104"/>
                <a:gd name="T13" fmla="*/ 102 h 186"/>
                <a:gd name="T14" fmla="*/ 2 w 104"/>
                <a:gd name="T15" fmla="*/ 119 h 186"/>
                <a:gd name="T16" fmla="*/ 4 w 104"/>
                <a:gd name="T17" fmla="*/ 137 h 186"/>
                <a:gd name="T18" fmla="*/ 8 w 104"/>
                <a:gd name="T19" fmla="*/ 144 h 186"/>
                <a:gd name="T20" fmla="*/ 12 w 104"/>
                <a:gd name="T21" fmla="*/ 152 h 186"/>
                <a:gd name="T22" fmla="*/ 15 w 104"/>
                <a:gd name="T23" fmla="*/ 160 h 186"/>
                <a:gd name="T24" fmla="*/ 21 w 104"/>
                <a:gd name="T25" fmla="*/ 165 h 186"/>
                <a:gd name="T26" fmla="*/ 27 w 104"/>
                <a:gd name="T27" fmla="*/ 171 h 186"/>
                <a:gd name="T28" fmla="*/ 35 w 104"/>
                <a:gd name="T29" fmla="*/ 177 h 186"/>
                <a:gd name="T30" fmla="*/ 42 w 104"/>
                <a:gd name="T31" fmla="*/ 181 h 186"/>
                <a:gd name="T32" fmla="*/ 52 w 104"/>
                <a:gd name="T33" fmla="*/ 184 h 186"/>
                <a:gd name="T34" fmla="*/ 63 w 104"/>
                <a:gd name="T35" fmla="*/ 186 h 186"/>
                <a:gd name="T36" fmla="*/ 75 w 104"/>
                <a:gd name="T37" fmla="*/ 186 h 186"/>
                <a:gd name="T38" fmla="*/ 88 w 104"/>
                <a:gd name="T39" fmla="*/ 186 h 186"/>
                <a:gd name="T40" fmla="*/ 104 w 104"/>
                <a:gd name="T41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86">
                  <a:moveTo>
                    <a:pt x="21" y="0"/>
                  </a:moveTo>
                  <a:lnTo>
                    <a:pt x="17" y="8"/>
                  </a:lnTo>
                  <a:lnTo>
                    <a:pt x="10" y="31"/>
                  </a:lnTo>
                  <a:lnTo>
                    <a:pt x="6" y="46"/>
                  </a:lnTo>
                  <a:lnTo>
                    <a:pt x="4" y="64"/>
                  </a:lnTo>
                  <a:lnTo>
                    <a:pt x="2" y="83"/>
                  </a:lnTo>
                  <a:lnTo>
                    <a:pt x="0" y="102"/>
                  </a:lnTo>
                  <a:lnTo>
                    <a:pt x="2" y="119"/>
                  </a:lnTo>
                  <a:lnTo>
                    <a:pt x="4" y="137"/>
                  </a:lnTo>
                  <a:lnTo>
                    <a:pt x="8" y="144"/>
                  </a:lnTo>
                  <a:lnTo>
                    <a:pt x="12" y="152"/>
                  </a:lnTo>
                  <a:lnTo>
                    <a:pt x="15" y="160"/>
                  </a:lnTo>
                  <a:lnTo>
                    <a:pt x="21" y="165"/>
                  </a:lnTo>
                  <a:lnTo>
                    <a:pt x="27" y="171"/>
                  </a:lnTo>
                  <a:lnTo>
                    <a:pt x="35" y="177"/>
                  </a:lnTo>
                  <a:lnTo>
                    <a:pt x="42" y="181"/>
                  </a:lnTo>
                  <a:lnTo>
                    <a:pt x="52" y="184"/>
                  </a:lnTo>
                  <a:lnTo>
                    <a:pt x="63" y="186"/>
                  </a:lnTo>
                  <a:lnTo>
                    <a:pt x="75" y="186"/>
                  </a:lnTo>
                  <a:lnTo>
                    <a:pt x="88" y="186"/>
                  </a:lnTo>
                  <a:lnTo>
                    <a:pt x="104" y="18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36"/>
            <p:cNvSpPr>
              <a:spLocks/>
            </p:cNvSpPr>
            <p:nvPr/>
          </p:nvSpPr>
          <p:spPr bwMode="auto">
            <a:xfrm>
              <a:off x="7458075" y="3725863"/>
              <a:ext cx="152400" cy="288925"/>
            </a:xfrm>
            <a:custGeom>
              <a:avLst/>
              <a:gdLst>
                <a:gd name="T0" fmla="*/ 67 w 96"/>
                <a:gd name="T1" fmla="*/ 0 h 182"/>
                <a:gd name="T2" fmla="*/ 71 w 96"/>
                <a:gd name="T3" fmla="*/ 10 h 182"/>
                <a:gd name="T4" fmla="*/ 81 w 96"/>
                <a:gd name="T5" fmla="*/ 33 h 182"/>
                <a:gd name="T6" fmla="*/ 86 w 96"/>
                <a:gd name="T7" fmla="*/ 46 h 182"/>
                <a:gd name="T8" fmla="*/ 90 w 96"/>
                <a:gd name="T9" fmla="*/ 63 h 182"/>
                <a:gd name="T10" fmla="*/ 94 w 96"/>
                <a:gd name="T11" fmla="*/ 81 h 182"/>
                <a:gd name="T12" fmla="*/ 96 w 96"/>
                <a:gd name="T13" fmla="*/ 100 h 182"/>
                <a:gd name="T14" fmla="*/ 96 w 96"/>
                <a:gd name="T15" fmla="*/ 117 h 182"/>
                <a:gd name="T16" fmla="*/ 94 w 96"/>
                <a:gd name="T17" fmla="*/ 134 h 182"/>
                <a:gd name="T18" fmla="*/ 92 w 96"/>
                <a:gd name="T19" fmla="*/ 142 h 182"/>
                <a:gd name="T20" fmla="*/ 90 w 96"/>
                <a:gd name="T21" fmla="*/ 150 h 182"/>
                <a:gd name="T22" fmla="*/ 86 w 96"/>
                <a:gd name="T23" fmla="*/ 156 h 182"/>
                <a:gd name="T24" fmla="*/ 81 w 96"/>
                <a:gd name="T25" fmla="*/ 161 h 182"/>
                <a:gd name="T26" fmla="*/ 75 w 96"/>
                <a:gd name="T27" fmla="*/ 167 h 182"/>
                <a:gd name="T28" fmla="*/ 69 w 96"/>
                <a:gd name="T29" fmla="*/ 173 h 182"/>
                <a:gd name="T30" fmla="*/ 60 w 96"/>
                <a:gd name="T31" fmla="*/ 177 h 182"/>
                <a:gd name="T32" fmla="*/ 52 w 96"/>
                <a:gd name="T33" fmla="*/ 179 h 182"/>
                <a:gd name="T34" fmla="*/ 40 w 96"/>
                <a:gd name="T35" fmla="*/ 180 h 182"/>
                <a:gd name="T36" fmla="*/ 29 w 96"/>
                <a:gd name="T37" fmla="*/ 182 h 182"/>
                <a:gd name="T38" fmla="*/ 15 w 96"/>
                <a:gd name="T39" fmla="*/ 182 h 182"/>
                <a:gd name="T40" fmla="*/ 0 w 96"/>
                <a:gd name="T41" fmla="*/ 1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2">
                  <a:moveTo>
                    <a:pt x="67" y="0"/>
                  </a:moveTo>
                  <a:lnTo>
                    <a:pt x="71" y="10"/>
                  </a:lnTo>
                  <a:lnTo>
                    <a:pt x="81" y="33"/>
                  </a:lnTo>
                  <a:lnTo>
                    <a:pt x="86" y="46"/>
                  </a:lnTo>
                  <a:lnTo>
                    <a:pt x="90" y="63"/>
                  </a:lnTo>
                  <a:lnTo>
                    <a:pt x="94" y="81"/>
                  </a:lnTo>
                  <a:lnTo>
                    <a:pt x="96" y="100"/>
                  </a:lnTo>
                  <a:lnTo>
                    <a:pt x="96" y="117"/>
                  </a:lnTo>
                  <a:lnTo>
                    <a:pt x="94" y="134"/>
                  </a:lnTo>
                  <a:lnTo>
                    <a:pt x="92" y="142"/>
                  </a:lnTo>
                  <a:lnTo>
                    <a:pt x="90" y="150"/>
                  </a:lnTo>
                  <a:lnTo>
                    <a:pt x="86" y="156"/>
                  </a:lnTo>
                  <a:lnTo>
                    <a:pt x="81" y="161"/>
                  </a:lnTo>
                  <a:lnTo>
                    <a:pt x="75" y="167"/>
                  </a:lnTo>
                  <a:lnTo>
                    <a:pt x="69" y="173"/>
                  </a:lnTo>
                  <a:lnTo>
                    <a:pt x="60" y="177"/>
                  </a:lnTo>
                  <a:lnTo>
                    <a:pt x="52" y="179"/>
                  </a:lnTo>
                  <a:lnTo>
                    <a:pt x="40" y="180"/>
                  </a:lnTo>
                  <a:lnTo>
                    <a:pt x="29" y="182"/>
                  </a:lnTo>
                  <a:lnTo>
                    <a:pt x="15" y="182"/>
                  </a:lnTo>
                  <a:lnTo>
                    <a:pt x="0" y="18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37"/>
            <p:cNvSpPr>
              <a:spLocks/>
            </p:cNvSpPr>
            <p:nvPr/>
          </p:nvSpPr>
          <p:spPr bwMode="auto">
            <a:xfrm>
              <a:off x="6389688" y="4152900"/>
              <a:ext cx="114300" cy="176213"/>
            </a:xfrm>
            <a:custGeom>
              <a:avLst/>
              <a:gdLst>
                <a:gd name="T0" fmla="*/ 72 w 72"/>
                <a:gd name="T1" fmla="*/ 13 h 111"/>
                <a:gd name="T2" fmla="*/ 69 w 72"/>
                <a:gd name="T3" fmla="*/ 11 h 111"/>
                <a:gd name="T4" fmla="*/ 59 w 72"/>
                <a:gd name="T5" fmla="*/ 6 h 111"/>
                <a:gd name="T6" fmla="*/ 53 w 72"/>
                <a:gd name="T7" fmla="*/ 4 h 111"/>
                <a:gd name="T8" fmla="*/ 46 w 72"/>
                <a:gd name="T9" fmla="*/ 2 h 111"/>
                <a:gd name="T10" fmla="*/ 40 w 72"/>
                <a:gd name="T11" fmla="*/ 0 h 111"/>
                <a:gd name="T12" fmla="*/ 32 w 72"/>
                <a:gd name="T13" fmla="*/ 0 h 111"/>
                <a:gd name="T14" fmla="*/ 25 w 72"/>
                <a:gd name="T15" fmla="*/ 4 h 111"/>
                <a:gd name="T16" fmla="*/ 17 w 72"/>
                <a:gd name="T17" fmla="*/ 7 h 111"/>
                <a:gd name="T18" fmla="*/ 11 w 72"/>
                <a:gd name="T19" fmla="*/ 15 h 111"/>
                <a:gd name="T20" fmla="*/ 7 w 72"/>
                <a:gd name="T21" fmla="*/ 27 h 111"/>
                <a:gd name="T22" fmla="*/ 2 w 72"/>
                <a:gd name="T23" fmla="*/ 40 h 111"/>
                <a:gd name="T24" fmla="*/ 0 w 72"/>
                <a:gd name="T25" fmla="*/ 59 h 111"/>
                <a:gd name="T26" fmla="*/ 0 w 72"/>
                <a:gd name="T27" fmla="*/ 82 h 111"/>
                <a:gd name="T28" fmla="*/ 0 w 72"/>
                <a:gd name="T2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11">
                  <a:moveTo>
                    <a:pt x="72" y="13"/>
                  </a:moveTo>
                  <a:lnTo>
                    <a:pt x="69" y="11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4"/>
                  </a:lnTo>
                  <a:lnTo>
                    <a:pt x="17" y="7"/>
                  </a:lnTo>
                  <a:lnTo>
                    <a:pt x="11" y="15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9"/>
                  </a:lnTo>
                  <a:lnTo>
                    <a:pt x="0" y="82"/>
                  </a:lnTo>
                  <a:lnTo>
                    <a:pt x="0" y="11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7485063" y="4143375"/>
              <a:ext cx="115887" cy="173038"/>
            </a:xfrm>
            <a:custGeom>
              <a:avLst/>
              <a:gdLst>
                <a:gd name="T0" fmla="*/ 0 w 73"/>
                <a:gd name="T1" fmla="*/ 13 h 109"/>
                <a:gd name="T2" fmla="*/ 4 w 73"/>
                <a:gd name="T3" fmla="*/ 10 h 109"/>
                <a:gd name="T4" fmla="*/ 12 w 73"/>
                <a:gd name="T5" fmla="*/ 6 h 109"/>
                <a:gd name="T6" fmla="*/ 20 w 73"/>
                <a:gd name="T7" fmla="*/ 2 h 109"/>
                <a:gd name="T8" fmla="*/ 25 w 73"/>
                <a:gd name="T9" fmla="*/ 0 h 109"/>
                <a:gd name="T10" fmla="*/ 33 w 73"/>
                <a:gd name="T11" fmla="*/ 0 h 109"/>
                <a:gd name="T12" fmla="*/ 41 w 73"/>
                <a:gd name="T13" fmla="*/ 0 h 109"/>
                <a:gd name="T14" fmla="*/ 46 w 73"/>
                <a:gd name="T15" fmla="*/ 2 h 109"/>
                <a:gd name="T16" fmla="*/ 54 w 73"/>
                <a:gd name="T17" fmla="*/ 8 h 109"/>
                <a:gd name="T18" fmla="*/ 60 w 73"/>
                <a:gd name="T19" fmla="*/ 15 h 109"/>
                <a:gd name="T20" fmla="*/ 66 w 73"/>
                <a:gd name="T21" fmla="*/ 25 h 109"/>
                <a:gd name="T22" fmla="*/ 69 w 73"/>
                <a:gd name="T23" fmla="*/ 40 h 109"/>
                <a:gd name="T24" fmla="*/ 71 w 73"/>
                <a:gd name="T25" fmla="*/ 60 h 109"/>
                <a:gd name="T26" fmla="*/ 73 w 73"/>
                <a:gd name="T27" fmla="*/ 83 h 109"/>
                <a:gd name="T28" fmla="*/ 71 w 73"/>
                <a:gd name="T2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9">
                  <a:moveTo>
                    <a:pt x="0" y="13"/>
                  </a:moveTo>
                  <a:lnTo>
                    <a:pt x="4" y="10"/>
                  </a:lnTo>
                  <a:lnTo>
                    <a:pt x="12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4" y="8"/>
                  </a:lnTo>
                  <a:lnTo>
                    <a:pt x="60" y="15"/>
                  </a:lnTo>
                  <a:lnTo>
                    <a:pt x="66" y="25"/>
                  </a:lnTo>
                  <a:lnTo>
                    <a:pt x="69" y="40"/>
                  </a:lnTo>
                  <a:lnTo>
                    <a:pt x="71" y="60"/>
                  </a:lnTo>
                  <a:lnTo>
                    <a:pt x="73" y="83"/>
                  </a:lnTo>
                  <a:lnTo>
                    <a:pt x="71" y="10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6483350" y="4033838"/>
              <a:ext cx="195263" cy="195262"/>
            </a:xfrm>
            <a:custGeom>
              <a:avLst/>
              <a:gdLst>
                <a:gd name="T0" fmla="*/ 119 w 123"/>
                <a:gd name="T1" fmla="*/ 119 h 123"/>
                <a:gd name="T2" fmla="*/ 123 w 123"/>
                <a:gd name="T3" fmla="*/ 113 h 123"/>
                <a:gd name="T4" fmla="*/ 111 w 123"/>
                <a:gd name="T5" fmla="*/ 100 h 123"/>
                <a:gd name="T6" fmla="*/ 77 w 123"/>
                <a:gd name="T7" fmla="*/ 65 h 123"/>
                <a:gd name="T8" fmla="*/ 12 w 123"/>
                <a:gd name="T9" fmla="*/ 0 h 123"/>
                <a:gd name="T10" fmla="*/ 0 w 123"/>
                <a:gd name="T11" fmla="*/ 11 h 123"/>
                <a:gd name="T12" fmla="*/ 65 w 123"/>
                <a:gd name="T13" fmla="*/ 77 h 123"/>
                <a:gd name="T14" fmla="*/ 100 w 123"/>
                <a:gd name="T15" fmla="*/ 111 h 123"/>
                <a:gd name="T16" fmla="*/ 111 w 123"/>
                <a:gd name="T17" fmla="*/ 123 h 123"/>
                <a:gd name="T18" fmla="*/ 119 w 123"/>
                <a:gd name="T19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119" y="119"/>
                  </a:moveTo>
                  <a:lnTo>
                    <a:pt x="123" y="113"/>
                  </a:lnTo>
                  <a:lnTo>
                    <a:pt x="111" y="100"/>
                  </a:lnTo>
                  <a:lnTo>
                    <a:pt x="77" y="65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65" y="77"/>
                  </a:lnTo>
                  <a:lnTo>
                    <a:pt x="100" y="111"/>
                  </a:lnTo>
                  <a:lnTo>
                    <a:pt x="111" y="123"/>
                  </a:lnTo>
                  <a:lnTo>
                    <a:pt x="119" y="1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6489700" y="4037013"/>
              <a:ext cx="195263" cy="195262"/>
            </a:xfrm>
            <a:custGeom>
              <a:avLst/>
              <a:gdLst>
                <a:gd name="T0" fmla="*/ 119 w 123"/>
                <a:gd name="T1" fmla="*/ 4 h 123"/>
                <a:gd name="T2" fmla="*/ 111 w 123"/>
                <a:gd name="T3" fmla="*/ 0 h 123"/>
                <a:gd name="T4" fmla="*/ 100 w 123"/>
                <a:gd name="T5" fmla="*/ 11 h 123"/>
                <a:gd name="T6" fmla="*/ 65 w 123"/>
                <a:gd name="T7" fmla="*/ 46 h 123"/>
                <a:gd name="T8" fmla="*/ 0 w 123"/>
                <a:gd name="T9" fmla="*/ 111 h 123"/>
                <a:gd name="T10" fmla="*/ 11 w 123"/>
                <a:gd name="T11" fmla="*/ 123 h 123"/>
                <a:gd name="T12" fmla="*/ 77 w 123"/>
                <a:gd name="T13" fmla="*/ 57 h 123"/>
                <a:gd name="T14" fmla="*/ 111 w 123"/>
                <a:gd name="T15" fmla="*/ 23 h 123"/>
                <a:gd name="T16" fmla="*/ 123 w 123"/>
                <a:gd name="T17" fmla="*/ 11 h 123"/>
                <a:gd name="T18" fmla="*/ 119 w 123"/>
                <a:gd name="T1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119" y="4"/>
                  </a:moveTo>
                  <a:lnTo>
                    <a:pt x="111" y="0"/>
                  </a:lnTo>
                  <a:lnTo>
                    <a:pt x="100" y="11"/>
                  </a:lnTo>
                  <a:lnTo>
                    <a:pt x="65" y="46"/>
                  </a:lnTo>
                  <a:lnTo>
                    <a:pt x="0" y="111"/>
                  </a:lnTo>
                  <a:lnTo>
                    <a:pt x="11" y="123"/>
                  </a:lnTo>
                  <a:lnTo>
                    <a:pt x="77" y="57"/>
                  </a:lnTo>
                  <a:lnTo>
                    <a:pt x="111" y="23"/>
                  </a:lnTo>
                  <a:lnTo>
                    <a:pt x="123" y="11"/>
                  </a:lnTo>
                  <a:lnTo>
                    <a:pt x="119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7010400" y="3259138"/>
              <a:ext cx="506413" cy="655637"/>
            </a:xfrm>
            <a:custGeom>
              <a:avLst/>
              <a:gdLst>
                <a:gd name="T0" fmla="*/ 294 w 319"/>
                <a:gd name="T1" fmla="*/ 413 h 413"/>
                <a:gd name="T2" fmla="*/ 303 w 319"/>
                <a:gd name="T3" fmla="*/ 369 h 413"/>
                <a:gd name="T4" fmla="*/ 311 w 319"/>
                <a:gd name="T5" fmla="*/ 327 h 413"/>
                <a:gd name="T6" fmla="*/ 317 w 319"/>
                <a:gd name="T7" fmla="*/ 290 h 413"/>
                <a:gd name="T8" fmla="*/ 319 w 319"/>
                <a:gd name="T9" fmla="*/ 256 h 413"/>
                <a:gd name="T10" fmla="*/ 319 w 319"/>
                <a:gd name="T11" fmla="*/ 225 h 413"/>
                <a:gd name="T12" fmla="*/ 315 w 319"/>
                <a:gd name="T13" fmla="*/ 196 h 413"/>
                <a:gd name="T14" fmla="*/ 311 w 319"/>
                <a:gd name="T15" fmla="*/ 171 h 413"/>
                <a:gd name="T16" fmla="*/ 303 w 319"/>
                <a:gd name="T17" fmla="*/ 148 h 413"/>
                <a:gd name="T18" fmla="*/ 294 w 319"/>
                <a:gd name="T19" fmla="*/ 129 h 413"/>
                <a:gd name="T20" fmla="*/ 284 w 319"/>
                <a:gd name="T21" fmla="*/ 112 h 413"/>
                <a:gd name="T22" fmla="*/ 272 w 319"/>
                <a:gd name="T23" fmla="*/ 96 h 413"/>
                <a:gd name="T24" fmla="*/ 259 w 319"/>
                <a:gd name="T25" fmla="*/ 85 h 413"/>
                <a:gd name="T26" fmla="*/ 244 w 319"/>
                <a:gd name="T27" fmla="*/ 73 h 413"/>
                <a:gd name="T28" fmla="*/ 230 w 319"/>
                <a:gd name="T29" fmla="*/ 64 h 413"/>
                <a:gd name="T30" fmla="*/ 213 w 319"/>
                <a:gd name="T31" fmla="*/ 56 h 413"/>
                <a:gd name="T32" fmla="*/ 198 w 319"/>
                <a:gd name="T33" fmla="*/ 50 h 413"/>
                <a:gd name="T34" fmla="*/ 163 w 319"/>
                <a:gd name="T35" fmla="*/ 43 h 413"/>
                <a:gd name="T36" fmla="*/ 129 w 319"/>
                <a:gd name="T37" fmla="*/ 37 h 413"/>
                <a:gd name="T38" fmla="*/ 98 w 319"/>
                <a:gd name="T39" fmla="*/ 33 h 413"/>
                <a:gd name="T40" fmla="*/ 67 w 319"/>
                <a:gd name="T41" fmla="*/ 31 h 413"/>
                <a:gd name="T42" fmla="*/ 42 w 319"/>
                <a:gd name="T43" fmla="*/ 27 h 413"/>
                <a:gd name="T44" fmla="*/ 23 w 319"/>
                <a:gd name="T45" fmla="*/ 22 h 413"/>
                <a:gd name="T46" fmla="*/ 17 w 319"/>
                <a:gd name="T47" fmla="*/ 18 h 413"/>
                <a:gd name="T48" fmla="*/ 13 w 319"/>
                <a:gd name="T49" fmla="*/ 14 h 413"/>
                <a:gd name="T50" fmla="*/ 10 w 319"/>
                <a:gd name="T51" fmla="*/ 8 h 413"/>
                <a:gd name="T52" fmla="*/ 8 w 319"/>
                <a:gd name="T53" fmla="*/ 0 h 413"/>
                <a:gd name="T54" fmla="*/ 0 w 319"/>
                <a:gd name="T55" fmla="*/ 0 h 413"/>
                <a:gd name="T56" fmla="*/ 2 w 319"/>
                <a:gd name="T57" fmla="*/ 10 h 413"/>
                <a:gd name="T58" fmla="*/ 6 w 319"/>
                <a:gd name="T59" fmla="*/ 18 h 413"/>
                <a:gd name="T60" fmla="*/ 12 w 319"/>
                <a:gd name="T61" fmla="*/ 23 h 413"/>
                <a:gd name="T62" fmla="*/ 21 w 319"/>
                <a:gd name="T63" fmla="*/ 29 h 413"/>
                <a:gd name="T64" fmla="*/ 42 w 319"/>
                <a:gd name="T65" fmla="*/ 35 h 413"/>
                <a:gd name="T66" fmla="*/ 67 w 319"/>
                <a:gd name="T67" fmla="*/ 39 h 413"/>
                <a:gd name="T68" fmla="*/ 96 w 319"/>
                <a:gd name="T69" fmla="*/ 43 h 413"/>
                <a:gd name="T70" fmla="*/ 129 w 319"/>
                <a:gd name="T71" fmla="*/ 45 h 413"/>
                <a:gd name="T72" fmla="*/ 161 w 319"/>
                <a:gd name="T73" fmla="*/ 50 h 413"/>
                <a:gd name="T74" fmla="*/ 194 w 319"/>
                <a:gd name="T75" fmla="*/ 58 h 413"/>
                <a:gd name="T76" fmla="*/ 211 w 319"/>
                <a:gd name="T77" fmla="*/ 64 h 413"/>
                <a:gd name="T78" fmla="*/ 226 w 319"/>
                <a:gd name="T79" fmla="*/ 71 h 413"/>
                <a:gd name="T80" fmla="*/ 240 w 319"/>
                <a:gd name="T81" fmla="*/ 81 h 413"/>
                <a:gd name="T82" fmla="*/ 253 w 319"/>
                <a:gd name="T83" fmla="*/ 91 h 413"/>
                <a:gd name="T84" fmla="*/ 267 w 319"/>
                <a:gd name="T85" fmla="*/ 102 h 413"/>
                <a:gd name="T86" fmla="*/ 278 w 319"/>
                <a:gd name="T87" fmla="*/ 117 h 413"/>
                <a:gd name="T88" fmla="*/ 288 w 319"/>
                <a:gd name="T89" fmla="*/ 133 h 413"/>
                <a:gd name="T90" fmla="*/ 296 w 319"/>
                <a:gd name="T91" fmla="*/ 152 h 413"/>
                <a:gd name="T92" fmla="*/ 303 w 319"/>
                <a:gd name="T93" fmla="*/ 173 h 413"/>
                <a:gd name="T94" fmla="*/ 307 w 319"/>
                <a:gd name="T95" fmla="*/ 198 h 413"/>
                <a:gd name="T96" fmla="*/ 311 w 319"/>
                <a:gd name="T97" fmla="*/ 225 h 413"/>
                <a:gd name="T98" fmla="*/ 311 w 319"/>
                <a:gd name="T99" fmla="*/ 256 h 413"/>
                <a:gd name="T100" fmla="*/ 309 w 319"/>
                <a:gd name="T101" fmla="*/ 288 h 413"/>
                <a:gd name="T102" fmla="*/ 303 w 319"/>
                <a:gd name="T103" fmla="*/ 327 h 413"/>
                <a:gd name="T104" fmla="*/ 296 w 319"/>
                <a:gd name="T105" fmla="*/ 367 h 413"/>
                <a:gd name="T106" fmla="*/ 286 w 319"/>
                <a:gd name="T107" fmla="*/ 411 h 413"/>
                <a:gd name="T108" fmla="*/ 294 w 319"/>
                <a:gd name="T109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413">
                  <a:moveTo>
                    <a:pt x="294" y="413"/>
                  </a:moveTo>
                  <a:lnTo>
                    <a:pt x="303" y="369"/>
                  </a:lnTo>
                  <a:lnTo>
                    <a:pt x="311" y="327"/>
                  </a:lnTo>
                  <a:lnTo>
                    <a:pt x="317" y="290"/>
                  </a:lnTo>
                  <a:lnTo>
                    <a:pt x="319" y="256"/>
                  </a:lnTo>
                  <a:lnTo>
                    <a:pt x="319" y="225"/>
                  </a:lnTo>
                  <a:lnTo>
                    <a:pt x="315" y="196"/>
                  </a:lnTo>
                  <a:lnTo>
                    <a:pt x="311" y="171"/>
                  </a:lnTo>
                  <a:lnTo>
                    <a:pt x="303" y="148"/>
                  </a:lnTo>
                  <a:lnTo>
                    <a:pt x="294" y="129"/>
                  </a:lnTo>
                  <a:lnTo>
                    <a:pt x="284" y="112"/>
                  </a:lnTo>
                  <a:lnTo>
                    <a:pt x="272" y="96"/>
                  </a:lnTo>
                  <a:lnTo>
                    <a:pt x="259" y="85"/>
                  </a:lnTo>
                  <a:lnTo>
                    <a:pt x="244" y="73"/>
                  </a:lnTo>
                  <a:lnTo>
                    <a:pt x="230" y="64"/>
                  </a:lnTo>
                  <a:lnTo>
                    <a:pt x="213" y="56"/>
                  </a:lnTo>
                  <a:lnTo>
                    <a:pt x="198" y="50"/>
                  </a:lnTo>
                  <a:lnTo>
                    <a:pt x="163" y="43"/>
                  </a:lnTo>
                  <a:lnTo>
                    <a:pt x="129" y="37"/>
                  </a:lnTo>
                  <a:lnTo>
                    <a:pt x="98" y="33"/>
                  </a:lnTo>
                  <a:lnTo>
                    <a:pt x="67" y="31"/>
                  </a:lnTo>
                  <a:lnTo>
                    <a:pt x="42" y="27"/>
                  </a:lnTo>
                  <a:lnTo>
                    <a:pt x="23" y="22"/>
                  </a:lnTo>
                  <a:lnTo>
                    <a:pt x="17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10"/>
                  </a:lnTo>
                  <a:lnTo>
                    <a:pt x="6" y="18"/>
                  </a:lnTo>
                  <a:lnTo>
                    <a:pt x="12" y="23"/>
                  </a:lnTo>
                  <a:lnTo>
                    <a:pt x="21" y="29"/>
                  </a:lnTo>
                  <a:lnTo>
                    <a:pt x="42" y="35"/>
                  </a:lnTo>
                  <a:lnTo>
                    <a:pt x="67" y="39"/>
                  </a:lnTo>
                  <a:lnTo>
                    <a:pt x="96" y="43"/>
                  </a:lnTo>
                  <a:lnTo>
                    <a:pt x="129" y="45"/>
                  </a:lnTo>
                  <a:lnTo>
                    <a:pt x="161" y="50"/>
                  </a:lnTo>
                  <a:lnTo>
                    <a:pt x="194" y="58"/>
                  </a:lnTo>
                  <a:lnTo>
                    <a:pt x="211" y="64"/>
                  </a:lnTo>
                  <a:lnTo>
                    <a:pt x="226" y="71"/>
                  </a:lnTo>
                  <a:lnTo>
                    <a:pt x="240" y="81"/>
                  </a:lnTo>
                  <a:lnTo>
                    <a:pt x="253" y="91"/>
                  </a:lnTo>
                  <a:lnTo>
                    <a:pt x="267" y="102"/>
                  </a:lnTo>
                  <a:lnTo>
                    <a:pt x="278" y="117"/>
                  </a:lnTo>
                  <a:lnTo>
                    <a:pt x="288" y="133"/>
                  </a:lnTo>
                  <a:lnTo>
                    <a:pt x="296" y="152"/>
                  </a:lnTo>
                  <a:lnTo>
                    <a:pt x="303" y="173"/>
                  </a:lnTo>
                  <a:lnTo>
                    <a:pt x="307" y="198"/>
                  </a:lnTo>
                  <a:lnTo>
                    <a:pt x="311" y="225"/>
                  </a:lnTo>
                  <a:lnTo>
                    <a:pt x="311" y="256"/>
                  </a:lnTo>
                  <a:lnTo>
                    <a:pt x="309" y="288"/>
                  </a:lnTo>
                  <a:lnTo>
                    <a:pt x="303" y="327"/>
                  </a:lnTo>
                  <a:lnTo>
                    <a:pt x="296" y="367"/>
                  </a:lnTo>
                  <a:lnTo>
                    <a:pt x="286" y="411"/>
                  </a:lnTo>
                  <a:lnTo>
                    <a:pt x="294" y="4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2054225" y="2957513"/>
              <a:ext cx="261938" cy="265112"/>
            </a:xfrm>
            <a:custGeom>
              <a:avLst/>
              <a:gdLst>
                <a:gd name="T0" fmla="*/ 165 w 165"/>
                <a:gd name="T1" fmla="*/ 167 h 167"/>
                <a:gd name="T2" fmla="*/ 163 w 165"/>
                <a:gd name="T3" fmla="*/ 162 h 167"/>
                <a:gd name="T4" fmla="*/ 161 w 165"/>
                <a:gd name="T5" fmla="*/ 142 h 167"/>
                <a:gd name="T6" fmla="*/ 157 w 165"/>
                <a:gd name="T7" fmla="*/ 129 h 167"/>
                <a:gd name="T8" fmla="*/ 154 w 165"/>
                <a:gd name="T9" fmla="*/ 116 h 167"/>
                <a:gd name="T10" fmla="*/ 148 w 165"/>
                <a:gd name="T11" fmla="*/ 100 h 167"/>
                <a:gd name="T12" fmla="*/ 140 w 165"/>
                <a:gd name="T13" fmla="*/ 85 h 167"/>
                <a:gd name="T14" fmla="*/ 132 w 165"/>
                <a:gd name="T15" fmla="*/ 68 h 167"/>
                <a:gd name="T16" fmla="*/ 121 w 165"/>
                <a:gd name="T17" fmla="*/ 54 h 167"/>
                <a:gd name="T18" fmla="*/ 108 w 165"/>
                <a:gd name="T19" fmla="*/ 39 h 167"/>
                <a:gd name="T20" fmla="*/ 92 w 165"/>
                <a:gd name="T21" fmla="*/ 25 h 167"/>
                <a:gd name="T22" fmla="*/ 73 w 165"/>
                <a:gd name="T23" fmla="*/ 16 h 167"/>
                <a:gd name="T24" fmla="*/ 52 w 165"/>
                <a:gd name="T25" fmla="*/ 8 h 167"/>
                <a:gd name="T26" fmla="*/ 40 w 165"/>
                <a:gd name="T27" fmla="*/ 4 h 167"/>
                <a:gd name="T28" fmla="*/ 27 w 165"/>
                <a:gd name="T29" fmla="*/ 2 h 167"/>
                <a:gd name="T30" fmla="*/ 14 w 165"/>
                <a:gd name="T31" fmla="*/ 0 h 167"/>
                <a:gd name="T32" fmla="*/ 0 w 165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167">
                  <a:moveTo>
                    <a:pt x="165" y="167"/>
                  </a:moveTo>
                  <a:lnTo>
                    <a:pt x="163" y="162"/>
                  </a:lnTo>
                  <a:lnTo>
                    <a:pt x="161" y="142"/>
                  </a:lnTo>
                  <a:lnTo>
                    <a:pt x="157" y="129"/>
                  </a:lnTo>
                  <a:lnTo>
                    <a:pt x="154" y="116"/>
                  </a:lnTo>
                  <a:lnTo>
                    <a:pt x="148" y="100"/>
                  </a:lnTo>
                  <a:lnTo>
                    <a:pt x="140" y="85"/>
                  </a:lnTo>
                  <a:lnTo>
                    <a:pt x="132" y="68"/>
                  </a:lnTo>
                  <a:lnTo>
                    <a:pt x="121" y="54"/>
                  </a:lnTo>
                  <a:lnTo>
                    <a:pt x="108" y="39"/>
                  </a:lnTo>
                  <a:lnTo>
                    <a:pt x="92" y="25"/>
                  </a:lnTo>
                  <a:lnTo>
                    <a:pt x="73" y="16"/>
                  </a:lnTo>
                  <a:lnTo>
                    <a:pt x="52" y="8"/>
                  </a:lnTo>
                  <a:lnTo>
                    <a:pt x="40" y="4"/>
                  </a:lnTo>
                  <a:lnTo>
                    <a:pt x="27" y="2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2060575" y="3076575"/>
              <a:ext cx="142875" cy="141288"/>
            </a:xfrm>
            <a:custGeom>
              <a:avLst/>
              <a:gdLst>
                <a:gd name="T0" fmla="*/ 90 w 90"/>
                <a:gd name="T1" fmla="*/ 89 h 89"/>
                <a:gd name="T2" fmla="*/ 86 w 90"/>
                <a:gd name="T3" fmla="*/ 75 h 89"/>
                <a:gd name="T4" fmla="*/ 71 w 90"/>
                <a:gd name="T5" fmla="*/ 46 h 89"/>
                <a:gd name="T6" fmla="*/ 65 w 90"/>
                <a:gd name="T7" fmla="*/ 37 h 89"/>
                <a:gd name="T8" fmla="*/ 59 w 90"/>
                <a:gd name="T9" fmla="*/ 29 h 89"/>
                <a:gd name="T10" fmla="*/ 52 w 90"/>
                <a:gd name="T11" fmla="*/ 21 h 89"/>
                <a:gd name="T12" fmla="*/ 44 w 90"/>
                <a:gd name="T13" fmla="*/ 16 h 89"/>
                <a:gd name="T14" fmla="*/ 34 w 90"/>
                <a:gd name="T15" fmla="*/ 10 h 89"/>
                <a:gd name="T16" fmla="*/ 25 w 90"/>
                <a:gd name="T17" fmla="*/ 4 h 89"/>
                <a:gd name="T18" fmla="*/ 13 w 90"/>
                <a:gd name="T19" fmla="*/ 0 h 89"/>
                <a:gd name="T20" fmla="*/ 0 w 90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9">
                  <a:moveTo>
                    <a:pt x="90" y="89"/>
                  </a:moveTo>
                  <a:lnTo>
                    <a:pt x="86" y="75"/>
                  </a:lnTo>
                  <a:lnTo>
                    <a:pt x="71" y="46"/>
                  </a:lnTo>
                  <a:lnTo>
                    <a:pt x="65" y="37"/>
                  </a:lnTo>
                  <a:lnTo>
                    <a:pt x="59" y="29"/>
                  </a:lnTo>
                  <a:lnTo>
                    <a:pt x="52" y="21"/>
                  </a:lnTo>
                  <a:lnTo>
                    <a:pt x="44" y="16"/>
                  </a:lnTo>
                  <a:lnTo>
                    <a:pt x="34" y="10"/>
                  </a:lnTo>
                  <a:lnTo>
                    <a:pt x="25" y="4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1935163" y="3152775"/>
              <a:ext cx="119062" cy="69850"/>
            </a:xfrm>
            <a:custGeom>
              <a:avLst/>
              <a:gdLst>
                <a:gd name="T0" fmla="*/ 75 w 75"/>
                <a:gd name="T1" fmla="*/ 44 h 44"/>
                <a:gd name="T2" fmla="*/ 69 w 75"/>
                <a:gd name="T3" fmla="*/ 37 h 44"/>
                <a:gd name="T4" fmla="*/ 56 w 75"/>
                <a:gd name="T5" fmla="*/ 19 h 44"/>
                <a:gd name="T6" fmla="*/ 44 w 75"/>
                <a:gd name="T7" fmla="*/ 10 h 44"/>
                <a:gd name="T8" fmla="*/ 33 w 75"/>
                <a:gd name="T9" fmla="*/ 4 h 44"/>
                <a:gd name="T10" fmla="*/ 25 w 75"/>
                <a:gd name="T11" fmla="*/ 2 h 44"/>
                <a:gd name="T12" fmla="*/ 18 w 75"/>
                <a:gd name="T13" fmla="*/ 0 h 44"/>
                <a:gd name="T14" fmla="*/ 10 w 75"/>
                <a:gd name="T15" fmla="*/ 0 h 44"/>
                <a:gd name="T16" fmla="*/ 0 w 75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75" y="44"/>
                  </a:moveTo>
                  <a:lnTo>
                    <a:pt x="69" y="37"/>
                  </a:lnTo>
                  <a:lnTo>
                    <a:pt x="56" y="19"/>
                  </a:lnTo>
                  <a:lnTo>
                    <a:pt x="44" y="10"/>
                  </a:lnTo>
                  <a:lnTo>
                    <a:pt x="33" y="4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45"/>
            <p:cNvSpPr>
              <a:spLocks/>
            </p:cNvSpPr>
            <p:nvPr/>
          </p:nvSpPr>
          <p:spPr bwMode="auto">
            <a:xfrm>
              <a:off x="1768475" y="3235325"/>
              <a:ext cx="87313" cy="20638"/>
            </a:xfrm>
            <a:custGeom>
              <a:avLst/>
              <a:gdLst>
                <a:gd name="T0" fmla="*/ 55 w 55"/>
                <a:gd name="T1" fmla="*/ 13 h 13"/>
                <a:gd name="T2" fmla="*/ 50 w 55"/>
                <a:gd name="T3" fmla="*/ 10 h 13"/>
                <a:gd name="T4" fmla="*/ 36 w 55"/>
                <a:gd name="T5" fmla="*/ 4 h 13"/>
                <a:gd name="T6" fmla="*/ 28 w 55"/>
                <a:gd name="T7" fmla="*/ 0 h 13"/>
                <a:gd name="T8" fmla="*/ 19 w 55"/>
                <a:gd name="T9" fmla="*/ 0 h 13"/>
                <a:gd name="T10" fmla="*/ 9 w 55"/>
                <a:gd name="T11" fmla="*/ 0 h 13"/>
                <a:gd name="T12" fmla="*/ 0 w 55"/>
                <a:gd name="T1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3">
                  <a:moveTo>
                    <a:pt x="55" y="13"/>
                  </a:moveTo>
                  <a:lnTo>
                    <a:pt x="50" y="10"/>
                  </a:lnTo>
                  <a:lnTo>
                    <a:pt x="36" y="4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6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1874838" y="3186113"/>
              <a:ext cx="85725" cy="52387"/>
            </a:xfrm>
            <a:custGeom>
              <a:avLst/>
              <a:gdLst>
                <a:gd name="T0" fmla="*/ 54 w 54"/>
                <a:gd name="T1" fmla="*/ 33 h 33"/>
                <a:gd name="T2" fmla="*/ 52 w 54"/>
                <a:gd name="T3" fmla="*/ 27 h 33"/>
                <a:gd name="T4" fmla="*/ 42 w 54"/>
                <a:gd name="T5" fmla="*/ 16 h 33"/>
                <a:gd name="T6" fmla="*/ 34 w 54"/>
                <a:gd name="T7" fmla="*/ 10 h 33"/>
                <a:gd name="T8" fmla="*/ 25 w 54"/>
                <a:gd name="T9" fmla="*/ 6 h 33"/>
                <a:gd name="T10" fmla="*/ 13 w 54"/>
                <a:gd name="T11" fmla="*/ 2 h 33"/>
                <a:gd name="T12" fmla="*/ 0 w 5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3">
                  <a:moveTo>
                    <a:pt x="54" y="33"/>
                  </a:moveTo>
                  <a:lnTo>
                    <a:pt x="52" y="27"/>
                  </a:lnTo>
                  <a:lnTo>
                    <a:pt x="42" y="16"/>
                  </a:lnTo>
                  <a:lnTo>
                    <a:pt x="34" y="10"/>
                  </a:lnTo>
                  <a:lnTo>
                    <a:pt x="25" y="6"/>
                  </a:lnTo>
                  <a:lnTo>
                    <a:pt x="13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2041525" y="3125788"/>
              <a:ext cx="85725" cy="92075"/>
            </a:xfrm>
            <a:custGeom>
              <a:avLst/>
              <a:gdLst>
                <a:gd name="T0" fmla="*/ 54 w 54"/>
                <a:gd name="T1" fmla="*/ 58 h 58"/>
                <a:gd name="T2" fmla="*/ 52 w 54"/>
                <a:gd name="T3" fmla="*/ 50 h 58"/>
                <a:gd name="T4" fmla="*/ 43 w 54"/>
                <a:gd name="T5" fmla="*/ 33 h 58"/>
                <a:gd name="T6" fmla="*/ 35 w 54"/>
                <a:gd name="T7" fmla="*/ 23 h 58"/>
                <a:gd name="T8" fmla="*/ 25 w 54"/>
                <a:gd name="T9" fmla="*/ 13 h 58"/>
                <a:gd name="T10" fmla="*/ 14 w 54"/>
                <a:gd name="T11" fmla="*/ 6 h 58"/>
                <a:gd name="T12" fmla="*/ 0 w 5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54" y="58"/>
                  </a:moveTo>
                  <a:lnTo>
                    <a:pt x="52" y="50"/>
                  </a:lnTo>
                  <a:lnTo>
                    <a:pt x="43" y="33"/>
                  </a:lnTo>
                  <a:lnTo>
                    <a:pt x="35" y="23"/>
                  </a:lnTo>
                  <a:lnTo>
                    <a:pt x="25" y="13"/>
                  </a:lnTo>
                  <a:lnTo>
                    <a:pt x="14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48"/>
            <p:cNvSpPr>
              <a:spLocks/>
            </p:cNvSpPr>
            <p:nvPr/>
          </p:nvSpPr>
          <p:spPr bwMode="auto">
            <a:xfrm>
              <a:off x="2109788" y="3019425"/>
              <a:ext cx="142875" cy="198438"/>
            </a:xfrm>
            <a:custGeom>
              <a:avLst/>
              <a:gdLst>
                <a:gd name="T0" fmla="*/ 90 w 90"/>
                <a:gd name="T1" fmla="*/ 125 h 125"/>
                <a:gd name="T2" fmla="*/ 86 w 90"/>
                <a:gd name="T3" fmla="*/ 109 h 125"/>
                <a:gd name="T4" fmla="*/ 73 w 90"/>
                <a:gd name="T5" fmla="*/ 71 h 125"/>
                <a:gd name="T6" fmla="*/ 67 w 90"/>
                <a:gd name="T7" fmla="*/ 61 h 125"/>
                <a:gd name="T8" fmla="*/ 61 w 90"/>
                <a:gd name="T9" fmla="*/ 50 h 125"/>
                <a:gd name="T10" fmla="*/ 53 w 90"/>
                <a:gd name="T11" fmla="*/ 40 h 125"/>
                <a:gd name="T12" fmla="*/ 46 w 90"/>
                <a:gd name="T13" fmla="*/ 30 h 125"/>
                <a:gd name="T14" fmla="*/ 36 w 90"/>
                <a:gd name="T15" fmla="*/ 21 h 125"/>
                <a:gd name="T16" fmla="*/ 25 w 90"/>
                <a:gd name="T17" fmla="*/ 11 h 125"/>
                <a:gd name="T18" fmla="*/ 13 w 90"/>
                <a:gd name="T19" fmla="*/ 6 h 125"/>
                <a:gd name="T20" fmla="*/ 0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90" y="125"/>
                  </a:moveTo>
                  <a:lnTo>
                    <a:pt x="86" y="109"/>
                  </a:lnTo>
                  <a:lnTo>
                    <a:pt x="73" y="71"/>
                  </a:lnTo>
                  <a:lnTo>
                    <a:pt x="67" y="61"/>
                  </a:lnTo>
                  <a:lnTo>
                    <a:pt x="61" y="50"/>
                  </a:lnTo>
                  <a:lnTo>
                    <a:pt x="53" y="40"/>
                  </a:lnTo>
                  <a:lnTo>
                    <a:pt x="46" y="30"/>
                  </a:lnTo>
                  <a:lnTo>
                    <a:pt x="36" y="21"/>
                  </a:lnTo>
                  <a:lnTo>
                    <a:pt x="25" y="11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2382838" y="3143250"/>
              <a:ext cx="250825" cy="95250"/>
            </a:xfrm>
            <a:custGeom>
              <a:avLst/>
              <a:gdLst>
                <a:gd name="T0" fmla="*/ 0 w 158"/>
                <a:gd name="T1" fmla="*/ 60 h 60"/>
                <a:gd name="T2" fmla="*/ 2 w 158"/>
                <a:gd name="T3" fmla="*/ 56 h 60"/>
                <a:gd name="T4" fmla="*/ 6 w 158"/>
                <a:gd name="T5" fmla="*/ 47 h 60"/>
                <a:gd name="T6" fmla="*/ 16 w 158"/>
                <a:gd name="T7" fmla="*/ 33 h 60"/>
                <a:gd name="T8" fmla="*/ 31 w 158"/>
                <a:gd name="T9" fmla="*/ 20 h 60"/>
                <a:gd name="T10" fmla="*/ 39 w 158"/>
                <a:gd name="T11" fmla="*/ 14 h 60"/>
                <a:gd name="T12" fmla="*/ 50 w 158"/>
                <a:gd name="T13" fmla="*/ 8 h 60"/>
                <a:gd name="T14" fmla="*/ 64 w 158"/>
                <a:gd name="T15" fmla="*/ 4 h 60"/>
                <a:gd name="T16" fmla="*/ 77 w 158"/>
                <a:gd name="T17" fmla="*/ 0 h 60"/>
                <a:gd name="T18" fmla="*/ 94 w 158"/>
                <a:gd name="T19" fmla="*/ 0 h 60"/>
                <a:gd name="T20" fmla="*/ 114 w 158"/>
                <a:gd name="T21" fmla="*/ 0 h 60"/>
                <a:gd name="T22" fmla="*/ 135 w 158"/>
                <a:gd name="T23" fmla="*/ 2 h 60"/>
                <a:gd name="T24" fmla="*/ 158 w 158"/>
                <a:gd name="T25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60">
                  <a:moveTo>
                    <a:pt x="0" y="60"/>
                  </a:moveTo>
                  <a:lnTo>
                    <a:pt x="2" y="56"/>
                  </a:lnTo>
                  <a:lnTo>
                    <a:pt x="6" y="47"/>
                  </a:lnTo>
                  <a:lnTo>
                    <a:pt x="16" y="33"/>
                  </a:lnTo>
                  <a:lnTo>
                    <a:pt x="31" y="20"/>
                  </a:lnTo>
                  <a:lnTo>
                    <a:pt x="39" y="14"/>
                  </a:lnTo>
                  <a:lnTo>
                    <a:pt x="50" y="8"/>
                  </a:lnTo>
                  <a:lnTo>
                    <a:pt x="64" y="4"/>
                  </a:lnTo>
                  <a:lnTo>
                    <a:pt x="77" y="0"/>
                  </a:lnTo>
                  <a:lnTo>
                    <a:pt x="94" y="0"/>
                  </a:lnTo>
                  <a:lnTo>
                    <a:pt x="114" y="0"/>
                  </a:lnTo>
                  <a:lnTo>
                    <a:pt x="135" y="2"/>
                  </a:lnTo>
                  <a:lnTo>
                    <a:pt x="158" y="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50"/>
            <p:cNvSpPr>
              <a:spLocks/>
            </p:cNvSpPr>
            <p:nvPr/>
          </p:nvSpPr>
          <p:spPr bwMode="auto">
            <a:xfrm>
              <a:off x="2459038" y="3217863"/>
              <a:ext cx="198437" cy="44450"/>
            </a:xfrm>
            <a:custGeom>
              <a:avLst/>
              <a:gdLst>
                <a:gd name="T0" fmla="*/ 0 w 125"/>
                <a:gd name="T1" fmla="*/ 24 h 28"/>
                <a:gd name="T2" fmla="*/ 2 w 125"/>
                <a:gd name="T3" fmla="*/ 21 h 28"/>
                <a:gd name="T4" fmla="*/ 10 w 125"/>
                <a:gd name="T5" fmla="*/ 15 h 28"/>
                <a:gd name="T6" fmla="*/ 19 w 125"/>
                <a:gd name="T7" fmla="*/ 9 h 28"/>
                <a:gd name="T8" fmla="*/ 35 w 125"/>
                <a:gd name="T9" fmla="*/ 1 h 28"/>
                <a:gd name="T10" fmla="*/ 44 w 125"/>
                <a:gd name="T11" fmla="*/ 0 h 28"/>
                <a:gd name="T12" fmla="*/ 54 w 125"/>
                <a:gd name="T13" fmla="*/ 0 h 28"/>
                <a:gd name="T14" fmla="*/ 64 w 125"/>
                <a:gd name="T15" fmla="*/ 0 h 28"/>
                <a:gd name="T16" fmla="*/ 75 w 125"/>
                <a:gd name="T17" fmla="*/ 1 h 28"/>
                <a:gd name="T18" fmla="*/ 87 w 125"/>
                <a:gd name="T19" fmla="*/ 3 h 28"/>
                <a:gd name="T20" fmla="*/ 98 w 125"/>
                <a:gd name="T21" fmla="*/ 9 h 28"/>
                <a:gd name="T22" fmla="*/ 112 w 125"/>
                <a:gd name="T23" fmla="*/ 17 h 28"/>
                <a:gd name="T24" fmla="*/ 125 w 12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28">
                  <a:moveTo>
                    <a:pt x="0" y="24"/>
                  </a:moveTo>
                  <a:lnTo>
                    <a:pt x="2" y="21"/>
                  </a:lnTo>
                  <a:lnTo>
                    <a:pt x="10" y="15"/>
                  </a:lnTo>
                  <a:lnTo>
                    <a:pt x="19" y="9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7" y="3"/>
                  </a:lnTo>
                  <a:lnTo>
                    <a:pt x="98" y="9"/>
                  </a:lnTo>
                  <a:lnTo>
                    <a:pt x="112" y="17"/>
                  </a:lnTo>
                  <a:lnTo>
                    <a:pt x="125" y="2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2563813" y="3290888"/>
              <a:ext cx="196850" cy="69850"/>
            </a:xfrm>
            <a:custGeom>
              <a:avLst/>
              <a:gdLst>
                <a:gd name="T0" fmla="*/ 0 w 124"/>
                <a:gd name="T1" fmla="*/ 2 h 44"/>
                <a:gd name="T2" fmla="*/ 15 w 124"/>
                <a:gd name="T3" fmla="*/ 0 h 44"/>
                <a:gd name="T4" fmla="*/ 48 w 124"/>
                <a:gd name="T5" fmla="*/ 2 h 44"/>
                <a:gd name="T6" fmla="*/ 69 w 124"/>
                <a:gd name="T7" fmla="*/ 7 h 44"/>
                <a:gd name="T8" fmla="*/ 90 w 124"/>
                <a:gd name="T9" fmla="*/ 15 h 44"/>
                <a:gd name="T10" fmla="*/ 99 w 124"/>
                <a:gd name="T11" fmla="*/ 21 h 44"/>
                <a:gd name="T12" fmla="*/ 109 w 124"/>
                <a:gd name="T13" fmla="*/ 26 h 44"/>
                <a:gd name="T14" fmla="*/ 117 w 124"/>
                <a:gd name="T15" fmla="*/ 34 h 44"/>
                <a:gd name="T16" fmla="*/ 124 w 12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44">
                  <a:moveTo>
                    <a:pt x="0" y="2"/>
                  </a:moveTo>
                  <a:lnTo>
                    <a:pt x="15" y="0"/>
                  </a:lnTo>
                  <a:lnTo>
                    <a:pt x="48" y="2"/>
                  </a:lnTo>
                  <a:lnTo>
                    <a:pt x="69" y="7"/>
                  </a:lnTo>
                  <a:lnTo>
                    <a:pt x="90" y="15"/>
                  </a:lnTo>
                  <a:lnTo>
                    <a:pt x="99" y="21"/>
                  </a:lnTo>
                  <a:lnTo>
                    <a:pt x="109" y="26"/>
                  </a:lnTo>
                  <a:lnTo>
                    <a:pt x="117" y="34"/>
                  </a:lnTo>
                  <a:lnTo>
                    <a:pt x="124" y="4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2676525" y="3367088"/>
              <a:ext cx="77788" cy="76200"/>
            </a:xfrm>
            <a:custGeom>
              <a:avLst/>
              <a:gdLst>
                <a:gd name="T0" fmla="*/ 0 w 49"/>
                <a:gd name="T1" fmla="*/ 0 h 48"/>
                <a:gd name="T2" fmla="*/ 5 w 49"/>
                <a:gd name="T3" fmla="*/ 3 h 48"/>
                <a:gd name="T4" fmla="*/ 21 w 49"/>
                <a:gd name="T5" fmla="*/ 11 h 48"/>
                <a:gd name="T6" fmla="*/ 28 w 49"/>
                <a:gd name="T7" fmla="*/ 17 h 48"/>
                <a:gd name="T8" fmla="*/ 38 w 49"/>
                <a:gd name="T9" fmla="*/ 25 h 48"/>
                <a:gd name="T10" fmla="*/ 46 w 49"/>
                <a:gd name="T11" fmla="*/ 34 h 48"/>
                <a:gd name="T12" fmla="*/ 49 w 4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8">
                  <a:moveTo>
                    <a:pt x="0" y="0"/>
                  </a:moveTo>
                  <a:lnTo>
                    <a:pt x="5" y="3"/>
                  </a:lnTo>
                  <a:lnTo>
                    <a:pt x="21" y="11"/>
                  </a:lnTo>
                  <a:lnTo>
                    <a:pt x="28" y="17"/>
                  </a:lnTo>
                  <a:lnTo>
                    <a:pt x="38" y="25"/>
                  </a:lnTo>
                  <a:lnTo>
                    <a:pt x="46" y="34"/>
                  </a:lnTo>
                  <a:lnTo>
                    <a:pt x="49" y="4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1603375" y="3281363"/>
              <a:ext cx="173038" cy="53975"/>
            </a:xfrm>
            <a:custGeom>
              <a:avLst/>
              <a:gdLst>
                <a:gd name="T0" fmla="*/ 109 w 109"/>
                <a:gd name="T1" fmla="*/ 2 h 34"/>
                <a:gd name="T2" fmla="*/ 98 w 109"/>
                <a:gd name="T3" fmla="*/ 0 h 34"/>
                <a:gd name="T4" fmla="*/ 71 w 109"/>
                <a:gd name="T5" fmla="*/ 0 h 34"/>
                <a:gd name="T6" fmla="*/ 54 w 109"/>
                <a:gd name="T7" fmla="*/ 4 h 34"/>
                <a:gd name="T8" fmla="*/ 35 w 109"/>
                <a:gd name="T9" fmla="*/ 9 h 34"/>
                <a:gd name="T10" fmla="*/ 25 w 109"/>
                <a:gd name="T11" fmla="*/ 15 h 34"/>
                <a:gd name="T12" fmla="*/ 17 w 109"/>
                <a:gd name="T13" fmla="*/ 21 h 34"/>
                <a:gd name="T14" fmla="*/ 8 w 109"/>
                <a:gd name="T15" fmla="*/ 27 h 34"/>
                <a:gd name="T16" fmla="*/ 0 w 109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34">
                  <a:moveTo>
                    <a:pt x="109" y="2"/>
                  </a:moveTo>
                  <a:lnTo>
                    <a:pt x="98" y="0"/>
                  </a:lnTo>
                  <a:lnTo>
                    <a:pt x="71" y="0"/>
                  </a:lnTo>
                  <a:lnTo>
                    <a:pt x="54" y="4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7" y="21"/>
                  </a:lnTo>
                  <a:lnTo>
                    <a:pt x="8" y="27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54"/>
            <p:cNvSpPr>
              <a:spLocks/>
            </p:cNvSpPr>
            <p:nvPr/>
          </p:nvSpPr>
          <p:spPr bwMode="auto">
            <a:xfrm>
              <a:off x="1858963" y="3155950"/>
              <a:ext cx="146050" cy="76200"/>
            </a:xfrm>
            <a:custGeom>
              <a:avLst/>
              <a:gdLst>
                <a:gd name="T0" fmla="*/ 92 w 92"/>
                <a:gd name="T1" fmla="*/ 48 h 48"/>
                <a:gd name="T2" fmla="*/ 85 w 92"/>
                <a:gd name="T3" fmla="*/ 40 h 48"/>
                <a:gd name="T4" fmla="*/ 66 w 92"/>
                <a:gd name="T5" fmla="*/ 25 h 48"/>
                <a:gd name="T6" fmla="*/ 52 w 92"/>
                <a:gd name="T7" fmla="*/ 17 h 48"/>
                <a:gd name="T8" fmla="*/ 37 w 92"/>
                <a:gd name="T9" fmla="*/ 10 h 48"/>
                <a:gd name="T10" fmla="*/ 19 w 92"/>
                <a:gd name="T11" fmla="*/ 4 h 48"/>
                <a:gd name="T12" fmla="*/ 0 w 9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8">
                  <a:moveTo>
                    <a:pt x="92" y="48"/>
                  </a:moveTo>
                  <a:lnTo>
                    <a:pt x="85" y="40"/>
                  </a:lnTo>
                  <a:lnTo>
                    <a:pt x="66" y="25"/>
                  </a:lnTo>
                  <a:lnTo>
                    <a:pt x="52" y="17"/>
                  </a:lnTo>
                  <a:lnTo>
                    <a:pt x="37" y="10"/>
                  </a:lnTo>
                  <a:lnTo>
                    <a:pt x="19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1935163" y="3055938"/>
              <a:ext cx="228600" cy="161925"/>
            </a:xfrm>
            <a:custGeom>
              <a:avLst/>
              <a:gdLst>
                <a:gd name="T0" fmla="*/ 144 w 144"/>
                <a:gd name="T1" fmla="*/ 102 h 102"/>
                <a:gd name="T2" fmla="*/ 136 w 144"/>
                <a:gd name="T3" fmla="*/ 86 h 102"/>
                <a:gd name="T4" fmla="*/ 112 w 144"/>
                <a:gd name="T5" fmla="*/ 54 h 102"/>
                <a:gd name="T6" fmla="*/ 102 w 144"/>
                <a:gd name="T7" fmla="*/ 46 h 102"/>
                <a:gd name="T8" fmla="*/ 92 w 144"/>
                <a:gd name="T9" fmla="*/ 36 h 102"/>
                <a:gd name="T10" fmla="*/ 81 w 144"/>
                <a:gd name="T11" fmla="*/ 29 h 102"/>
                <a:gd name="T12" fmla="*/ 67 w 144"/>
                <a:gd name="T13" fmla="*/ 21 h 102"/>
                <a:gd name="T14" fmla="*/ 52 w 144"/>
                <a:gd name="T15" fmla="*/ 13 h 102"/>
                <a:gd name="T16" fmla="*/ 37 w 144"/>
                <a:gd name="T17" fmla="*/ 7 h 102"/>
                <a:gd name="T18" fmla="*/ 19 w 144"/>
                <a:gd name="T19" fmla="*/ 4 h 102"/>
                <a:gd name="T20" fmla="*/ 0 w 144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02">
                  <a:moveTo>
                    <a:pt x="144" y="102"/>
                  </a:moveTo>
                  <a:lnTo>
                    <a:pt x="136" y="86"/>
                  </a:lnTo>
                  <a:lnTo>
                    <a:pt x="112" y="54"/>
                  </a:lnTo>
                  <a:lnTo>
                    <a:pt x="102" y="46"/>
                  </a:lnTo>
                  <a:lnTo>
                    <a:pt x="92" y="36"/>
                  </a:lnTo>
                  <a:lnTo>
                    <a:pt x="81" y="29"/>
                  </a:lnTo>
                  <a:lnTo>
                    <a:pt x="67" y="21"/>
                  </a:lnTo>
                  <a:lnTo>
                    <a:pt x="52" y="13"/>
                  </a:lnTo>
                  <a:lnTo>
                    <a:pt x="37" y="7"/>
                  </a:lnTo>
                  <a:lnTo>
                    <a:pt x="19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56"/>
            <p:cNvSpPr>
              <a:spLocks/>
            </p:cNvSpPr>
            <p:nvPr/>
          </p:nvSpPr>
          <p:spPr bwMode="auto">
            <a:xfrm>
              <a:off x="2103438" y="2994025"/>
              <a:ext cx="179387" cy="228600"/>
            </a:xfrm>
            <a:custGeom>
              <a:avLst/>
              <a:gdLst>
                <a:gd name="T0" fmla="*/ 113 w 113"/>
                <a:gd name="T1" fmla="*/ 144 h 144"/>
                <a:gd name="T2" fmla="*/ 113 w 113"/>
                <a:gd name="T3" fmla="*/ 139 h 144"/>
                <a:gd name="T4" fmla="*/ 109 w 113"/>
                <a:gd name="T5" fmla="*/ 123 h 144"/>
                <a:gd name="T6" fmla="*/ 103 w 113"/>
                <a:gd name="T7" fmla="*/ 102 h 144"/>
                <a:gd name="T8" fmla="*/ 96 w 113"/>
                <a:gd name="T9" fmla="*/ 77 h 144"/>
                <a:gd name="T10" fmla="*/ 88 w 113"/>
                <a:gd name="T11" fmla="*/ 66 h 144"/>
                <a:gd name="T12" fmla="*/ 80 w 113"/>
                <a:gd name="T13" fmla="*/ 52 h 144"/>
                <a:gd name="T14" fmla="*/ 71 w 113"/>
                <a:gd name="T15" fmla="*/ 41 h 144"/>
                <a:gd name="T16" fmla="*/ 61 w 113"/>
                <a:gd name="T17" fmla="*/ 29 h 144"/>
                <a:gd name="T18" fmla="*/ 48 w 113"/>
                <a:gd name="T19" fmla="*/ 20 h 144"/>
                <a:gd name="T20" fmla="*/ 34 w 113"/>
                <a:gd name="T21" fmla="*/ 10 h 144"/>
                <a:gd name="T22" fmla="*/ 19 w 113"/>
                <a:gd name="T23" fmla="*/ 4 h 144"/>
                <a:gd name="T24" fmla="*/ 0 w 113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44">
                  <a:moveTo>
                    <a:pt x="113" y="144"/>
                  </a:moveTo>
                  <a:lnTo>
                    <a:pt x="113" y="139"/>
                  </a:lnTo>
                  <a:lnTo>
                    <a:pt x="109" y="123"/>
                  </a:lnTo>
                  <a:lnTo>
                    <a:pt x="103" y="102"/>
                  </a:lnTo>
                  <a:lnTo>
                    <a:pt x="96" y="77"/>
                  </a:lnTo>
                  <a:lnTo>
                    <a:pt x="88" y="66"/>
                  </a:lnTo>
                  <a:lnTo>
                    <a:pt x="80" y="52"/>
                  </a:lnTo>
                  <a:lnTo>
                    <a:pt x="71" y="41"/>
                  </a:lnTo>
                  <a:lnTo>
                    <a:pt x="61" y="29"/>
                  </a:lnTo>
                  <a:lnTo>
                    <a:pt x="48" y="20"/>
                  </a:lnTo>
                  <a:lnTo>
                    <a:pt x="34" y="10"/>
                  </a:lnTo>
                  <a:lnTo>
                    <a:pt x="19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57"/>
            <p:cNvSpPr>
              <a:spLocks/>
            </p:cNvSpPr>
            <p:nvPr/>
          </p:nvSpPr>
          <p:spPr bwMode="auto">
            <a:xfrm>
              <a:off x="1938338" y="3109913"/>
              <a:ext cx="149225" cy="112712"/>
            </a:xfrm>
            <a:custGeom>
              <a:avLst/>
              <a:gdLst>
                <a:gd name="T0" fmla="*/ 94 w 94"/>
                <a:gd name="T1" fmla="*/ 71 h 71"/>
                <a:gd name="T2" fmla="*/ 87 w 94"/>
                <a:gd name="T3" fmla="*/ 60 h 71"/>
                <a:gd name="T4" fmla="*/ 69 w 94"/>
                <a:gd name="T5" fmla="*/ 35 h 71"/>
                <a:gd name="T6" fmla="*/ 56 w 94"/>
                <a:gd name="T7" fmla="*/ 21 h 71"/>
                <a:gd name="T8" fmla="*/ 40 w 94"/>
                <a:gd name="T9" fmla="*/ 12 h 71"/>
                <a:gd name="T10" fmla="*/ 31 w 94"/>
                <a:gd name="T11" fmla="*/ 6 h 71"/>
                <a:gd name="T12" fmla="*/ 21 w 94"/>
                <a:gd name="T13" fmla="*/ 2 h 71"/>
                <a:gd name="T14" fmla="*/ 12 w 94"/>
                <a:gd name="T15" fmla="*/ 0 h 71"/>
                <a:gd name="T16" fmla="*/ 0 w 94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71">
                  <a:moveTo>
                    <a:pt x="94" y="71"/>
                  </a:moveTo>
                  <a:lnTo>
                    <a:pt x="87" y="60"/>
                  </a:lnTo>
                  <a:lnTo>
                    <a:pt x="69" y="35"/>
                  </a:lnTo>
                  <a:lnTo>
                    <a:pt x="56" y="21"/>
                  </a:lnTo>
                  <a:lnTo>
                    <a:pt x="40" y="12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58"/>
            <p:cNvSpPr>
              <a:spLocks/>
            </p:cNvSpPr>
            <p:nvPr/>
          </p:nvSpPr>
          <p:spPr bwMode="auto">
            <a:xfrm>
              <a:off x="1801813" y="3208338"/>
              <a:ext cx="100012" cy="42862"/>
            </a:xfrm>
            <a:custGeom>
              <a:avLst/>
              <a:gdLst>
                <a:gd name="T0" fmla="*/ 63 w 63"/>
                <a:gd name="T1" fmla="*/ 27 h 27"/>
                <a:gd name="T2" fmla="*/ 61 w 63"/>
                <a:gd name="T3" fmla="*/ 21 h 27"/>
                <a:gd name="T4" fmla="*/ 52 w 63"/>
                <a:gd name="T5" fmla="*/ 11 h 27"/>
                <a:gd name="T6" fmla="*/ 44 w 63"/>
                <a:gd name="T7" fmla="*/ 6 h 27"/>
                <a:gd name="T8" fmla="*/ 32 w 63"/>
                <a:gd name="T9" fmla="*/ 2 h 27"/>
                <a:gd name="T10" fmla="*/ 17 w 63"/>
                <a:gd name="T11" fmla="*/ 0 h 27"/>
                <a:gd name="T12" fmla="*/ 0 w 6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7">
                  <a:moveTo>
                    <a:pt x="63" y="27"/>
                  </a:moveTo>
                  <a:lnTo>
                    <a:pt x="61" y="21"/>
                  </a:lnTo>
                  <a:lnTo>
                    <a:pt x="52" y="11"/>
                  </a:lnTo>
                  <a:lnTo>
                    <a:pt x="44" y="6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59"/>
            <p:cNvSpPr>
              <a:spLocks/>
            </p:cNvSpPr>
            <p:nvPr/>
          </p:nvSpPr>
          <p:spPr bwMode="auto">
            <a:xfrm>
              <a:off x="1663700" y="3244850"/>
              <a:ext cx="149225" cy="30163"/>
            </a:xfrm>
            <a:custGeom>
              <a:avLst/>
              <a:gdLst>
                <a:gd name="T0" fmla="*/ 94 w 94"/>
                <a:gd name="T1" fmla="*/ 19 h 19"/>
                <a:gd name="T2" fmla="*/ 89 w 94"/>
                <a:gd name="T3" fmla="*/ 13 h 19"/>
                <a:gd name="T4" fmla="*/ 71 w 94"/>
                <a:gd name="T5" fmla="*/ 6 h 19"/>
                <a:gd name="T6" fmla="*/ 58 w 94"/>
                <a:gd name="T7" fmla="*/ 2 h 19"/>
                <a:gd name="T8" fmla="*/ 41 w 94"/>
                <a:gd name="T9" fmla="*/ 0 h 19"/>
                <a:gd name="T10" fmla="*/ 22 w 94"/>
                <a:gd name="T11" fmla="*/ 0 h 19"/>
                <a:gd name="T12" fmla="*/ 0 w 94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9">
                  <a:moveTo>
                    <a:pt x="94" y="19"/>
                  </a:moveTo>
                  <a:lnTo>
                    <a:pt x="89" y="13"/>
                  </a:lnTo>
                  <a:lnTo>
                    <a:pt x="71" y="6"/>
                  </a:lnTo>
                  <a:lnTo>
                    <a:pt x="58" y="2"/>
                  </a:lnTo>
                  <a:lnTo>
                    <a:pt x="41" y="0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60"/>
            <p:cNvSpPr>
              <a:spLocks/>
            </p:cNvSpPr>
            <p:nvPr/>
          </p:nvSpPr>
          <p:spPr bwMode="auto">
            <a:xfrm>
              <a:off x="1789113" y="3171825"/>
              <a:ext cx="142875" cy="69850"/>
            </a:xfrm>
            <a:custGeom>
              <a:avLst/>
              <a:gdLst>
                <a:gd name="T0" fmla="*/ 90 w 90"/>
                <a:gd name="T1" fmla="*/ 44 h 44"/>
                <a:gd name="T2" fmla="*/ 85 w 90"/>
                <a:gd name="T3" fmla="*/ 38 h 44"/>
                <a:gd name="T4" fmla="*/ 69 w 90"/>
                <a:gd name="T5" fmla="*/ 25 h 44"/>
                <a:gd name="T6" fmla="*/ 56 w 90"/>
                <a:gd name="T7" fmla="*/ 17 h 44"/>
                <a:gd name="T8" fmla="*/ 40 w 90"/>
                <a:gd name="T9" fmla="*/ 9 h 44"/>
                <a:gd name="T10" fmla="*/ 21 w 90"/>
                <a:gd name="T11" fmla="*/ 4 h 44"/>
                <a:gd name="T12" fmla="*/ 0 w 90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4">
                  <a:moveTo>
                    <a:pt x="90" y="44"/>
                  </a:moveTo>
                  <a:lnTo>
                    <a:pt x="85" y="38"/>
                  </a:lnTo>
                  <a:lnTo>
                    <a:pt x="69" y="25"/>
                  </a:lnTo>
                  <a:lnTo>
                    <a:pt x="56" y="17"/>
                  </a:lnTo>
                  <a:lnTo>
                    <a:pt x="40" y="9"/>
                  </a:lnTo>
                  <a:lnTo>
                    <a:pt x="21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61"/>
            <p:cNvSpPr>
              <a:spLocks/>
            </p:cNvSpPr>
            <p:nvPr/>
          </p:nvSpPr>
          <p:spPr bwMode="auto">
            <a:xfrm>
              <a:off x="2047875" y="3022600"/>
              <a:ext cx="185738" cy="195263"/>
            </a:xfrm>
            <a:custGeom>
              <a:avLst/>
              <a:gdLst>
                <a:gd name="T0" fmla="*/ 117 w 117"/>
                <a:gd name="T1" fmla="*/ 123 h 123"/>
                <a:gd name="T2" fmla="*/ 113 w 117"/>
                <a:gd name="T3" fmla="*/ 107 h 123"/>
                <a:gd name="T4" fmla="*/ 94 w 117"/>
                <a:gd name="T5" fmla="*/ 71 h 123"/>
                <a:gd name="T6" fmla="*/ 89 w 117"/>
                <a:gd name="T7" fmla="*/ 59 h 123"/>
                <a:gd name="T8" fmla="*/ 81 w 117"/>
                <a:gd name="T9" fmla="*/ 50 h 123"/>
                <a:gd name="T10" fmla="*/ 71 w 117"/>
                <a:gd name="T11" fmla="*/ 40 h 123"/>
                <a:gd name="T12" fmla="*/ 60 w 117"/>
                <a:gd name="T13" fmla="*/ 28 h 123"/>
                <a:gd name="T14" fmla="*/ 46 w 117"/>
                <a:gd name="T15" fmla="*/ 21 h 123"/>
                <a:gd name="T16" fmla="*/ 33 w 117"/>
                <a:gd name="T17" fmla="*/ 13 h 123"/>
                <a:gd name="T18" fmla="*/ 18 w 117"/>
                <a:gd name="T19" fmla="*/ 5 h 123"/>
                <a:gd name="T20" fmla="*/ 0 w 117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23">
                  <a:moveTo>
                    <a:pt x="117" y="123"/>
                  </a:moveTo>
                  <a:lnTo>
                    <a:pt x="113" y="107"/>
                  </a:lnTo>
                  <a:lnTo>
                    <a:pt x="94" y="71"/>
                  </a:lnTo>
                  <a:lnTo>
                    <a:pt x="89" y="59"/>
                  </a:lnTo>
                  <a:lnTo>
                    <a:pt x="81" y="50"/>
                  </a:lnTo>
                  <a:lnTo>
                    <a:pt x="71" y="40"/>
                  </a:lnTo>
                  <a:lnTo>
                    <a:pt x="60" y="28"/>
                  </a:lnTo>
                  <a:lnTo>
                    <a:pt x="46" y="21"/>
                  </a:lnTo>
                  <a:lnTo>
                    <a:pt x="33" y="13"/>
                  </a:lnTo>
                  <a:lnTo>
                    <a:pt x="18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62"/>
            <p:cNvSpPr>
              <a:spLocks/>
            </p:cNvSpPr>
            <p:nvPr/>
          </p:nvSpPr>
          <p:spPr bwMode="auto">
            <a:xfrm>
              <a:off x="2428875" y="3192463"/>
              <a:ext cx="88900" cy="55562"/>
            </a:xfrm>
            <a:custGeom>
              <a:avLst/>
              <a:gdLst>
                <a:gd name="T0" fmla="*/ 0 w 56"/>
                <a:gd name="T1" fmla="*/ 35 h 35"/>
                <a:gd name="T2" fmla="*/ 2 w 56"/>
                <a:gd name="T3" fmla="*/ 29 h 35"/>
                <a:gd name="T4" fmla="*/ 12 w 56"/>
                <a:gd name="T5" fmla="*/ 17 h 35"/>
                <a:gd name="T6" fmla="*/ 17 w 56"/>
                <a:gd name="T7" fmla="*/ 12 h 35"/>
                <a:gd name="T8" fmla="*/ 27 w 56"/>
                <a:gd name="T9" fmla="*/ 6 h 35"/>
                <a:gd name="T10" fmla="*/ 40 w 56"/>
                <a:gd name="T11" fmla="*/ 2 h 35"/>
                <a:gd name="T12" fmla="*/ 56 w 56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5">
                  <a:moveTo>
                    <a:pt x="0" y="35"/>
                  </a:moveTo>
                  <a:lnTo>
                    <a:pt x="2" y="29"/>
                  </a:lnTo>
                  <a:lnTo>
                    <a:pt x="12" y="17"/>
                  </a:lnTo>
                  <a:lnTo>
                    <a:pt x="17" y="12"/>
                  </a:lnTo>
                  <a:lnTo>
                    <a:pt x="27" y="6"/>
                  </a:lnTo>
                  <a:lnTo>
                    <a:pt x="40" y="2"/>
                  </a:lnTo>
                  <a:lnTo>
                    <a:pt x="56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63"/>
            <p:cNvSpPr>
              <a:spLocks/>
            </p:cNvSpPr>
            <p:nvPr/>
          </p:nvSpPr>
          <p:spPr bwMode="auto">
            <a:xfrm>
              <a:off x="2524125" y="3262313"/>
              <a:ext cx="188913" cy="25400"/>
            </a:xfrm>
            <a:custGeom>
              <a:avLst/>
              <a:gdLst>
                <a:gd name="T0" fmla="*/ 0 w 119"/>
                <a:gd name="T1" fmla="*/ 8 h 16"/>
                <a:gd name="T2" fmla="*/ 9 w 119"/>
                <a:gd name="T3" fmla="*/ 4 h 16"/>
                <a:gd name="T4" fmla="*/ 36 w 119"/>
                <a:gd name="T5" fmla="*/ 0 h 16"/>
                <a:gd name="T6" fmla="*/ 53 w 119"/>
                <a:gd name="T7" fmla="*/ 0 h 16"/>
                <a:gd name="T8" fmla="*/ 74 w 119"/>
                <a:gd name="T9" fmla="*/ 2 h 16"/>
                <a:gd name="T10" fmla="*/ 96 w 119"/>
                <a:gd name="T11" fmla="*/ 6 h 16"/>
                <a:gd name="T12" fmla="*/ 119 w 11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6">
                  <a:moveTo>
                    <a:pt x="0" y="8"/>
                  </a:moveTo>
                  <a:lnTo>
                    <a:pt x="9" y="4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74" y="2"/>
                  </a:lnTo>
                  <a:lnTo>
                    <a:pt x="96" y="6"/>
                  </a:lnTo>
                  <a:lnTo>
                    <a:pt x="119" y="16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64"/>
            <p:cNvSpPr>
              <a:spLocks/>
            </p:cNvSpPr>
            <p:nvPr/>
          </p:nvSpPr>
          <p:spPr bwMode="auto">
            <a:xfrm>
              <a:off x="2352675" y="3067050"/>
              <a:ext cx="265113" cy="161925"/>
            </a:xfrm>
            <a:custGeom>
              <a:avLst/>
              <a:gdLst>
                <a:gd name="T0" fmla="*/ 0 w 167"/>
                <a:gd name="T1" fmla="*/ 102 h 102"/>
                <a:gd name="T2" fmla="*/ 2 w 167"/>
                <a:gd name="T3" fmla="*/ 96 h 102"/>
                <a:gd name="T4" fmla="*/ 6 w 167"/>
                <a:gd name="T5" fmla="*/ 81 h 102"/>
                <a:gd name="T6" fmla="*/ 15 w 167"/>
                <a:gd name="T7" fmla="*/ 62 h 102"/>
                <a:gd name="T8" fmla="*/ 31 w 167"/>
                <a:gd name="T9" fmla="*/ 41 h 102"/>
                <a:gd name="T10" fmla="*/ 42 w 167"/>
                <a:gd name="T11" fmla="*/ 29 h 102"/>
                <a:gd name="T12" fmla="*/ 54 w 167"/>
                <a:gd name="T13" fmla="*/ 22 h 102"/>
                <a:gd name="T14" fmla="*/ 67 w 167"/>
                <a:gd name="T15" fmla="*/ 12 h 102"/>
                <a:gd name="T16" fmla="*/ 83 w 167"/>
                <a:gd name="T17" fmla="*/ 6 h 102"/>
                <a:gd name="T18" fmla="*/ 100 w 167"/>
                <a:gd name="T19" fmla="*/ 2 h 102"/>
                <a:gd name="T20" fmla="*/ 121 w 167"/>
                <a:gd name="T21" fmla="*/ 0 h 102"/>
                <a:gd name="T22" fmla="*/ 142 w 167"/>
                <a:gd name="T23" fmla="*/ 2 h 102"/>
                <a:gd name="T24" fmla="*/ 167 w 167"/>
                <a:gd name="T25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02">
                  <a:moveTo>
                    <a:pt x="0" y="102"/>
                  </a:moveTo>
                  <a:lnTo>
                    <a:pt x="2" y="96"/>
                  </a:lnTo>
                  <a:lnTo>
                    <a:pt x="6" y="81"/>
                  </a:lnTo>
                  <a:lnTo>
                    <a:pt x="15" y="62"/>
                  </a:lnTo>
                  <a:lnTo>
                    <a:pt x="31" y="41"/>
                  </a:lnTo>
                  <a:lnTo>
                    <a:pt x="42" y="29"/>
                  </a:lnTo>
                  <a:lnTo>
                    <a:pt x="54" y="22"/>
                  </a:lnTo>
                  <a:lnTo>
                    <a:pt x="67" y="12"/>
                  </a:lnTo>
                  <a:lnTo>
                    <a:pt x="83" y="6"/>
                  </a:lnTo>
                  <a:lnTo>
                    <a:pt x="100" y="2"/>
                  </a:lnTo>
                  <a:lnTo>
                    <a:pt x="121" y="0"/>
                  </a:lnTo>
                  <a:lnTo>
                    <a:pt x="142" y="2"/>
                  </a:lnTo>
                  <a:lnTo>
                    <a:pt x="167" y="6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65"/>
            <p:cNvSpPr>
              <a:spLocks/>
            </p:cNvSpPr>
            <p:nvPr/>
          </p:nvSpPr>
          <p:spPr bwMode="auto">
            <a:xfrm>
              <a:off x="1819275" y="3105150"/>
              <a:ext cx="207963" cy="120650"/>
            </a:xfrm>
            <a:custGeom>
              <a:avLst/>
              <a:gdLst>
                <a:gd name="T0" fmla="*/ 131 w 131"/>
                <a:gd name="T1" fmla="*/ 76 h 76"/>
                <a:gd name="T2" fmla="*/ 123 w 131"/>
                <a:gd name="T3" fmla="*/ 67 h 76"/>
                <a:gd name="T4" fmla="*/ 98 w 131"/>
                <a:gd name="T5" fmla="*/ 44 h 76"/>
                <a:gd name="T6" fmla="*/ 81 w 131"/>
                <a:gd name="T7" fmla="*/ 30 h 76"/>
                <a:gd name="T8" fmla="*/ 58 w 131"/>
                <a:gd name="T9" fmla="*/ 17 h 76"/>
                <a:gd name="T10" fmla="*/ 46 w 131"/>
                <a:gd name="T11" fmla="*/ 11 h 76"/>
                <a:gd name="T12" fmla="*/ 31 w 131"/>
                <a:gd name="T13" fmla="*/ 7 h 76"/>
                <a:gd name="T14" fmla="*/ 18 w 131"/>
                <a:gd name="T15" fmla="*/ 1 h 76"/>
                <a:gd name="T16" fmla="*/ 0 w 131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76">
                  <a:moveTo>
                    <a:pt x="131" y="76"/>
                  </a:moveTo>
                  <a:lnTo>
                    <a:pt x="123" y="67"/>
                  </a:lnTo>
                  <a:lnTo>
                    <a:pt x="98" y="44"/>
                  </a:lnTo>
                  <a:lnTo>
                    <a:pt x="81" y="30"/>
                  </a:lnTo>
                  <a:lnTo>
                    <a:pt x="58" y="17"/>
                  </a:lnTo>
                  <a:lnTo>
                    <a:pt x="46" y="11"/>
                  </a:lnTo>
                  <a:lnTo>
                    <a:pt x="31" y="7"/>
                  </a:lnTo>
                  <a:lnTo>
                    <a:pt x="18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66"/>
            <p:cNvSpPr>
              <a:spLocks/>
            </p:cNvSpPr>
            <p:nvPr/>
          </p:nvSpPr>
          <p:spPr bwMode="auto">
            <a:xfrm>
              <a:off x="1908175" y="3059113"/>
              <a:ext cx="206375" cy="160337"/>
            </a:xfrm>
            <a:custGeom>
              <a:avLst/>
              <a:gdLst>
                <a:gd name="T0" fmla="*/ 130 w 130"/>
                <a:gd name="T1" fmla="*/ 101 h 101"/>
                <a:gd name="T2" fmla="*/ 119 w 130"/>
                <a:gd name="T3" fmla="*/ 84 h 101"/>
                <a:gd name="T4" fmla="*/ 90 w 130"/>
                <a:gd name="T5" fmla="*/ 50 h 101"/>
                <a:gd name="T6" fmla="*/ 71 w 130"/>
                <a:gd name="T7" fmla="*/ 30 h 101"/>
                <a:gd name="T8" fmla="*/ 50 w 130"/>
                <a:gd name="T9" fmla="*/ 15 h 101"/>
                <a:gd name="T10" fmla="*/ 38 w 130"/>
                <a:gd name="T11" fmla="*/ 9 h 101"/>
                <a:gd name="T12" fmla="*/ 25 w 130"/>
                <a:gd name="T13" fmla="*/ 4 h 101"/>
                <a:gd name="T14" fmla="*/ 13 w 130"/>
                <a:gd name="T15" fmla="*/ 0 h 101"/>
                <a:gd name="T16" fmla="*/ 0 w 130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01">
                  <a:moveTo>
                    <a:pt x="130" y="101"/>
                  </a:moveTo>
                  <a:lnTo>
                    <a:pt x="119" y="84"/>
                  </a:lnTo>
                  <a:lnTo>
                    <a:pt x="90" y="50"/>
                  </a:lnTo>
                  <a:lnTo>
                    <a:pt x="71" y="30"/>
                  </a:lnTo>
                  <a:lnTo>
                    <a:pt x="50" y="15"/>
                  </a:lnTo>
                  <a:lnTo>
                    <a:pt x="38" y="9"/>
                  </a:lnTo>
                  <a:lnTo>
                    <a:pt x="25" y="4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67"/>
            <p:cNvSpPr>
              <a:spLocks/>
            </p:cNvSpPr>
            <p:nvPr/>
          </p:nvSpPr>
          <p:spPr bwMode="auto">
            <a:xfrm>
              <a:off x="2044700" y="3046413"/>
              <a:ext cx="141288" cy="168275"/>
            </a:xfrm>
            <a:custGeom>
              <a:avLst/>
              <a:gdLst>
                <a:gd name="T0" fmla="*/ 89 w 89"/>
                <a:gd name="T1" fmla="*/ 106 h 106"/>
                <a:gd name="T2" fmla="*/ 81 w 89"/>
                <a:gd name="T3" fmla="*/ 92 h 106"/>
                <a:gd name="T4" fmla="*/ 62 w 89"/>
                <a:gd name="T5" fmla="*/ 60 h 106"/>
                <a:gd name="T6" fmla="*/ 48 w 89"/>
                <a:gd name="T7" fmla="*/ 40 h 106"/>
                <a:gd name="T8" fmla="*/ 33 w 89"/>
                <a:gd name="T9" fmla="*/ 23 h 106"/>
                <a:gd name="T10" fmla="*/ 25 w 89"/>
                <a:gd name="T11" fmla="*/ 15 h 106"/>
                <a:gd name="T12" fmla="*/ 18 w 89"/>
                <a:gd name="T13" fmla="*/ 10 h 106"/>
                <a:gd name="T14" fmla="*/ 8 w 89"/>
                <a:gd name="T15" fmla="*/ 4 h 106"/>
                <a:gd name="T16" fmla="*/ 0 w 89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06">
                  <a:moveTo>
                    <a:pt x="89" y="106"/>
                  </a:moveTo>
                  <a:lnTo>
                    <a:pt x="81" y="92"/>
                  </a:lnTo>
                  <a:lnTo>
                    <a:pt x="62" y="60"/>
                  </a:lnTo>
                  <a:lnTo>
                    <a:pt x="48" y="40"/>
                  </a:lnTo>
                  <a:lnTo>
                    <a:pt x="33" y="23"/>
                  </a:lnTo>
                  <a:lnTo>
                    <a:pt x="25" y="15"/>
                  </a:lnTo>
                  <a:lnTo>
                    <a:pt x="18" y="10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68"/>
            <p:cNvSpPr>
              <a:spLocks/>
            </p:cNvSpPr>
            <p:nvPr/>
          </p:nvSpPr>
          <p:spPr bwMode="auto">
            <a:xfrm>
              <a:off x="1774825" y="3205163"/>
              <a:ext cx="103188" cy="46037"/>
            </a:xfrm>
            <a:custGeom>
              <a:avLst/>
              <a:gdLst>
                <a:gd name="T0" fmla="*/ 65 w 65"/>
                <a:gd name="T1" fmla="*/ 29 h 29"/>
                <a:gd name="T2" fmla="*/ 59 w 65"/>
                <a:gd name="T3" fmla="*/ 23 h 29"/>
                <a:gd name="T4" fmla="*/ 46 w 65"/>
                <a:gd name="T5" fmla="*/ 11 h 29"/>
                <a:gd name="T6" fmla="*/ 36 w 65"/>
                <a:gd name="T7" fmla="*/ 6 h 29"/>
                <a:gd name="T8" fmla="*/ 24 w 65"/>
                <a:gd name="T9" fmla="*/ 2 h 29"/>
                <a:gd name="T10" fmla="*/ 13 w 65"/>
                <a:gd name="T11" fmla="*/ 0 h 29"/>
                <a:gd name="T12" fmla="*/ 0 w 65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9">
                  <a:moveTo>
                    <a:pt x="65" y="29"/>
                  </a:moveTo>
                  <a:lnTo>
                    <a:pt x="59" y="23"/>
                  </a:lnTo>
                  <a:lnTo>
                    <a:pt x="46" y="11"/>
                  </a:lnTo>
                  <a:lnTo>
                    <a:pt x="36" y="6"/>
                  </a:lnTo>
                  <a:lnTo>
                    <a:pt x="24" y="2"/>
                  </a:lnTo>
                  <a:lnTo>
                    <a:pt x="13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69"/>
            <p:cNvSpPr>
              <a:spLocks/>
            </p:cNvSpPr>
            <p:nvPr/>
          </p:nvSpPr>
          <p:spPr bwMode="auto">
            <a:xfrm>
              <a:off x="2401888" y="3171825"/>
              <a:ext cx="225425" cy="66675"/>
            </a:xfrm>
            <a:custGeom>
              <a:avLst/>
              <a:gdLst>
                <a:gd name="T0" fmla="*/ 0 w 142"/>
                <a:gd name="T1" fmla="*/ 42 h 42"/>
                <a:gd name="T2" fmla="*/ 2 w 142"/>
                <a:gd name="T3" fmla="*/ 40 h 42"/>
                <a:gd name="T4" fmla="*/ 8 w 142"/>
                <a:gd name="T5" fmla="*/ 32 h 42"/>
                <a:gd name="T6" fmla="*/ 19 w 142"/>
                <a:gd name="T7" fmla="*/ 23 h 42"/>
                <a:gd name="T8" fmla="*/ 34 w 142"/>
                <a:gd name="T9" fmla="*/ 11 h 42"/>
                <a:gd name="T10" fmla="*/ 44 w 142"/>
                <a:gd name="T11" fmla="*/ 7 h 42"/>
                <a:gd name="T12" fmla="*/ 55 w 142"/>
                <a:gd name="T13" fmla="*/ 4 h 42"/>
                <a:gd name="T14" fmla="*/ 67 w 142"/>
                <a:gd name="T15" fmla="*/ 2 h 42"/>
                <a:gd name="T16" fmla="*/ 79 w 142"/>
                <a:gd name="T17" fmla="*/ 0 h 42"/>
                <a:gd name="T18" fmla="*/ 94 w 142"/>
                <a:gd name="T19" fmla="*/ 0 h 42"/>
                <a:gd name="T20" fmla="*/ 109 w 142"/>
                <a:gd name="T21" fmla="*/ 2 h 42"/>
                <a:gd name="T22" fmla="*/ 125 w 142"/>
                <a:gd name="T23" fmla="*/ 7 h 42"/>
                <a:gd name="T24" fmla="*/ 142 w 142"/>
                <a:gd name="T25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42">
                  <a:moveTo>
                    <a:pt x="0" y="42"/>
                  </a:moveTo>
                  <a:lnTo>
                    <a:pt x="2" y="40"/>
                  </a:lnTo>
                  <a:lnTo>
                    <a:pt x="8" y="32"/>
                  </a:lnTo>
                  <a:lnTo>
                    <a:pt x="19" y="23"/>
                  </a:lnTo>
                  <a:lnTo>
                    <a:pt x="34" y="11"/>
                  </a:lnTo>
                  <a:lnTo>
                    <a:pt x="44" y="7"/>
                  </a:lnTo>
                  <a:lnTo>
                    <a:pt x="55" y="4"/>
                  </a:lnTo>
                  <a:lnTo>
                    <a:pt x="67" y="2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09" y="2"/>
                  </a:lnTo>
                  <a:lnTo>
                    <a:pt x="125" y="7"/>
                  </a:lnTo>
                  <a:lnTo>
                    <a:pt x="142" y="15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70"/>
            <p:cNvSpPr>
              <a:spLocks/>
            </p:cNvSpPr>
            <p:nvPr/>
          </p:nvSpPr>
          <p:spPr bwMode="auto">
            <a:xfrm>
              <a:off x="2495550" y="3228975"/>
              <a:ext cx="214313" cy="36513"/>
            </a:xfrm>
            <a:custGeom>
              <a:avLst/>
              <a:gdLst>
                <a:gd name="T0" fmla="*/ 0 w 135"/>
                <a:gd name="T1" fmla="*/ 23 h 23"/>
                <a:gd name="T2" fmla="*/ 12 w 135"/>
                <a:gd name="T3" fmla="*/ 17 h 23"/>
                <a:gd name="T4" fmla="*/ 43 w 135"/>
                <a:gd name="T5" fmla="*/ 6 h 23"/>
                <a:gd name="T6" fmla="*/ 64 w 135"/>
                <a:gd name="T7" fmla="*/ 2 h 23"/>
                <a:gd name="T8" fmla="*/ 87 w 135"/>
                <a:gd name="T9" fmla="*/ 0 h 23"/>
                <a:gd name="T10" fmla="*/ 98 w 135"/>
                <a:gd name="T11" fmla="*/ 0 h 23"/>
                <a:gd name="T12" fmla="*/ 110 w 135"/>
                <a:gd name="T13" fmla="*/ 2 h 23"/>
                <a:gd name="T14" fmla="*/ 123 w 135"/>
                <a:gd name="T15" fmla="*/ 4 h 23"/>
                <a:gd name="T16" fmla="*/ 135 w 135"/>
                <a:gd name="T17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23">
                  <a:moveTo>
                    <a:pt x="0" y="23"/>
                  </a:moveTo>
                  <a:lnTo>
                    <a:pt x="12" y="17"/>
                  </a:lnTo>
                  <a:lnTo>
                    <a:pt x="43" y="6"/>
                  </a:lnTo>
                  <a:lnTo>
                    <a:pt x="64" y="2"/>
                  </a:lnTo>
                  <a:lnTo>
                    <a:pt x="87" y="0"/>
                  </a:lnTo>
                  <a:lnTo>
                    <a:pt x="98" y="0"/>
                  </a:lnTo>
                  <a:lnTo>
                    <a:pt x="110" y="2"/>
                  </a:lnTo>
                  <a:lnTo>
                    <a:pt x="123" y="4"/>
                  </a:lnTo>
                  <a:lnTo>
                    <a:pt x="135" y="1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71"/>
            <p:cNvSpPr>
              <a:spLocks/>
            </p:cNvSpPr>
            <p:nvPr/>
          </p:nvSpPr>
          <p:spPr bwMode="auto">
            <a:xfrm>
              <a:off x="2641600" y="3338513"/>
              <a:ext cx="138113" cy="68262"/>
            </a:xfrm>
            <a:custGeom>
              <a:avLst/>
              <a:gdLst>
                <a:gd name="T0" fmla="*/ 0 w 87"/>
                <a:gd name="T1" fmla="*/ 0 h 43"/>
                <a:gd name="T2" fmla="*/ 6 w 87"/>
                <a:gd name="T3" fmla="*/ 0 h 43"/>
                <a:gd name="T4" fmla="*/ 27 w 87"/>
                <a:gd name="T5" fmla="*/ 4 h 43"/>
                <a:gd name="T6" fmla="*/ 41 w 87"/>
                <a:gd name="T7" fmla="*/ 8 h 43"/>
                <a:gd name="T8" fmla="*/ 54 w 87"/>
                <a:gd name="T9" fmla="*/ 16 h 43"/>
                <a:gd name="T10" fmla="*/ 71 w 87"/>
                <a:gd name="T11" fmla="*/ 27 h 43"/>
                <a:gd name="T12" fmla="*/ 87 w 87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3">
                  <a:moveTo>
                    <a:pt x="0" y="0"/>
                  </a:moveTo>
                  <a:lnTo>
                    <a:pt x="6" y="0"/>
                  </a:lnTo>
                  <a:lnTo>
                    <a:pt x="27" y="4"/>
                  </a:lnTo>
                  <a:lnTo>
                    <a:pt x="41" y="8"/>
                  </a:lnTo>
                  <a:lnTo>
                    <a:pt x="54" y="16"/>
                  </a:lnTo>
                  <a:lnTo>
                    <a:pt x="71" y="27"/>
                  </a:lnTo>
                  <a:lnTo>
                    <a:pt x="87" y="4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72"/>
            <p:cNvSpPr>
              <a:spLocks/>
            </p:cNvSpPr>
            <p:nvPr/>
          </p:nvSpPr>
          <p:spPr bwMode="auto">
            <a:xfrm>
              <a:off x="1738313" y="3182938"/>
              <a:ext cx="182562" cy="58737"/>
            </a:xfrm>
            <a:custGeom>
              <a:avLst/>
              <a:gdLst>
                <a:gd name="T0" fmla="*/ 115 w 115"/>
                <a:gd name="T1" fmla="*/ 37 h 37"/>
                <a:gd name="T2" fmla="*/ 107 w 115"/>
                <a:gd name="T3" fmla="*/ 29 h 37"/>
                <a:gd name="T4" fmla="*/ 88 w 115"/>
                <a:gd name="T5" fmla="*/ 16 h 37"/>
                <a:gd name="T6" fmla="*/ 72 w 115"/>
                <a:gd name="T7" fmla="*/ 8 h 37"/>
                <a:gd name="T8" fmla="*/ 51 w 115"/>
                <a:gd name="T9" fmla="*/ 2 h 37"/>
                <a:gd name="T10" fmla="*/ 40 w 115"/>
                <a:gd name="T11" fmla="*/ 0 h 37"/>
                <a:gd name="T12" fmla="*/ 28 w 115"/>
                <a:gd name="T13" fmla="*/ 0 h 37"/>
                <a:gd name="T14" fmla="*/ 15 w 115"/>
                <a:gd name="T15" fmla="*/ 0 h 37"/>
                <a:gd name="T16" fmla="*/ 0 w 115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">
                  <a:moveTo>
                    <a:pt x="115" y="37"/>
                  </a:moveTo>
                  <a:lnTo>
                    <a:pt x="107" y="29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51" y="2"/>
                  </a:lnTo>
                  <a:lnTo>
                    <a:pt x="40" y="0"/>
                  </a:lnTo>
                  <a:lnTo>
                    <a:pt x="28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73"/>
            <p:cNvSpPr>
              <a:spLocks/>
            </p:cNvSpPr>
            <p:nvPr/>
          </p:nvSpPr>
          <p:spPr bwMode="auto">
            <a:xfrm>
              <a:off x="1835150" y="3138488"/>
              <a:ext cx="192088" cy="90487"/>
            </a:xfrm>
            <a:custGeom>
              <a:avLst/>
              <a:gdLst>
                <a:gd name="T0" fmla="*/ 121 w 121"/>
                <a:gd name="T1" fmla="*/ 57 h 57"/>
                <a:gd name="T2" fmla="*/ 111 w 121"/>
                <a:gd name="T3" fmla="*/ 48 h 57"/>
                <a:gd name="T4" fmla="*/ 84 w 121"/>
                <a:gd name="T5" fmla="*/ 26 h 57"/>
                <a:gd name="T6" fmla="*/ 65 w 121"/>
                <a:gd name="T7" fmla="*/ 15 h 57"/>
                <a:gd name="T8" fmla="*/ 46 w 121"/>
                <a:gd name="T9" fmla="*/ 5 h 57"/>
                <a:gd name="T10" fmla="*/ 34 w 121"/>
                <a:gd name="T11" fmla="*/ 3 h 57"/>
                <a:gd name="T12" fmla="*/ 23 w 121"/>
                <a:gd name="T13" fmla="*/ 2 h 57"/>
                <a:gd name="T14" fmla="*/ 11 w 121"/>
                <a:gd name="T15" fmla="*/ 0 h 57"/>
                <a:gd name="T16" fmla="*/ 0 w 121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7">
                  <a:moveTo>
                    <a:pt x="121" y="57"/>
                  </a:moveTo>
                  <a:lnTo>
                    <a:pt x="111" y="48"/>
                  </a:lnTo>
                  <a:lnTo>
                    <a:pt x="84" y="26"/>
                  </a:lnTo>
                  <a:lnTo>
                    <a:pt x="65" y="15"/>
                  </a:lnTo>
                  <a:lnTo>
                    <a:pt x="46" y="5"/>
                  </a:lnTo>
                  <a:lnTo>
                    <a:pt x="34" y="3"/>
                  </a:lnTo>
                  <a:lnTo>
                    <a:pt x="23" y="2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74"/>
            <p:cNvSpPr>
              <a:spLocks/>
            </p:cNvSpPr>
            <p:nvPr/>
          </p:nvSpPr>
          <p:spPr bwMode="auto">
            <a:xfrm>
              <a:off x="1924050" y="3105150"/>
              <a:ext cx="200025" cy="114300"/>
            </a:xfrm>
            <a:custGeom>
              <a:avLst/>
              <a:gdLst>
                <a:gd name="T0" fmla="*/ 126 w 126"/>
                <a:gd name="T1" fmla="*/ 72 h 72"/>
                <a:gd name="T2" fmla="*/ 119 w 126"/>
                <a:gd name="T3" fmla="*/ 59 h 72"/>
                <a:gd name="T4" fmla="*/ 97 w 126"/>
                <a:gd name="T5" fmla="*/ 32 h 72"/>
                <a:gd name="T6" fmla="*/ 88 w 126"/>
                <a:gd name="T7" fmla="*/ 26 h 72"/>
                <a:gd name="T8" fmla="*/ 80 w 126"/>
                <a:gd name="T9" fmla="*/ 19 h 72"/>
                <a:gd name="T10" fmla="*/ 69 w 126"/>
                <a:gd name="T11" fmla="*/ 13 h 72"/>
                <a:gd name="T12" fmla="*/ 57 w 126"/>
                <a:gd name="T13" fmla="*/ 7 h 72"/>
                <a:gd name="T14" fmla="*/ 46 w 126"/>
                <a:gd name="T15" fmla="*/ 3 h 72"/>
                <a:gd name="T16" fmla="*/ 32 w 126"/>
                <a:gd name="T17" fmla="*/ 1 h 72"/>
                <a:gd name="T18" fmla="*/ 17 w 126"/>
                <a:gd name="T19" fmla="*/ 0 h 72"/>
                <a:gd name="T20" fmla="*/ 0 w 126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72">
                  <a:moveTo>
                    <a:pt x="126" y="72"/>
                  </a:moveTo>
                  <a:lnTo>
                    <a:pt x="119" y="59"/>
                  </a:lnTo>
                  <a:lnTo>
                    <a:pt x="97" y="32"/>
                  </a:lnTo>
                  <a:lnTo>
                    <a:pt x="88" y="26"/>
                  </a:lnTo>
                  <a:lnTo>
                    <a:pt x="80" y="19"/>
                  </a:lnTo>
                  <a:lnTo>
                    <a:pt x="69" y="13"/>
                  </a:lnTo>
                  <a:lnTo>
                    <a:pt x="57" y="7"/>
                  </a:lnTo>
                  <a:lnTo>
                    <a:pt x="46" y="3"/>
                  </a:lnTo>
                  <a:lnTo>
                    <a:pt x="32" y="1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2033588" y="3043238"/>
              <a:ext cx="203200" cy="176212"/>
            </a:xfrm>
            <a:custGeom>
              <a:avLst/>
              <a:gdLst>
                <a:gd name="T0" fmla="*/ 128 w 128"/>
                <a:gd name="T1" fmla="*/ 111 h 111"/>
                <a:gd name="T2" fmla="*/ 119 w 128"/>
                <a:gd name="T3" fmla="*/ 92 h 111"/>
                <a:gd name="T4" fmla="*/ 94 w 128"/>
                <a:gd name="T5" fmla="*/ 56 h 111"/>
                <a:gd name="T6" fmla="*/ 84 w 128"/>
                <a:gd name="T7" fmla="*/ 44 h 111"/>
                <a:gd name="T8" fmla="*/ 74 w 128"/>
                <a:gd name="T9" fmla="*/ 35 h 111"/>
                <a:gd name="T10" fmla="*/ 65 w 128"/>
                <a:gd name="T11" fmla="*/ 25 h 111"/>
                <a:gd name="T12" fmla="*/ 53 w 128"/>
                <a:gd name="T13" fmla="*/ 17 h 111"/>
                <a:gd name="T14" fmla="*/ 40 w 128"/>
                <a:gd name="T15" fmla="*/ 10 h 111"/>
                <a:gd name="T16" fmla="*/ 28 w 128"/>
                <a:gd name="T17" fmla="*/ 4 h 111"/>
                <a:gd name="T18" fmla="*/ 13 w 128"/>
                <a:gd name="T19" fmla="*/ 0 h 111"/>
                <a:gd name="T20" fmla="*/ 0 w 128"/>
                <a:gd name="T2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11">
                  <a:moveTo>
                    <a:pt x="128" y="111"/>
                  </a:moveTo>
                  <a:lnTo>
                    <a:pt x="119" y="92"/>
                  </a:lnTo>
                  <a:lnTo>
                    <a:pt x="94" y="56"/>
                  </a:lnTo>
                  <a:lnTo>
                    <a:pt x="84" y="44"/>
                  </a:lnTo>
                  <a:lnTo>
                    <a:pt x="74" y="35"/>
                  </a:lnTo>
                  <a:lnTo>
                    <a:pt x="65" y="25"/>
                  </a:lnTo>
                  <a:lnTo>
                    <a:pt x="53" y="17"/>
                  </a:lnTo>
                  <a:lnTo>
                    <a:pt x="40" y="10"/>
                  </a:lnTo>
                  <a:lnTo>
                    <a:pt x="28" y="4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76"/>
            <p:cNvSpPr>
              <a:spLocks/>
            </p:cNvSpPr>
            <p:nvPr/>
          </p:nvSpPr>
          <p:spPr bwMode="auto">
            <a:xfrm>
              <a:off x="2047875" y="3098800"/>
              <a:ext cx="138113" cy="120650"/>
            </a:xfrm>
            <a:custGeom>
              <a:avLst/>
              <a:gdLst>
                <a:gd name="T0" fmla="*/ 87 w 87"/>
                <a:gd name="T1" fmla="*/ 76 h 76"/>
                <a:gd name="T2" fmla="*/ 81 w 87"/>
                <a:gd name="T3" fmla="*/ 65 h 76"/>
                <a:gd name="T4" fmla="*/ 64 w 87"/>
                <a:gd name="T5" fmla="*/ 42 h 76"/>
                <a:gd name="T6" fmla="*/ 50 w 87"/>
                <a:gd name="T7" fmla="*/ 28 h 76"/>
                <a:gd name="T8" fmla="*/ 35 w 87"/>
                <a:gd name="T9" fmla="*/ 17 h 76"/>
                <a:gd name="T10" fmla="*/ 27 w 87"/>
                <a:gd name="T11" fmla="*/ 11 h 76"/>
                <a:gd name="T12" fmla="*/ 19 w 87"/>
                <a:gd name="T13" fmla="*/ 7 h 76"/>
                <a:gd name="T14" fmla="*/ 10 w 87"/>
                <a:gd name="T15" fmla="*/ 4 h 76"/>
                <a:gd name="T16" fmla="*/ 0 w 87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6">
                  <a:moveTo>
                    <a:pt x="87" y="76"/>
                  </a:moveTo>
                  <a:lnTo>
                    <a:pt x="81" y="65"/>
                  </a:lnTo>
                  <a:lnTo>
                    <a:pt x="64" y="42"/>
                  </a:lnTo>
                  <a:lnTo>
                    <a:pt x="50" y="28"/>
                  </a:lnTo>
                  <a:lnTo>
                    <a:pt x="35" y="17"/>
                  </a:lnTo>
                  <a:lnTo>
                    <a:pt x="27" y="11"/>
                  </a:lnTo>
                  <a:lnTo>
                    <a:pt x="19" y="7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77"/>
            <p:cNvSpPr>
              <a:spLocks/>
            </p:cNvSpPr>
            <p:nvPr/>
          </p:nvSpPr>
          <p:spPr bwMode="auto">
            <a:xfrm>
              <a:off x="1947863" y="3128963"/>
              <a:ext cx="142875" cy="90487"/>
            </a:xfrm>
            <a:custGeom>
              <a:avLst/>
              <a:gdLst>
                <a:gd name="T0" fmla="*/ 90 w 90"/>
                <a:gd name="T1" fmla="*/ 57 h 57"/>
                <a:gd name="T2" fmla="*/ 86 w 90"/>
                <a:gd name="T3" fmla="*/ 50 h 57"/>
                <a:gd name="T4" fmla="*/ 75 w 90"/>
                <a:gd name="T5" fmla="*/ 36 h 57"/>
                <a:gd name="T6" fmla="*/ 63 w 90"/>
                <a:gd name="T7" fmla="*/ 27 h 57"/>
                <a:gd name="T8" fmla="*/ 46 w 90"/>
                <a:gd name="T9" fmla="*/ 17 h 57"/>
                <a:gd name="T10" fmla="*/ 27 w 90"/>
                <a:gd name="T11" fmla="*/ 8 h 57"/>
                <a:gd name="T12" fmla="*/ 0 w 90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7">
                  <a:moveTo>
                    <a:pt x="90" y="57"/>
                  </a:moveTo>
                  <a:lnTo>
                    <a:pt x="86" y="50"/>
                  </a:lnTo>
                  <a:lnTo>
                    <a:pt x="75" y="36"/>
                  </a:lnTo>
                  <a:lnTo>
                    <a:pt x="63" y="27"/>
                  </a:lnTo>
                  <a:lnTo>
                    <a:pt x="46" y="17"/>
                  </a:lnTo>
                  <a:lnTo>
                    <a:pt x="27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78"/>
            <p:cNvSpPr>
              <a:spLocks/>
            </p:cNvSpPr>
            <p:nvPr/>
          </p:nvSpPr>
          <p:spPr bwMode="auto">
            <a:xfrm>
              <a:off x="1798638" y="3143250"/>
              <a:ext cx="169862" cy="92075"/>
            </a:xfrm>
            <a:custGeom>
              <a:avLst/>
              <a:gdLst>
                <a:gd name="T0" fmla="*/ 107 w 107"/>
                <a:gd name="T1" fmla="*/ 58 h 58"/>
                <a:gd name="T2" fmla="*/ 104 w 107"/>
                <a:gd name="T3" fmla="*/ 50 h 58"/>
                <a:gd name="T4" fmla="*/ 84 w 107"/>
                <a:gd name="T5" fmla="*/ 33 h 58"/>
                <a:gd name="T6" fmla="*/ 71 w 107"/>
                <a:gd name="T7" fmla="*/ 23 h 58"/>
                <a:gd name="T8" fmla="*/ 52 w 107"/>
                <a:gd name="T9" fmla="*/ 14 h 58"/>
                <a:gd name="T10" fmla="*/ 29 w 107"/>
                <a:gd name="T11" fmla="*/ 6 h 58"/>
                <a:gd name="T12" fmla="*/ 0 w 10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8">
                  <a:moveTo>
                    <a:pt x="107" y="58"/>
                  </a:moveTo>
                  <a:lnTo>
                    <a:pt x="104" y="50"/>
                  </a:lnTo>
                  <a:lnTo>
                    <a:pt x="84" y="33"/>
                  </a:lnTo>
                  <a:lnTo>
                    <a:pt x="71" y="23"/>
                  </a:lnTo>
                  <a:lnTo>
                    <a:pt x="52" y="14"/>
                  </a:lnTo>
                  <a:lnTo>
                    <a:pt x="29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1731963" y="3217863"/>
              <a:ext cx="146050" cy="30162"/>
            </a:xfrm>
            <a:custGeom>
              <a:avLst/>
              <a:gdLst>
                <a:gd name="T0" fmla="*/ 92 w 92"/>
                <a:gd name="T1" fmla="*/ 19 h 19"/>
                <a:gd name="T2" fmla="*/ 86 w 92"/>
                <a:gd name="T3" fmla="*/ 15 h 19"/>
                <a:gd name="T4" fmla="*/ 69 w 92"/>
                <a:gd name="T5" fmla="*/ 7 h 19"/>
                <a:gd name="T6" fmla="*/ 55 w 92"/>
                <a:gd name="T7" fmla="*/ 5 h 19"/>
                <a:gd name="T8" fmla="*/ 40 w 92"/>
                <a:gd name="T9" fmla="*/ 1 h 19"/>
                <a:gd name="T10" fmla="*/ 21 w 92"/>
                <a:gd name="T11" fmla="*/ 0 h 19"/>
                <a:gd name="T12" fmla="*/ 0 w 92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9">
                  <a:moveTo>
                    <a:pt x="92" y="19"/>
                  </a:moveTo>
                  <a:lnTo>
                    <a:pt x="86" y="15"/>
                  </a:lnTo>
                  <a:lnTo>
                    <a:pt x="69" y="7"/>
                  </a:lnTo>
                  <a:lnTo>
                    <a:pt x="55" y="5"/>
                  </a:lnTo>
                  <a:lnTo>
                    <a:pt x="40" y="1"/>
                  </a:lnTo>
                  <a:lnTo>
                    <a:pt x="21" y="0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2054225" y="2990850"/>
              <a:ext cx="225425" cy="228600"/>
            </a:xfrm>
            <a:custGeom>
              <a:avLst/>
              <a:gdLst>
                <a:gd name="T0" fmla="*/ 140 w 142"/>
                <a:gd name="T1" fmla="*/ 144 h 144"/>
                <a:gd name="T2" fmla="*/ 140 w 142"/>
                <a:gd name="T3" fmla="*/ 137 h 144"/>
                <a:gd name="T4" fmla="*/ 142 w 142"/>
                <a:gd name="T5" fmla="*/ 119 h 144"/>
                <a:gd name="T6" fmla="*/ 140 w 142"/>
                <a:gd name="T7" fmla="*/ 108 h 144"/>
                <a:gd name="T8" fmla="*/ 138 w 142"/>
                <a:gd name="T9" fmla="*/ 95 h 144"/>
                <a:gd name="T10" fmla="*/ 136 w 142"/>
                <a:gd name="T11" fmla="*/ 81 h 144"/>
                <a:gd name="T12" fmla="*/ 131 w 142"/>
                <a:gd name="T13" fmla="*/ 66 h 144"/>
                <a:gd name="T14" fmla="*/ 125 w 142"/>
                <a:gd name="T15" fmla="*/ 52 h 144"/>
                <a:gd name="T16" fmla="*/ 115 w 142"/>
                <a:gd name="T17" fmla="*/ 39 h 144"/>
                <a:gd name="T18" fmla="*/ 104 w 142"/>
                <a:gd name="T19" fmla="*/ 27 h 144"/>
                <a:gd name="T20" fmla="*/ 90 w 142"/>
                <a:gd name="T21" fmla="*/ 16 h 144"/>
                <a:gd name="T22" fmla="*/ 73 w 142"/>
                <a:gd name="T23" fmla="*/ 8 h 144"/>
                <a:gd name="T24" fmla="*/ 54 w 142"/>
                <a:gd name="T25" fmla="*/ 2 h 144"/>
                <a:gd name="T26" fmla="*/ 29 w 142"/>
                <a:gd name="T27" fmla="*/ 0 h 144"/>
                <a:gd name="T28" fmla="*/ 0 w 142"/>
                <a:gd name="T2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144">
                  <a:moveTo>
                    <a:pt x="140" y="144"/>
                  </a:moveTo>
                  <a:lnTo>
                    <a:pt x="140" y="137"/>
                  </a:lnTo>
                  <a:lnTo>
                    <a:pt x="142" y="119"/>
                  </a:lnTo>
                  <a:lnTo>
                    <a:pt x="140" y="108"/>
                  </a:lnTo>
                  <a:lnTo>
                    <a:pt x="138" y="95"/>
                  </a:lnTo>
                  <a:lnTo>
                    <a:pt x="136" y="81"/>
                  </a:lnTo>
                  <a:lnTo>
                    <a:pt x="131" y="66"/>
                  </a:lnTo>
                  <a:lnTo>
                    <a:pt x="125" y="52"/>
                  </a:lnTo>
                  <a:lnTo>
                    <a:pt x="115" y="39"/>
                  </a:lnTo>
                  <a:lnTo>
                    <a:pt x="104" y="27"/>
                  </a:lnTo>
                  <a:lnTo>
                    <a:pt x="90" y="16"/>
                  </a:lnTo>
                  <a:lnTo>
                    <a:pt x="73" y="8"/>
                  </a:lnTo>
                  <a:lnTo>
                    <a:pt x="54" y="2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2005013" y="3013075"/>
              <a:ext cx="238125" cy="206375"/>
            </a:xfrm>
            <a:custGeom>
              <a:avLst/>
              <a:gdLst>
                <a:gd name="T0" fmla="*/ 150 w 150"/>
                <a:gd name="T1" fmla="*/ 130 h 130"/>
                <a:gd name="T2" fmla="*/ 137 w 150"/>
                <a:gd name="T3" fmla="*/ 107 h 130"/>
                <a:gd name="T4" fmla="*/ 100 w 150"/>
                <a:gd name="T5" fmla="*/ 61 h 130"/>
                <a:gd name="T6" fmla="*/ 89 w 150"/>
                <a:gd name="T7" fmla="*/ 48 h 130"/>
                <a:gd name="T8" fmla="*/ 77 w 150"/>
                <a:gd name="T9" fmla="*/ 36 h 130"/>
                <a:gd name="T10" fmla="*/ 64 w 150"/>
                <a:gd name="T11" fmla="*/ 25 h 130"/>
                <a:gd name="T12" fmla="*/ 52 w 150"/>
                <a:gd name="T13" fmla="*/ 15 h 130"/>
                <a:gd name="T14" fmla="*/ 39 w 150"/>
                <a:gd name="T15" fmla="*/ 8 h 130"/>
                <a:gd name="T16" fmla="*/ 25 w 150"/>
                <a:gd name="T17" fmla="*/ 4 h 130"/>
                <a:gd name="T18" fmla="*/ 12 w 150"/>
                <a:gd name="T19" fmla="*/ 0 h 130"/>
                <a:gd name="T20" fmla="*/ 0 w 150"/>
                <a:gd name="T2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30">
                  <a:moveTo>
                    <a:pt x="150" y="130"/>
                  </a:moveTo>
                  <a:lnTo>
                    <a:pt x="137" y="107"/>
                  </a:lnTo>
                  <a:lnTo>
                    <a:pt x="100" y="61"/>
                  </a:lnTo>
                  <a:lnTo>
                    <a:pt x="89" y="48"/>
                  </a:lnTo>
                  <a:lnTo>
                    <a:pt x="77" y="36"/>
                  </a:lnTo>
                  <a:lnTo>
                    <a:pt x="64" y="25"/>
                  </a:lnTo>
                  <a:lnTo>
                    <a:pt x="52" y="15"/>
                  </a:lnTo>
                  <a:lnTo>
                    <a:pt x="39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82"/>
            <p:cNvSpPr>
              <a:spLocks/>
            </p:cNvSpPr>
            <p:nvPr/>
          </p:nvSpPr>
          <p:spPr bwMode="auto">
            <a:xfrm>
              <a:off x="2000250" y="3043238"/>
              <a:ext cx="196850" cy="171450"/>
            </a:xfrm>
            <a:custGeom>
              <a:avLst/>
              <a:gdLst>
                <a:gd name="T0" fmla="*/ 124 w 124"/>
                <a:gd name="T1" fmla="*/ 108 h 108"/>
                <a:gd name="T2" fmla="*/ 119 w 124"/>
                <a:gd name="T3" fmla="*/ 90 h 108"/>
                <a:gd name="T4" fmla="*/ 97 w 124"/>
                <a:gd name="T5" fmla="*/ 54 h 108"/>
                <a:gd name="T6" fmla="*/ 88 w 124"/>
                <a:gd name="T7" fmla="*/ 44 h 108"/>
                <a:gd name="T8" fmla="*/ 80 w 124"/>
                <a:gd name="T9" fmla="*/ 35 h 108"/>
                <a:gd name="T10" fmla="*/ 69 w 124"/>
                <a:gd name="T11" fmla="*/ 25 h 108"/>
                <a:gd name="T12" fmla="*/ 57 w 124"/>
                <a:gd name="T13" fmla="*/ 17 h 108"/>
                <a:gd name="T14" fmla="*/ 46 w 124"/>
                <a:gd name="T15" fmla="*/ 12 h 108"/>
                <a:gd name="T16" fmla="*/ 30 w 124"/>
                <a:gd name="T17" fmla="*/ 6 h 108"/>
                <a:gd name="T18" fmla="*/ 15 w 124"/>
                <a:gd name="T19" fmla="*/ 2 h 108"/>
                <a:gd name="T20" fmla="*/ 0 w 124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08">
                  <a:moveTo>
                    <a:pt x="124" y="108"/>
                  </a:moveTo>
                  <a:lnTo>
                    <a:pt x="119" y="90"/>
                  </a:lnTo>
                  <a:lnTo>
                    <a:pt x="97" y="54"/>
                  </a:lnTo>
                  <a:lnTo>
                    <a:pt x="88" y="44"/>
                  </a:lnTo>
                  <a:lnTo>
                    <a:pt x="80" y="35"/>
                  </a:lnTo>
                  <a:lnTo>
                    <a:pt x="69" y="25"/>
                  </a:lnTo>
                  <a:lnTo>
                    <a:pt x="57" y="17"/>
                  </a:lnTo>
                  <a:lnTo>
                    <a:pt x="46" y="12"/>
                  </a:lnTo>
                  <a:lnTo>
                    <a:pt x="30" y="6"/>
                  </a:lnTo>
                  <a:lnTo>
                    <a:pt x="15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83"/>
            <p:cNvSpPr>
              <a:spLocks/>
            </p:cNvSpPr>
            <p:nvPr/>
          </p:nvSpPr>
          <p:spPr bwMode="auto">
            <a:xfrm>
              <a:off x="1603375" y="3314700"/>
              <a:ext cx="131763" cy="52388"/>
            </a:xfrm>
            <a:custGeom>
              <a:avLst/>
              <a:gdLst>
                <a:gd name="T0" fmla="*/ 83 w 83"/>
                <a:gd name="T1" fmla="*/ 0 h 33"/>
                <a:gd name="T2" fmla="*/ 71 w 83"/>
                <a:gd name="T3" fmla="*/ 0 h 33"/>
                <a:gd name="T4" fmla="*/ 46 w 83"/>
                <a:gd name="T5" fmla="*/ 4 h 33"/>
                <a:gd name="T6" fmla="*/ 33 w 83"/>
                <a:gd name="T7" fmla="*/ 8 h 33"/>
                <a:gd name="T8" fmla="*/ 19 w 83"/>
                <a:gd name="T9" fmla="*/ 13 h 33"/>
                <a:gd name="T10" fmla="*/ 14 w 83"/>
                <a:gd name="T11" fmla="*/ 17 h 33"/>
                <a:gd name="T12" fmla="*/ 8 w 83"/>
                <a:gd name="T13" fmla="*/ 21 h 33"/>
                <a:gd name="T14" fmla="*/ 4 w 83"/>
                <a:gd name="T15" fmla="*/ 27 h 33"/>
                <a:gd name="T16" fmla="*/ 0 w 83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33">
                  <a:moveTo>
                    <a:pt x="83" y="0"/>
                  </a:moveTo>
                  <a:lnTo>
                    <a:pt x="71" y="0"/>
                  </a:lnTo>
                  <a:lnTo>
                    <a:pt x="46" y="4"/>
                  </a:lnTo>
                  <a:lnTo>
                    <a:pt x="33" y="8"/>
                  </a:lnTo>
                  <a:lnTo>
                    <a:pt x="19" y="13"/>
                  </a:lnTo>
                  <a:lnTo>
                    <a:pt x="14" y="17"/>
                  </a:lnTo>
                  <a:lnTo>
                    <a:pt x="8" y="21"/>
                  </a:lnTo>
                  <a:lnTo>
                    <a:pt x="4" y="27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84"/>
            <p:cNvSpPr>
              <a:spLocks/>
            </p:cNvSpPr>
            <p:nvPr/>
          </p:nvSpPr>
          <p:spPr bwMode="auto">
            <a:xfrm>
              <a:off x="1716088" y="3214688"/>
              <a:ext cx="109537" cy="53975"/>
            </a:xfrm>
            <a:custGeom>
              <a:avLst/>
              <a:gdLst>
                <a:gd name="T0" fmla="*/ 69 w 69"/>
                <a:gd name="T1" fmla="*/ 34 h 34"/>
                <a:gd name="T2" fmla="*/ 63 w 69"/>
                <a:gd name="T3" fmla="*/ 28 h 34"/>
                <a:gd name="T4" fmla="*/ 48 w 69"/>
                <a:gd name="T5" fmla="*/ 15 h 34"/>
                <a:gd name="T6" fmla="*/ 37 w 69"/>
                <a:gd name="T7" fmla="*/ 9 h 34"/>
                <a:gd name="T8" fmla="*/ 25 w 69"/>
                <a:gd name="T9" fmla="*/ 3 h 34"/>
                <a:gd name="T10" fmla="*/ 14 w 69"/>
                <a:gd name="T11" fmla="*/ 0 h 34"/>
                <a:gd name="T12" fmla="*/ 0 w 69"/>
                <a:gd name="T13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4">
                  <a:moveTo>
                    <a:pt x="69" y="34"/>
                  </a:moveTo>
                  <a:lnTo>
                    <a:pt x="63" y="28"/>
                  </a:lnTo>
                  <a:lnTo>
                    <a:pt x="48" y="15"/>
                  </a:lnTo>
                  <a:lnTo>
                    <a:pt x="37" y="9"/>
                  </a:lnTo>
                  <a:lnTo>
                    <a:pt x="25" y="3"/>
                  </a:lnTo>
                  <a:lnTo>
                    <a:pt x="14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85"/>
            <p:cNvSpPr>
              <a:spLocks/>
            </p:cNvSpPr>
            <p:nvPr/>
          </p:nvSpPr>
          <p:spPr bwMode="auto">
            <a:xfrm>
              <a:off x="1643063" y="3259138"/>
              <a:ext cx="155575" cy="19050"/>
            </a:xfrm>
            <a:custGeom>
              <a:avLst/>
              <a:gdLst>
                <a:gd name="T0" fmla="*/ 98 w 98"/>
                <a:gd name="T1" fmla="*/ 12 h 12"/>
                <a:gd name="T2" fmla="*/ 90 w 98"/>
                <a:gd name="T3" fmla="*/ 8 h 12"/>
                <a:gd name="T4" fmla="*/ 67 w 98"/>
                <a:gd name="T5" fmla="*/ 2 h 12"/>
                <a:gd name="T6" fmla="*/ 54 w 98"/>
                <a:gd name="T7" fmla="*/ 0 h 12"/>
                <a:gd name="T8" fmla="*/ 37 w 98"/>
                <a:gd name="T9" fmla="*/ 0 h 12"/>
                <a:gd name="T10" fmla="*/ 19 w 98"/>
                <a:gd name="T11" fmla="*/ 4 h 12"/>
                <a:gd name="T12" fmla="*/ 0 w 9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2">
                  <a:moveTo>
                    <a:pt x="98" y="12"/>
                  </a:moveTo>
                  <a:lnTo>
                    <a:pt x="90" y="8"/>
                  </a:lnTo>
                  <a:lnTo>
                    <a:pt x="67" y="2"/>
                  </a:lnTo>
                  <a:lnTo>
                    <a:pt x="54" y="0"/>
                  </a:lnTo>
                  <a:lnTo>
                    <a:pt x="37" y="0"/>
                  </a:lnTo>
                  <a:lnTo>
                    <a:pt x="19" y="4"/>
                  </a:lnTo>
                  <a:lnTo>
                    <a:pt x="0" y="1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86"/>
            <p:cNvSpPr>
              <a:spLocks/>
            </p:cNvSpPr>
            <p:nvPr/>
          </p:nvSpPr>
          <p:spPr bwMode="auto">
            <a:xfrm>
              <a:off x="1703388" y="3225800"/>
              <a:ext cx="144462" cy="36513"/>
            </a:xfrm>
            <a:custGeom>
              <a:avLst/>
              <a:gdLst>
                <a:gd name="T0" fmla="*/ 91 w 91"/>
                <a:gd name="T1" fmla="*/ 23 h 23"/>
                <a:gd name="T2" fmla="*/ 85 w 91"/>
                <a:gd name="T3" fmla="*/ 19 h 23"/>
                <a:gd name="T4" fmla="*/ 68 w 91"/>
                <a:gd name="T5" fmla="*/ 12 h 23"/>
                <a:gd name="T6" fmla="*/ 54 w 91"/>
                <a:gd name="T7" fmla="*/ 6 h 23"/>
                <a:gd name="T8" fmla="*/ 39 w 91"/>
                <a:gd name="T9" fmla="*/ 4 h 23"/>
                <a:gd name="T10" fmla="*/ 22 w 91"/>
                <a:gd name="T11" fmla="*/ 0 h 23"/>
                <a:gd name="T12" fmla="*/ 0 w 9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23">
                  <a:moveTo>
                    <a:pt x="91" y="23"/>
                  </a:moveTo>
                  <a:lnTo>
                    <a:pt x="85" y="19"/>
                  </a:lnTo>
                  <a:lnTo>
                    <a:pt x="68" y="12"/>
                  </a:lnTo>
                  <a:lnTo>
                    <a:pt x="54" y="6"/>
                  </a:lnTo>
                  <a:lnTo>
                    <a:pt x="39" y="4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87"/>
            <p:cNvSpPr>
              <a:spLocks/>
            </p:cNvSpPr>
            <p:nvPr/>
          </p:nvSpPr>
          <p:spPr bwMode="auto">
            <a:xfrm>
              <a:off x="1898650" y="3086100"/>
              <a:ext cx="171450" cy="133350"/>
            </a:xfrm>
            <a:custGeom>
              <a:avLst/>
              <a:gdLst>
                <a:gd name="T0" fmla="*/ 108 w 108"/>
                <a:gd name="T1" fmla="*/ 84 h 84"/>
                <a:gd name="T2" fmla="*/ 100 w 108"/>
                <a:gd name="T3" fmla="*/ 73 h 84"/>
                <a:gd name="T4" fmla="*/ 77 w 108"/>
                <a:gd name="T5" fmla="*/ 44 h 84"/>
                <a:gd name="T6" fmla="*/ 62 w 108"/>
                <a:gd name="T7" fmla="*/ 31 h 84"/>
                <a:gd name="T8" fmla="*/ 44 w 108"/>
                <a:gd name="T9" fmla="*/ 17 h 84"/>
                <a:gd name="T10" fmla="*/ 33 w 108"/>
                <a:gd name="T11" fmla="*/ 12 h 84"/>
                <a:gd name="T12" fmla="*/ 23 w 108"/>
                <a:gd name="T13" fmla="*/ 6 h 84"/>
                <a:gd name="T14" fmla="*/ 12 w 108"/>
                <a:gd name="T15" fmla="*/ 2 h 84"/>
                <a:gd name="T16" fmla="*/ 0 w 108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4">
                  <a:moveTo>
                    <a:pt x="108" y="84"/>
                  </a:moveTo>
                  <a:lnTo>
                    <a:pt x="100" y="73"/>
                  </a:lnTo>
                  <a:lnTo>
                    <a:pt x="77" y="44"/>
                  </a:lnTo>
                  <a:lnTo>
                    <a:pt x="62" y="31"/>
                  </a:lnTo>
                  <a:lnTo>
                    <a:pt x="44" y="17"/>
                  </a:lnTo>
                  <a:lnTo>
                    <a:pt x="33" y="12"/>
                  </a:lnTo>
                  <a:lnTo>
                    <a:pt x="23" y="6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88"/>
            <p:cNvSpPr>
              <a:spLocks/>
            </p:cNvSpPr>
            <p:nvPr/>
          </p:nvSpPr>
          <p:spPr bwMode="auto">
            <a:xfrm>
              <a:off x="1889125" y="3092450"/>
              <a:ext cx="184150" cy="125413"/>
            </a:xfrm>
            <a:custGeom>
              <a:avLst/>
              <a:gdLst>
                <a:gd name="T0" fmla="*/ 116 w 116"/>
                <a:gd name="T1" fmla="*/ 79 h 79"/>
                <a:gd name="T2" fmla="*/ 104 w 116"/>
                <a:gd name="T3" fmla="*/ 67 h 79"/>
                <a:gd name="T4" fmla="*/ 73 w 116"/>
                <a:gd name="T5" fmla="*/ 40 h 79"/>
                <a:gd name="T6" fmla="*/ 56 w 116"/>
                <a:gd name="T7" fmla="*/ 27 h 79"/>
                <a:gd name="T8" fmla="*/ 37 w 116"/>
                <a:gd name="T9" fmla="*/ 13 h 79"/>
                <a:gd name="T10" fmla="*/ 27 w 116"/>
                <a:gd name="T11" fmla="*/ 9 h 79"/>
                <a:gd name="T12" fmla="*/ 18 w 116"/>
                <a:gd name="T13" fmla="*/ 6 h 79"/>
                <a:gd name="T14" fmla="*/ 10 w 116"/>
                <a:gd name="T15" fmla="*/ 2 h 79"/>
                <a:gd name="T16" fmla="*/ 0 w 116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9">
                  <a:moveTo>
                    <a:pt x="116" y="79"/>
                  </a:moveTo>
                  <a:lnTo>
                    <a:pt x="104" y="67"/>
                  </a:lnTo>
                  <a:lnTo>
                    <a:pt x="73" y="40"/>
                  </a:lnTo>
                  <a:lnTo>
                    <a:pt x="56" y="27"/>
                  </a:lnTo>
                  <a:lnTo>
                    <a:pt x="37" y="13"/>
                  </a:lnTo>
                  <a:lnTo>
                    <a:pt x="27" y="9"/>
                  </a:lnTo>
                  <a:lnTo>
                    <a:pt x="18" y="6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89"/>
            <p:cNvSpPr>
              <a:spLocks/>
            </p:cNvSpPr>
            <p:nvPr/>
          </p:nvSpPr>
          <p:spPr bwMode="auto">
            <a:xfrm>
              <a:off x="1984375" y="3043238"/>
              <a:ext cx="166688" cy="174625"/>
            </a:xfrm>
            <a:custGeom>
              <a:avLst/>
              <a:gdLst>
                <a:gd name="T0" fmla="*/ 105 w 105"/>
                <a:gd name="T1" fmla="*/ 110 h 110"/>
                <a:gd name="T2" fmla="*/ 94 w 105"/>
                <a:gd name="T3" fmla="*/ 92 h 110"/>
                <a:gd name="T4" fmla="*/ 65 w 105"/>
                <a:gd name="T5" fmla="*/ 58 h 110"/>
                <a:gd name="T6" fmla="*/ 48 w 105"/>
                <a:gd name="T7" fmla="*/ 37 h 110"/>
                <a:gd name="T8" fmla="*/ 31 w 105"/>
                <a:gd name="T9" fmla="*/ 19 h 110"/>
                <a:gd name="T10" fmla="*/ 23 w 105"/>
                <a:gd name="T11" fmla="*/ 12 h 110"/>
                <a:gd name="T12" fmla="*/ 15 w 105"/>
                <a:gd name="T13" fmla="*/ 8 h 110"/>
                <a:gd name="T14" fmla="*/ 8 w 105"/>
                <a:gd name="T15" fmla="*/ 2 h 110"/>
                <a:gd name="T16" fmla="*/ 0 w 105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10">
                  <a:moveTo>
                    <a:pt x="105" y="110"/>
                  </a:moveTo>
                  <a:lnTo>
                    <a:pt x="94" y="92"/>
                  </a:lnTo>
                  <a:lnTo>
                    <a:pt x="65" y="58"/>
                  </a:lnTo>
                  <a:lnTo>
                    <a:pt x="48" y="37"/>
                  </a:lnTo>
                  <a:lnTo>
                    <a:pt x="31" y="19"/>
                  </a:lnTo>
                  <a:lnTo>
                    <a:pt x="23" y="12"/>
                  </a:lnTo>
                  <a:lnTo>
                    <a:pt x="15" y="8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90"/>
            <p:cNvSpPr>
              <a:spLocks/>
            </p:cNvSpPr>
            <p:nvPr/>
          </p:nvSpPr>
          <p:spPr bwMode="auto">
            <a:xfrm>
              <a:off x="2047875" y="2994025"/>
              <a:ext cx="215900" cy="228600"/>
            </a:xfrm>
            <a:custGeom>
              <a:avLst/>
              <a:gdLst>
                <a:gd name="T0" fmla="*/ 136 w 136"/>
                <a:gd name="T1" fmla="*/ 144 h 144"/>
                <a:gd name="T2" fmla="*/ 135 w 136"/>
                <a:gd name="T3" fmla="*/ 139 h 144"/>
                <a:gd name="T4" fmla="*/ 133 w 136"/>
                <a:gd name="T5" fmla="*/ 125 h 144"/>
                <a:gd name="T6" fmla="*/ 127 w 136"/>
                <a:gd name="T7" fmla="*/ 104 h 144"/>
                <a:gd name="T8" fmla="*/ 115 w 136"/>
                <a:gd name="T9" fmla="*/ 79 h 144"/>
                <a:gd name="T10" fmla="*/ 108 w 136"/>
                <a:gd name="T11" fmla="*/ 68 h 144"/>
                <a:gd name="T12" fmla="*/ 98 w 136"/>
                <a:gd name="T13" fmla="*/ 54 h 144"/>
                <a:gd name="T14" fmla="*/ 89 w 136"/>
                <a:gd name="T15" fmla="*/ 43 h 144"/>
                <a:gd name="T16" fmla="*/ 75 w 136"/>
                <a:gd name="T17" fmla="*/ 31 h 144"/>
                <a:gd name="T18" fmla="*/ 60 w 136"/>
                <a:gd name="T19" fmla="*/ 22 h 144"/>
                <a:gd name="T20" fmla="*/ 42 w 136"/>
                <a:gd name="T21" fmla="*/ 12 h 144"/>
                <a:gd name="T22" fmla="*/ 23 w 136"/>
                <a:gd name="T23" fmla="*/ 6 h 144"/>
                <a:gd name="T24" fmla="*/ 0 w 136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144">
                  <a:moveTo>
                    <a:pt x="136" y="144"/>
                  </a:moveTo>
                  <a:lnTo>
                    <a:pt x="135" y="139"/>
                  </a:lnTo>
                  <a:lnTo>
                    <a:pt x="133" y="125"/>
                  </a:lnTo>
                  <a:lnTo>
                    <a:pt x="127" y="104"/>
                  </a:lnTo>
                  <a:lnTo>
                    <a:pt x="115" y="79"/>
                  </a:lnTo>
                  <a:lnTo>
                    <a:pt x="108" y="68"/>
                  </a:lnTo>
                  <a:lnTo>
                    <a:pt x="98" y="54"/>
                  </a:lnTo>
                  <a:lnTo>
                    <a:pt x="89" y="43"/>
                  </a:lnTo>
                  <a:lnTo>
                    <a:pt x="75" y="31"/>
                  </a:lnTo>
                  <a:lnTo>
                    <a:pt x="60" y="22"/>
                  </a:lnTo>
                  <a:lnTo>
                    <a:pt x="42" y="12"/>
                  </a:lnTo>
                  <a:lnTo>
                    <a:pt x="23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91"/>
            <p:cNvSpPr>
              <a:spLocks/>
            </p:cNvSpPr>
            <p:nvPr/>
          </p:nvSpPr>
          <p:spPr bwMode="auto">
            <a:xfrm>
              <a:off x="1250950" y="3219450"/>
              <a:ext cx="1804988" cy="2014538"/>
            </a:xfrm>
            <a:custGeom>
              <a:avLst/>
              <a:gdLst>
                <a:gd name="T0" fmla="*/ 951 w 1137"/>
                <a:gd name="T1" fmla="*/ 816 h 1269"/>
                <a:gd name="T2" fmla="*/ 909 w 1137"/>
                <a:gd name="T3" fmla="*/ 989 h 1269"/>
                <a:gd name="T4" fmla="*/ 855 w 1137"/>
                <a:gd name="T5" fmla="*/ 1093 h 1269"/>
                <a:gd name="T6" fmla="*/ 802 w 1137"/>
                <a:gd name="T7" fmla="*/ 1162 h 1269"/>
                <a:gd name="T8" fmla="*/ 738 w 1137"/>
                <a:gd name="T9" fmla="*/ 1215 h 1269"/>
                <a:gd name="T10" fmla="*/ 667 w 1137"/>
                <a:gd name="T11" fmla="*/ 1252 h 1269"/>
                <a:gd name="T12" fmla="*/ 591 w 1137"/>
                <a:gd name="T13" fmla="*/ 1267 h 1269"/>
                <a:gd name="T14" fmla="*/ 514 w 1137"/>
                <a:gd name="T15" fmla="*/ 1262 h 1269"/>
                <a:gd name="T16" fmla="*/ 439 w 1137"/>
                <a:gd name="T17" fmla="*/ 1237 h 1269"/>
                <a:gd name="T18" fmla="*/ 374 w 1137"/>
                <a:gd name="T19" fmla="*/ 1190 h 1269"/>
                <a:gd name="T20" fmla="*/ 314 w 1137"/>
                <a:gd name="T21" fmla="*/ 1129 h 1269"/>
                <a:gd name="T22" fmla="*/ 264 w 1137"/>
                <a:gd name="T23" fmla="*/ 1054 h 1269"/>
                <a:gd name="T24" fmla="*/ 205 w 1137"/>
                <a:gd name="T25" fmla="*/ 893 h 1269"/>
                <a:gd name="T26" fmla="*/ 188 w 1137"/>
                <a:gd name="T27" fmla="*/ 762 h 1269"/>
                <a:gd name="T28" fmla="*/ 188 w 1137"/>
                <a:gd name="T29" fmla="*/ 697 h 1269"/>
                <a:gd name="T30" fmla="*/ 143 w 1137"/>
                <a:gd name="T31" fmla="*/ 728 h 1269"/>
                <a:gd name="T32" fmla="*/ 111 w 1137"/>
                <a:gd name="T33" fmla="*/ 718 h 1269"/>
                <a:gd name="T34" fmla="*/ 63 w 1137"/>
                <a:gd name="T35" fmla="*/ 638 h 1269"/>
                <a:gd name="T36" fmla="*/ 15 w 1137"/>
                <a:gd name="T37" fmla="*/ 475 h 1269"/>
                <a:gd name="T38" fmla="*/ 0 w 1137"/>
                <a:gd name="T39" fmla="*/ 331 h 1269"/>
                <a:gd name="T40" fmla="*/ 17 w 1137"/>
                <a:gd name="T41" fmla="*/ 263 h 1269"/>
                <a:gd name="T42" fmla="*/ 53 w 1137"/>
                <a:gd name="T43" fmla="*/ 231 h 1269"/>
                <a:gd name="T44" fmla="*/ 122 w 1137"/>
                <a:gd name="T45" fmla="*/ 223 h 1269"/>
                <a:gd name="T46" fmla="*/ 166 w 1137"/>
                <a:gd name="T47" fmla="*/ 250 h 1269"/>
                <a:gd name="T48" fmla="*/ 197 w 1137"/>
                <a:gd name="T49" fmla="*/ 308 h 1269"/>
                <a:gd name="T50" fmla="*/ 218 w 1137"/>
                <a:gd name="T51" fmla="*/ 212 h 1269"/>
                <a:gd name="T52" fmla="*/ 218 w 1137"/>
                <a:gd name="T53" fmla="*/ 167 h 1269"/>
                <a:gd name="T54" fmla="*/ 247 w 1137"/>
                <a:gd name="T55" fmla="*/ 102 h 1269"/>
                <a:gd name="T56" fmla="*/ 324 w 1137"/>
                <a:gd name="T57" fmla="*/ 48 h 1269"/>
                <a:gd name="T58" fmla="*/ 437 w 1137"/>
                <a:gd name="T59" fmla="*/ 12 h 1269"/>
                <a:gd name="T60" fmla="*/ 577 w 1137"/>
                <a:gd name="T61" fmla="*/ 0 h 1269"/>
                <a:gd name="T62" fmla="*/ 715 w 1137"/>
                <a:gd name="T63" fmla="*/ 12 h 1269"/>
                <a:gd name="T64" fmla="*/ 830 w 1137"/>
                <a:gd name="T65" fmla="*/ 48 h 1269"/>
                <a:gd name="T66" fmla="*/ 907 w 1137"/>
                <a:gd name="T67" fmla="*/ 102 h 1269"/>
                <a:gd name="T68" fmla="*/ 934 w 1137"/>
                <a:gd name="T69" fmla="*/ 167 h 1269"/>
                <a:gd name="T70" fmla="*/ 922 w 1137"/>
                <a:gd name="T71" fmla="*/ 210 h 1269"/>
                <a:gd name="T72" fmla="*/ 947 w 1137"/>
                <a:gd name="T73" fmla="*/ 298 h 1269"/>
                <a:gd name="T74" fmla="*/ 940 w 1137"/>
                <a:gd name="T75" fmla="*/ 300 h 1269"/>
                <a:gd name="T76" fmla="*/ 928 w 1137"/>
                <a:gd name="T77" fmla="*/ 315 h 1269"/>
                <a:gd name="T78" fmla="*/ 942 w 1137"/>
                <a:gd name="T79" fmla="*/ 300 h 1269"/>
                <a:gd name="T80" fmla="*/ 992 w 1137"/>
                <a:gd name="T81" fmla="*/ 238 h 1269"/>
                <a:gd name="T82" fmla="*/ 1051 w 1137"/>
                <a:gd name="T83" fmla="*/ 223 h 1269"/>
                <a:gd name="T84" fmla="*/ 1101 w 1137"/>
                <a:gd name="T85" fmla="*/ 238 h 1269"/>
                <a:gd name="T86" fmla="*/ 1126 w 1137"/>
                <a:gd name="T87" fmla="*/ 281 h 1269"/>
                <a:gd name="T88" fmla="*/ 1135 w 1137"/>
                <a:gd name="T89" fmla="*/ 394 h 1269"/>
                <a:gd name="T90" fmla="*/ 1111 w 1137"/>
                <a:gd name="T91" fmla="*/ 546 h 1269"/>
                <a:gd name="T92" fmla="*/ 1064 w 1137"/>
                <a:gd name="T93" fmla="*/ 668 h 1269"/>
                <a:gd name="T94" fmla="*/ 1024 w 1137"/>
                <a:gd name="T95" fmla="*/ 718 h 1269"/>
                <a:gd name="T96" fmla="*/ 993 w 1137"/>
                <a:gd name="T97" fmla="*/ 722 h 1269"/>
                <a:gd name="T98" fmla="*/ 953 w 1137"/>
                <a:gd name="T99" fmla="*/ 693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7" h="1269">
                  <a:moveTo>
                    <a:pt x="955" y="734"/>
                  </a:moveTo>
                  <a:lnTo>
                    <a:pt x="955" y="762"/>
                  </a:lnTo>
                  <a:lnTo>
                    <a:pt x="953" y="789"/>
                  </a:lnTo>
                  <a:lnTo>
                    <a:pt x="951" y="816"/>
                  </a:lnTo>
                  <a:lnTo>
                    <a:pt x="947" y="841"/>
                  </a:lnTo>
                  <a:lnTo>
                    <a:pt x="938" y="893"/>
                  </a:lnTo>
                  <a:lnTo>
                    <a:pt x="924" y="943"/>
                  </a:lnTo>
                  <a:lnTo>
                    <a:pt x="909" y="989"/>
                  </a:lnTo>
                  <a:lnTo>
                    <a:pt x="890" y="1033"/>
                  </a:lnTo>
                  <a:lnTo>
                    <a:pt x="878" y="1054"/>
                  </a:lnTo>
                  <a:lnTo>
                    <a:pt x="867" y="1073"/>
                  </a:lnTo>
                  <a:lnTo>
                    <a:pt x="855" y="1093"/>
                  </a:lnTo>
                  <a:lnTo>
                    <a:pt x="842" y="1112"/>
                  </a:lnTo>
                  <a:lnTo>
                    <a:pt x="828" y="1129"/>
                  </a:lnTo>
                  <a:lnTo>
                    <a:pt x="815" y="1146"/>
                  </a:lnTo>
                  <a:lnTo>
                    <a:pt x="802" y="1162"/>
                  </a:lnTo>
                  <a:lnTo>
                    <a:pt x="786" y="1177"/>
                  </a:lnTo>
                  <a:lnTo>
                    <a:pt x="771" y="1190"/>
                  </a:lnTo>
                  <a:lnTo>
                    <a:pt x="754" y="1204"/>
                  </a:lnTo>
                  <a:lnTo>
                    <a:pt x="738" y="1215"/>
                  </a:lnTo>
                  <a:lnTo>
                    <a:pt x="721" y="1227"/>
                  </a:lnTo>
                  <a:lnTo>
                    <a:pt x="704" y="1237"/>
                  </a:lnTo>
                  <a:lnTo>
                    <a:pt x="685" y="1244"/>
                  </a:lnTo>
                  <a:lnTo>
                    <a:pt x="667" y="1252"/>
                  </a:lnTo>
                  <a:lnTo>
                    <a:pt x="648" y="1258"/>
                  </a:lnTo>
                  <a:lnTo>
                    <a:pt x="629" y="1262"/>
                  </a:lnTo>
                  <a:lnTo>
                    <a:pt x="610" y="1265"/>
                  </a:lnTo>
                  <a:lnTo>
                    <a:pt x="591" y="1267"/>
                  </a:lnTo>
                  <a:lnTo>
                    <a:pt x="571" y="1269"/>
                  </a:lnTo>
                  <a:lnTo>
                    <a:pt x="552" y="1267"/>
                  </a:lnTo>
                  <a:lnTo>
                    <a:pt x="533" y="1265"/>
                  </a:lnTo>
                  <a:lnTo>
                    <a:pt x="514" y="1262"/>
                  </a:lnTo>
                  <a:lnTo>
                    <a:pt x="495" y="1258"/>
                  </a:lnTo>
                  <a:lnTo>
                    <a:pt x="475" y="1252"/>
                  </a:lnTo>
                  <a:lnTo>
                    <a:pt x="458" y="1244"/>
                  </a:lnTo>
                  <a:lnTo>
                    <a:pt x="439" y="1237"/>
                  </a:lnTo>
                  <a:lnTo>
                    <a:pt x="422" y="1227"/>
                  </a:lnTo>
                  <a:lnTo>
                    <a:pt x="406" y="1215"/>
                  </a:lnTo>
                  <a:lnTo>
                    <a:pt x="389" y="1204"/>
                  </a:lnTo>
                  <a:lnTo>
                    <a:pt x="374" y="1190"/>
                  </a:lnTo>
                  <a:lnTo>
                    <a:pt x="356" y="1177"/>
                  </a:lnTo>
                  <a:lnTo>
                    <a:pt x="343" y="1162"/>
                  </a:lnTo>
                  <a:lnTo>
                    <a:pt x="328" y="1146"/>
                  </a:lnTo>
                  <a:lnTo>
                    <a:pt x="314" y="1129"/>
                  </a:lnTo>
                  <a:lnTo>
                    <a:pt x="301" y="1112"/>
                  </a:lnTo>
                  <a:lnTo>
                    <a:pt x="287" y="1093"/>
                  </a:lnTo>
                  <a:lnTo>
                    <a:pt x="276" y="1073"/>
                  </a:lnTo>
                  <a:lnTo>
                    <a:pt x="264" y="1054"/>
                  </a:lnTo>
                  <a:lnTo>
                    <a:pt x="253" y="1033"/>
                  </a:lnTo>
                  <a:lnTo>
                    <a:pt x="234" y="989"/>
                  </a:lnTo>
                  <a:lnTo>
                    <a:pt x="218" y="943"/>
                  </a:lnTo>
                  <a:lnTo>
                    <a:pt x="205" y="893"/>
                  </a:lnTo>
                  <a:lnTo>
                    <a:pt x="195" y="841"/>
                  </a:lnTo>
                  <a:lnTo>
                    <a:pt x="191" y="816"/>
                  </a:lnTo>
                  <a:lnTo>
                    <a:pt x="189" y="789"/>
                  </a:lnTo>
                  <a:lnTo>
                    <a:pt x="188" y="762"/>
                  </a:lnTo>
                  <a:lnTo>
                    <a:pt x="188" y="734"/>
                  </a:lnTo>
                  <a:lnTo>
                    <a:pt x="189" y="707"/>
                  </a:lnTo>
                  <a:lnTo>
                    <a:pt x="189" y="699"/>
                  </a:lnTo>
                  <a:lnTo>
                    <a:pt x="188" y="697"/>
                  </a:lnTo>
                  <a:lnTo>
                    <a:pt x="186" y="693"/>
                  </a:lnTo>
                  <a:lnTo>
                    <a:pt x="172" y="705"/>
                  </a:lnTo>
                  <a:lnTo>
                    <a:pt x="149" y="724"/>
                  </a:lnTo>
                  <a:lnTo>
                    <a:pt x="143" y="728"/>
                  </a:lnTo>
                  <a:lnTo>
                    <a:pt x="136" y="728"/>
                  </a:lnTo>
                  <a:lnTo>
                    <a:pt x="128" y="728"/>
                  </a:lnTo>
                  <a:lnTo>
                    <a:pt x="118" y="724"/>
                  </a:lnTo>
                  <a:lnTo>
                    <a:pt x="111" y="718"/>
                  </a:lnTo>
                  <a:lnTo>
                    <a:pt x="101" y="709"/>
                  </a:lnTo>
                  <a:lnTo>
                    <a:pt x="92" y="693"/>
                  </a:lnTo>
                  <a:lnTo>
                    <a:pt x="80" y="676"/>
                  </a:lnTo>
                  <a:lnTo>
                    <a:pt x="63" y="638"/>
                  </a:lnTo>
                  <a:lnTo>
                    <a:pt x="44" y="580"/>
                  </a:lnTo>
                  <a:lnTo>
                    <a:pt x="32" y="547"/>
                  </a:lnTo>
                  <a:lnTo>
                    <a:pt x="23" y="511"/>
                  </a:lnTo>
                  <a:lnTo>
                    <a:pt x="15" y="475"/>
                  </a:lnTo>
                  <a:lnTo>
                    <a:pt x="7" y="436"/>
                  </a:lnTo>
                  <a:lnTo>
                    <a:pt x="1" y="400"/>
                  </a:lnTo>
                  <a:lnTo>
                    <a:pt x="0" y="365"/>
                  </a:lnTo>
                  <a:lnTo>
                    <a:pt x="0" y="331"/>
                  </a:lnTo>
                  <a:lnTo>
                    <a:pt x="3" y="300"/>
                  </a:lnTo>
                  <a:lnTo>
                    <a:pt x="7" y="286"/>
                  </a:lnTo>
                  <a:lnTo>
                    <a:pt x="11" y="275"/>
                  </a:lnTo>
                  <a:lnTo>
                    <a:pt x="17" y="263"/>
                  </a:lnTo>
                  <a:lnTo>
                    <a:pt x="24" y="252"/>
                  </a:lnTo>
                  <a:lnTo>
                    <a:pt x="32" y="244"/>
                  </a:lnTo>
                  <a:lnTo>
                    <a:pt x="42" y="237"/>
                  </a:lnTo>
                  <a:lnTo>
                    <a:pt x="53" y="231"/>
                  </a:lnTo>
                  <a:lnTo>
                    <a:pt x="65" y="227"/>
                  </a:lnTo>
                  <a:lnTo>
                    <a:pt x="86" y="223"/>
                  </a:lnTo>
                  <a:lnTo>
                    <a:pt x="105" y="221"/>
                  </a:lnTo>
                  <a:lnTo>
                    <a:pt x="122" y="223"/>
                  </a:lnTo>
                  <a:lnTo>
                    <a:pt x="136" y="227"/>
                  </a:lnTo>
                  <a:lnTo>
                    <a:pt x="147" y="235"/>
                  </a:lnTo>
                  <a:lnTo>
                    <a:pt x="159" y="242"/>
                  </a:lnTo>
                  <a:lnTo>
                    <a:pt x="166" y="250"/>
                  </a:lnTo>
                  <a:lnTo>
                    <a:pt x="174" y="260"/>
                  </a:lnTo>
                  <a:lnTo>
                    <a:pt x="189" y="298"/>
                  </a:lnTo>
                  <a:lnTo>
                    <a:pt x="199" y="315"/>
                  </a:lnTo>
                  <a:lnTo>
                    <a:pt x="197" y="308"/>
                  </a:lnTo>
                  <a:lnTo>
                    <a:pt x="193" y="304"/>
                  </a:lnTo>
                  <a:lnTo>
                    <a:pt x="216" y="225"/>
                  </a:lnTo>
                  <a:lnTo>
                    <a:pt x="216" y="219"/>
                  </a:lnTo>
                  <a:lnTo>
                    <a:pt x="218" y="212"/>
                  </a:lnTo>
                  <a:lnTo>
                    <a:pt x="222" y="206"/>
                  </a:lnTo>
                  <a:lnTo>
                    <a:pt x="224" y="200"/>
                  </a:lnTo>
                  <a:lnTo>
                    <a:pt x="220" y="183"/>
                  </a:lnTo>
                  <a:lnTo>
                    <a:pt x="218" y="167"/>
                  </a:lnTo>
                  <a:lnTo>
                    <a:pt x="220" y="150"/>
                  </a:lnTo>
                  <a:lnTo>
                    <a:pt x="226" y="133"/>
                  </a:lnTo>
                  <a:lnTo>
                    <a:pt x="234" y="118"/>
                  </a:lnTo>
                  <a:lnTo>
                    <a:pt x="247" y="102"/>
                  </a:lnTo>
                  <a:lnTo>
                    <a:pt x="262" y="87"/>
                  </a:lnTo>
                  <a:lnTo>
                    <a:pt x="280" y="73"/>
                  </a:lnTo>
                  <a:lnTo>
                    <a:pt x="301" y="60"/>
                  </a:lnTo>
                  <a:lnTo>
                    <a:pt x="324" y="48"/>
                  </a:lnTo>
                  <a:lnTo>
                    <a:pt x="349" y="37"/>
                  </a:lnTo>
                  <a:lnTo>
                    <a:pt x="376" y="27"/>
                  </a:lnTo>
                  <a:lnTo>
                    <a:pt x="406" y="20"/>
                  </a:lnTo>
                  <a:lnTo>
                    <a:pt x="437" y="12"/>
                  </a:lnTo>
                  <a:lnTo>
                    <a:pt x="470" y="6"/>
                  </a:lnTo>
                  <a:lnTo>
                    <a:pt x="504" y="2"/>
                  </a:lnTo>
                  <a:lnTo>
                    <a:pt x="541" y="0"/>
                  </a:lnTo>
                  <a:lnTo>
                    <a:pt x="577" y="0"/>
                  </a:lnTo>
                  <a:lnTo>
                    <a:pt x="614" y="0"/>
                  </a:lnTo>
                  <a:lnTo>
                    <a:pt x="648" y="2"/>
                  </a:lnTo>
                  <a:lnTo>
                    <a:pt x="683" y="6"/>
                  </a:lnTo>
                  <a:lnTo>
                    <a:pt x="715" y="12"/>
                  </a:lnTo>
                  <a:lnTo>
                    <a:pt x="748" y="20"/>
                  </a:lnTo>
                  <a:lnTo>
                    <a:pt x="777" y="27"/>
                  </a:lnTo>
                  <a:lnTo>
                    <a:pt x="804" y="37"/>
                  </a:lnTo>
                  <a:lnTo>
                    <a:pt x="830" y="48"/>
                  </a:lnTo>
                  <a:lnTo>
                    <a:pt x="853" y="60"/>
                  </a:lnTo>
                  <a:lnTo>
                    <a:pt x="873" y="73"/>
                  </a:lnTo>
                  <a:lnTo>
                    <a:pt x="892" y="87"/>
                  </a:lnTo>
                  <a:lnTo>
                    <a:pt x="907" y="102"/>
                  </a:lnTo>
                  <a:lnTo>
                    <a:pt x="919" y="118"/>
                  </a:lnTo>
                  <a:lnTo>
                    <a:pt x="928" y="133"/>
                  </a:lnTo>
                  <a:lnTo>
                    <a:pt x="932" y="150"/>
                  </a:lnTo>
                  <a:lnTo>
                    <a:pt x="934" y="167"/>
                  </a:lnTo>
                  <a:lnTo>
                    <a:pt x="934" y="177"/>
                  </a:lnTo>
                  <a:lnTo>
                    <a:pt x="932" y="189"/>
                  </a:lnTo>
                  <a:lnTo>
                    <a:pt x="928" y="198"/>
                  </a:lnTo>
                  <a:lnTo>
                    <a:pt x="922" y="210"/>
                  </a:lnTo>
                  <a:lnTo>
                    <a:pt x="926" y="217"/>
                  </a:lnTo>
                  <a:lnTo>
                    <a:pt x="926" y="225"/>
                  </a:lnTo>
                  <a:lnTo>
                    <a:pt x="945" y="300"/>
                  </a:lnTo>
                  <a:lnTo>
                    <a:pt x="947" y="298"/>
                  </a:lnTo>
                  <a:lnTo>
                    <a:pt x="947" y="298"/>
                  </a:lnTo>
                  <a:lnTo>
                    <a:pt x="945" y="296"/>
                  </a:lnTo>
                  <a:lnTo>
                    <a:pt x="945" y="298"/>
                  </a:lnTo>
                  <a:lnTo>
                    <a:pt x="940" y="300"/>
                  </a:lnTo>
                  <a:lnTo>
                    <a:pt x="936" y="304"/>
                  </a:lnTo>
                  <a:lnTo>
                    <a:pt x="930" y="309"/>
                  </a:lnTo>
                  <a:lnTo>
                    <a:pt x="928" y="313"/>
                  </a:lnTo>
                  <a:lnTo>
                    <a:pt x="928" y="315"/>
                  </a:lnTo>
                  <a:lnTo>
                    <a:pt x="928" y="315"/>
                  </a:lnTo>
                  <a:lnTo>
                    <a:pt x="928" y="317"/>
                  </a:lnTo>
                  <a:lnTo>
                    <a:pt x="932" y="317"/>
                  </a:lnTo>
                  <a:lnTo>
                    <a:pt x="942" y="300"/>
                  </a:lnTo>
                  <a:lnTo>
                    <a:pt x="965" y="265"/>
                  </a:lnTo>
                  <a:lnTo>
                    <a:pt x="972" y="256"/>
                  </a:lnTo>
                  <a:lnTo>
                    <a:pt x="982" y="246"/>
                  </a:lnTo>
                  <a:lnTo>
                    <a:pt x="992" y="238"/>
                  </a:lnTo>
                  <a:lnTo>
                    <a:pt x="1003" y="233"/>
                  </a:lnTo>
                  <a:lnTo>
                    <a:pt x="1018" y="227"/>
                  </a:lnTo>
                  <a:lnTo>
                    <a:pt x="1034" y="225"/>
                  </a:lnTo>
                  <a:lnTo>
                    <a:pt x="1051" y="223"/>
                  </a:lnTo>
                  <a:lnTo>
                    <a:pt x="1070" y="225"/>
                  </a:lnTo>
                  <a:lnTo>
                    <a:pt x="1082" y="227"/>
                  </a:lnTo>
                  <a:lnTo>
                    <a:pt x="1091" y="233"/>
                  </a:lnTo>
                  <a:lnTo>
                    <a:pt x="1101" y="238"/>
                  </a:lnTo>
                  <a:lnTo>
                    <a:pt x="1109" y="246"/>
                  </a:lnTo>
                  <a:lnTo>
                    <a:pt x="1116" y="256"/>
                  </a:lnTo>
                  <a:lnTo>
                    <a:pt x="1122" y="267"/>
                  </a:lnTo>
                  <a:lnTo>
                    <a:pt x="1126" y="281"/>
                  </a:lnTo>
                  <a:lnTo>
                    <a:pt x="1130" y="294"/>
                  </a:lnTo>
                  <a:lnTo>
                    <a:pt x="1135" y="323"/>
                  </a:lnTo>
                  <a:lnTo>
                    <a:pt x="1137" y="357"/>
                  </a:lnTo>
                  <a:lnTo>
                    <a:pt x="1135" y="394"/>
                  </a:lnTo>
                  <a:lnTo>
                    <a:pt x="1134" y="430"/>
                  </a:lnTo>
                  <a:lnTo>
                    <a:pt x="1126" y="469"/>
                  </a:lnTo>
                  <a:lnTo>
                    <a:pt x="1118" y="507"/>
                  </a:lnTo>
                  <a:lnTo>
                    <a:pt x="1111" y="546"/>
                  </a:lnTo>
                  <a:lnTo>
                    <a:pt x="1099" y="580"/>
                  </a:lnTo>
                  <a:lnTo>
                    <a:pt x="1087" y="615"/>
                  </a:lnTo>
                  <a:lnTo>
                    <a:pt x="1076" y="643"/>
                  </a:lnTo>
                  <a:lnTo>
                    <a:pt x="1064" y="668"/>
                  </a:lnTo>
                  <a:lnTo>
                    <a:pt x="1053" y="688"/>
                  </a:lnTo>
                  <a:lnTo>
                    <a:pt x="1043" y="701"/>
                  </a:lnTo>
                  <a:lnTo>
                    <a:pt x="1034" y="713"/>
                  </a:lnTo>
                  <a:lnTo>
                    <a:pt x="1024" y="718"/>
                  </a:lnTo>
                  <a:lnTo>
                    <a:pt x="1015" y="722"/>
                  </a:lnTo>
                  <a:lnTo>
                    <a:pt x="1007" y="724"/>
                  </a:lnTo>
                  <a:lnTo>
                    <a:pt x="999" y="724"/>
                  </a:lnTo>
                  <a:lnTo>
                    <a:pt x="993" y="722"/>
                  </a:lnTo>
                  <a:lnTo>
                    <a:pt x="988" y="718"/>
                  </a:lnTo>
                  <a:lnTo>
                    <a:pt x="967" y="697"/>
                  </a:lnTo>
                  <a:lnTo>
                    <a:pt x="953" y="686"/>
                  </a:lnTo>
                  <a:lnTo>
                    <a:pt x="953" y="693"/>
                  </a:lnTo>
                  <a:lnTo>
                    <a:pt x="955" y="734"/>
                  </a:lnTo>
                </a:path>
              </a:pathLst>
            </a:custGeom>
            <a:solidFill>
              <a:srgbClr val="FEE7E2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1968500" y="4024313"/>
              <a:ext cx="188913" cy="454025"/>
            </a:xfrm>
            <a:custGeom>
              <a:avLst/>
              <a:gdLst>
                <a:gd name="T0" fmla="*/ 119 w 119"/>
                <a:gd name="T1" fmla="*/ 0 h 286"/>
                <a:gd name="T2" fmla="*/ 110 w 119"/>
                <a:gd name="T3" fmla="*/ 12 h 286"/>
                <a:gd name="T4" fmla="*/ 89 w 119"/>
                <a:gd name="T5" fmla="*/ 44 h 286"/>
                <a:gd name="T6" fmla="*/ 79 w 119"/>
                <a:gd name="T7" fmla="*/ 64 h 286"/>
                <a:gd name="T8" fmla="*/ 69 w 119"/>
                <a:gd name="T9" fmla="*/ 85 h 286"/>
                <a:gd name="T10" fmla="*/ 64 w 119"/>
                <a:gd name="T11" fmla="*/ 106 h 286"/>
                <a:gd name="T12" fmla="*/ 60 w 119"/>
                <a:gd name="T13" fmla="*/ 125 h 286"/>
                <a:gd name="T14" fmla="*/ 60 w 119"/>
                <a:gd name="T15" fmla="*/ 135 h 286"/>
                <a:gd name="T16" fmla="*/ 58 w 119"/>
                <a:gd name="T17" fmla="*/ 142 h 286"/>
                <a:gd name="T18" fmla="*/ 56 w 119"/>
                <a:gd name="T19" fmla="*/ 148 h 286"/>
                <a:gd name="T20" fmla="*/ 52 w 119"/>
                <a:gd name="T21" fmla="*/ 154 h 286"/>
                <a:gd name="T22" fmla="*/ 43 w 119"/>
                <a:gd name="T23" fmla="*/ 163 h 286"/>
                <a:gd name="T24" fmla="*/ 33 w 119"/>
                <a:gd name="T25" fmla="*/ 171 h 286"/>
                <a:gd name="T26" fmla="*/ 21 w 119"/>
                <a:gd name="T27" fmla="*/ 179 h 286"/>
                <a:gd name="T28" fmla="*/ 12 w 119"/>
                <a:gd name="T29" fmla="*/ 188 h 286"/>
                <a:gd name="T30" fmla="*/ 8 w 119"/>
                <a:gd name="T31" fmla="*/ 194 h 286"/>
                <a:gd name="T32" fmla="*/ 4 w 119"/>
                <a:gd name="T33" fmla="*/ 200 h 286"/>
                <a:gd name="T34" fmla="*/ 0 w 119"/>
                <a:gd name="T35" fmla="*/ 206 h 286"/>
                <a:gd name="T36" fmla="*/ 0 w 119"/>
                <a:gd name="T37" fmla="*/ 215 h 286"/>
                <a:gd name="T38" fmla="*/ 0 w 119"/>
                <a:gd name="T39" fmla="*/ 223 h 286"/>
                <a:gd name="T40" fmla="*/ 2 w 119"/>
                <a:gd name="T41" fmla="*/ 231 h 286"/>
                <a:gd name="T42" fmla="*/ 8 w 119"/>
                <a:gd name="T43" fmla="*/ 238 h 286"/>
                <a:gd name="T44" fmla="*/ 14 w 119"/>
                <a:gd name="T45" fmla="*/ 244 h 286"/>
                <a:gd name="T46" fmla="*/ 31 w 119"/>
                <a:gd name="T47" fmla="*/ 257 h 286"/>
                <a:gd name="T48" fmla="*/ 52 w 119"/>
                <a:gd name="T49" fmla="*/ 267 h 286"/>
                <a:gd name="T50" fmla="*/ 94 w 119"/>
                <a:gd name="T51" fmla="*/ 280 h 286"/>
                <a:gd name="T52" fmla="*/ 119 w 119"/>
                <a:gd name="T5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286">
                  <a:moveTo>
                    <a:pt x="119" y="0"/>
                  </a:moveTo>
                  <a:lnTo>
                    <a:pt x="110" y="12"/>
                  </a:lnTo>
                  <a:lnTo>
                    <a:pt x="89" y="44"/>
                  </a:lnTo>
                  <a:lnTo>
                    <a:pt x="79" y="64"/>
                  </a:lnTo>
                  <a:lnTo>
                    <a:pt x="69" y="85"/>
                  </a:lnTo>
                  <a:lnTo>
                    <a:pt x="64" y="106"/>
                  </a:lnTo>
                  <a:lnTo>
                    <a:pt x="60" y="125"/>
                  </a:lnTo>
                  <a:lnTo>
                    <a:pt x="60" y="135"/>
                  </a:lnTo>
                  <a:lnTo>
                    <a:pt x="58" y="142"/>
                  </a:lnTo>
                  <a:lnTo>
                    <a:pt x="56" y="148"/>
                  </a:lnTo>
                  <a:lnTo>
                    <a:pt x="52" y="154"/>
                  </a:lnTo>
                  <a:lnTo>
                    <a:pt x="43" y="163"/>
                  </a:lnTo>
                  <a:lnTo>
                    <a:pt x="33" y="171"/>
                  </a:lnTo>
                  <a:lnTo>
                    <a:pt x="21" y="179"/>
                  </a:lnTo>
                  <a:lnTo>
                    <a:pt x="12" y="188"/>
                  </a:lnTo>
                  <a:lnTo>
                    <a:pt x="8" y="194"/>
                  </a:lnTo>
                  <a:lnTo>
                    <a:pt x="4" y="200"/>
                  </a:lnTo>
                  <a:lnTo>
                    <a:pt x="0" y="206"/>
                  </a:lnTo>
                  <a:lnTo>
                    <a:pt x="0" y="215"/>
                  </a:lnTo>
                  <a:lnTo>
                    <a:pt x="0" y="223"/>
                  </a:lnTo>
                  <a:lnTo>
                    <a:pt x="2" y="231"/>
                  </a:lnTo>
                  <a:lnTo>
                    <a:pt x="8" y="238"/>
                  </a:lnTo>
                  <a:lnTo>
                    <a:pt x="14" y="244"/>
                  </a:lnTo>
                  <a:lnTo>
                    <a:pt x="31" y="257"/>
                  </a:lnTo>
                  <a:lnTo>
                    <a:pt x="52" y="267"/>
                  </a:lnTo>
                  <a:lnTo>
                    <a:pt x="94" y="280"/>
                  </a:lnTo>
                  <a:lnTo>
                    <a:pt x="119" y="28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2160588" y="4024313"/>
              <a:ext cx="188912" cy="457200"/>
            </a:xfrm>
            <a:custGeom>
              <a:avLst/>
              <a:gdLst>
                <a:gd name="T0" fmla="*/ 0 w 119"/>
                <a:gd name="T1" fmla="*/ 0 h 288"/>
                <a:gd name="T2" fmla="*/ 8 w 119"/>
                <a:gd name="T3" fmla="*/ 14 h 288"/>
                <a:gd name="T4" fmla="*/ 29 w 119"/>
                <a:gd name="T5" fmla="*/ 46 h 288"/>
                <a:gd name="T6" fmla="*/ 39 w 119"/>
                <a:gd name="T7" fmla="*/ 67 h 288"/>
                <a:gd name="T8" fmla="*/ 48 w 119"/>
                <a:gd name="T9" fmla="*/ 88 h 288"/>
                <a:gd name="T10" fmla="*/ 56 w 119"/>
                <a:gd name="T11" fmla="*/ 110 h 288"/>
                <a:gd name="T12" fmla="*/ 58 w 119"/>
                <a:gd name="T13" fmla="*/ 129 h 288"/>
                <a:gd name="T14" fmla="*/ 58 w 119"/>
                <a:gd name="T15" fmla="*/ 138 h 288"/>
                <a:gd name="T16" fmla="*/ 60 w 119"/>
                <a:gd name="T17" fmla="*/ 146 h 288"/>
                <a:gd name="T18" fmla="*/ 62 w 119"/>
                <a:gd name="T19" fmla="*/ 152 h 288"/>
                <a:gd name="T20" fmla="*/ 65 w 119"/>
                <a:gd name="T21" fmla="*/ 158 h 288"/>
                <a:gd name="T22" fmla="*/ 75 w 119"/>
                <a:gd name="T23" fmla="*/ 167 h 288"/>
                <a:gd name="T24" fmla="*/ 87 w 119"/>
                <a:gd name="T25" fmla="*/ 175 h 288"/>
                <a:gd name="T26" fmla="*/ 96 w 119"/>
                <a:gd name="T27" fmla="*/ 183 h 288"/>
                <a:gd name="T28" fmla="*/ 106 w 119"/>
                <a:gd name="T29" fmla="*/ 192 h 288"/>
                <a:gd name="T30" fmla="*/ 110 w 119"/>
                <a:gd name="T31" fmla="*/ 198 h 288"/>
                <a:gd name="T32" fmla="*/ 113 w 119"/>
                <a:gd name="T33" fmla="*/ 204 h 288"/>
                <a:gd name="T34" fmla="*/ 117 w 119"/>
                <a:gd name="T35" fmla="*/ 209 h 288"/>
                <a:gd name="T36" fmla="*/ 119 w 119"/>
                <a:gd name="T37" fmla="*/ 219 h 288"/>
                <a:gd name="T38" fmla="*/ 117 w 119"/>
                <a:gd name="T39" fmla="*/ 227 h 288"/>
                <a:gd name="T40" fmla="*/ 115 w 119"/>
                <a:gd name="T41" fmla="*/ 234 h 288"/>
                <a:gd name="T42" fmla="*/ 112 w 119"/>
                <a:gd name="T43" fmla="*/ 242 h 288"/>
                <a:gd name="T44" fmla="*/ 104 w 119"/>
                <a:gd name="T45" fmla="*/ 248 h 288"/>
                <a:gd name="T46" fmla="*/ 87 w 119"/>
                <a:gd name="T47" fmla="*/ 259 h 288"/>
                <a:gd name="T48" fmla="*/ 67 w 119"/>
                <a:gd name="T49" fmla="*/ 269 h 288"/>
                <a:gd name="T50" fmla="*/ 25 w 119"/>
                <a:gd name="T51" fmla="*/ 282 h 288"/>
                <a:gd name="T52" fmla="*/ 0 w 119"/>
                <a:gd name="T5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288">
                  <a:moveTo>
                    <a:pt x="0" y="0"/>
                  </a:moveTo>
                  <a:lnTo>
                    <a:pt x="8" y="14"/>
                  </a:lnTo>
                  <a:lnTo>
                    <a:pt x="29" y="46"/>
                  </a:lnTo>
                  <a:lnTo>
                    <a:pt x="39" y="67"/>
                  </a:lnTo>
                  <a:lnTo>
                    <a:pt x="48" y="88"/>
                  </a:lnTo>
                  <a:lnTo>
                    <a:pt x="56" y="110"/>
                  </a:lnTo>
                  <a:lnTo>
                    <a:pt x="58" y="129"/>
                  </a:lnTo>
                  <a:lnTo>
                    <a:pt x="58" y="138"/>
                  </a:lnTo>
                  <a:lnTo>
                    <a:pt x="60" y="146"/>
                  </a:lnTo>
                  <a:lnTo>
                    <a:pt x="62" y="152"/>
                  </a:lnTo>
                  <a:lnTo>
                    <a:pt x="65" y="158"/>
                  </a:lnTo>
                  <a:lnTo>
                    <a:pt x="75" y="167"/>
                  </a:lnTo>
                  <a:lnTo>
                    <a:pt x="87" y="175"/>
                  </a:lnTo>
                  <a:lnTo>
                    <a:pt x="96" y="183"/>
                  </a:lnTo>
                  <a:lnTo>
                    <a:pt x="106" y="192"/>
                  </a:lnTo>
                  <a:lnTo>
                    <a:pt x="110" y="198"/>
                  </a:lnTo>
                  <a:lnTo>
                    <a:pt x="113" y="204"/>
                  </a:lnTo>
                  <a:lnTo>
                    <a:pt x="117" y="209"/>
                  </a:lnTo>
                  <a:lnTo>
                    <a:pt x="119" y="219"/>
                  </a:lnTo>
                  <a:lnTo>
                    <a:pt x="117" y="227"/>
                  </a:lnTo>
                  <a:lnTo>
                    <a:pt x="115" y="234"/>
                  </a:lnTo>
                  <a:lnTo>
                    <a:pt x="112" y="242"/>
                  </a:lnTo>
                  <a:lnTo>
                    <a:pt x="104" y="248"/>
                  </a:lnTo>
                  <a:lnTo>
                    <a:pt x="87" y="259"/>
                  </a:lnTo>
                  <a:lnTo>
                    <a:pt x="67" y="269"/>
                  </a:lnTo>
                  <a:lnTo>
                    <a:pt x="25" y="282"/>
                  </a:lnTo>
                  <a:lnTo>
                    <a:pt x="0" y="28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2047875" y="4365625"/>
              <a:ext cx="98425" cy="63500"/>
            </a:xfrm>
            <a:custGeom>
              <a:avLst/>
              <a:gdLst>
                <a:gd name="T0" fmla="*/ 37 w 62"/>
                <a:gd name="T1" fmla="*/ 8 h 40"/>
                <a:gd name="T2" fmla="*/ 48 w 62"/>
                <a:gd name="T3" fmla="*/ 16 h 40"/>
                <a:gd name="T4" fmla="*/ 56 w 62"/>
                <a:gd name="T5" fmla="*/ 23 h 40"/>
                <a:gd name="T6" fmla="*/ 60 w 62"/>
                <a:gd name="T7" fmla="*/ 27 h 40"/>
                <a:gd name="T8" fmla="*/ 62 w 62"/>
                <a:gd name="T9" fmla="*/ 31 h 40"/>
                <a:gd name="T10" fmla="*/ 62 w 62"/>
                <a:gd name="T11" fmla="*/ 33 h 40"/>
                <a:gd name="T12" fmla="*/ 62 w 62"/>
                <a:gd name="T13" fmla="*/ 37 h 40"/>
                <a:gd name="T14" fmla="*/ 60 w 62"/>
                <a:gd name="T15" fmla="*/ 39 h 40"/>
                <a:gd name="T16" fmla="*/ 56 w 62"/>
                <a:gd name="T17" fmla="*/ 40 h 40"/>
                <a:gd name="T18" fmla="*/ 52 w 62"/>
                <a:gd name="T19" fmla="*/ 40 h 40"/>
                <a:gd name="T20" fmla="*/ 48 w 62"/>
                <a:gd name="T21" fmla="*/ 40 h 40"/>
                <a:gd name="T22" fmla="*/ 37 w 62"/>
                <a:gd name="T23" fmla="*/ 39 h 40"/>
                <a:gd name="T24" fmla="*/ 23 w 62"/>
                <a:gd name="T25" fmla="*/ 33 h 40"/>
                <a:gd name="T26" fmla="*/ 12 w 62"/>
                <a:gd name="T27" fmla="*/ 25 h 40"/>
                <a:gd name="T28" fmla="*/ 4 w 62"/>
                <a:gd name="T29" fmla="*/ 17 h 40"/>
                <a:gd name="T30" fmla="*/ 2 w 62"/>
                <a:gd name="T31" fmla="*/ 14 h 40"/>
                <a:gd name="T32" fmla="*/ 0 w 62"/>
                <a:gd name="T33" fmla="*/ 10 h 40"/>
                <a:gd name="T34" fmla="*/ 0 w 62"/>
                <a:gd name="T35" fmla="*/ 8 h 40"/>
                <a:gd name="T36" fmla="*/ 0 w 62"/>
                <a:gd name="T37" fmla="*/ 4 h 40"/>
                <a:gd name="T38" fmla="*/ 2 w 62"/>
                <a:gd name="T39" fmla="*/ 2 h 40"/>
                <a:gd name="T40" fmla="*/ 6 w 62"/>
                <a:gd name="T41" fmla="*/ 0 h 40"/>
                <a:gd name="T42" fmla="*/ 10 w 62"/>
                <a:gd name="T43" fmla="*/ 0 h 40"/>
                <a:gd name="T44" fmla="*/ 14 w 62"/>
                <a:gd name="T45" fmla="*/ 0 h 40"/>
                <a:gd name="T46" fmla="*/ 25 w 62"/>
                <a:gd name="T47" fmla="*/ 2 h 40"/>
                <a:gd name="T48" fmla="*/ 37 w 62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40">
                  <a:moveTo>
                    <a:pt x="37" y="8"/>
                  </a:moveTo>
                  <a:lnTo>
                    <a:pt x="48" y="16"/>
                  </a:lnTo>
                  <a:lnTo>
                    <a:pt x="56" y="23"/>
                  </a:lnTo>
                  <a:lnTo>
                    <a:pt x="60" y="27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7"/>
                  </a:lnTo>
                  <a:lnTo>
                    <a:pt x="60" y="39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37" y="39"/>
                  </a:lnTo>
                  <a:lnTo>
                    <a:pt x="23" y="33"/>
                  </a:lnTo>
                  <a:lnTo>
                    <a:pt x="12" y="25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5" y="2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2047875" y="4365625"/>
              <a:ext cx="98425" cy="63500"/>
            </a:xfrm>
            <a:custGeom>
              <a:avLst/>
              <a:gdLst>
                <a:gd name="T0" fmla="*/ 37 w 62"/>
                <a:gd name="T1" fmla="*/ 8 h 40"/>
                <a:gd name="T2" fmla="*/ 48 w 62"/>
                <a:gd name="T3" fmla="*/ 16 h 40"/>
                <a:gd name="T4" fmla="*/ 56 w 62"/>
                <a:gd name="T5" fmla="*/ 23 h 40"/>
                <a:gd name="T6" fmla="*/ 60 w 62"/>
                <a:gd name="T7" fmla="*/ 27 h 40"/>
                <a:gd name="T8" fmla="*/ 62 w 62"/>
                <a:gd name="T9" fmla="*/ 31 h 40"/>
                <a:gd name="T10" fmla="*/ 62 w 62"/>
                <a:gd name="T11" fmla="*/ 33 h 40"/>
                <a:gd name="T12" fmla="*/ 62 w 62"/>
                <a:gd name="T13" fmla="*/ 37 h 40"/>
                <a:gd name="T14" fmla="*/ 60 w 62"/>
                <a:gd name="T15" fmla="*/ 39 h 40"/>
                <a:gd name="T16" fmla="*/ 56 w 62"/>
                <a:gd name="T17" fmla="*/ 40 h 40"/>
                <a:gd name="T18" fmla="*/ 52 w 62"/>
                <a:gd name="T19" fmla="*/ 40 h 40"/>
                <a:gd name="T20" fmla="*/ 48 w 62"/>
                <a:gd name="T21" fmla="*/ 40 h 40"/>
                <a:gd name="T22" fmla="*/ 37 w 62"/>
                <a:gd name="T23" fmla="*/ 39 h 40"/>
                <a:gd name="T24" fmla="*/ 23 w 62"/>
                <a:gd name="T25" fmla="*/ 33 h 40"/>
                <a:gd name="T26" fmla="*/ 12 w 62"/>
                <a:gd name="T27" fmla="*/ 25 h 40"/>
                <a:gd name="T28" fmla="*/ 4 w 62"/>
                <a:gd name="T29" fmla="*/ 17 h 40"/>
                <a:gd name="T30" fmla="*/ 2 w 62"/>
                <a:gd name="T31" fmla="*/ 14 h 40"/>
                <a:gd name="T32" fmla="*/ 0 w 62"/>
                <a:gd name="T33" fmla="*/ 10 h 40"/>
                <a:gd name="T34" fmla="*/ 0 w 62"/>
                <a:gd name="T35" fmla="*/ 8 h 40"/>
                <a:gd name="T36" fmla="*/ 0 w 62"/>
                <a:gd name="T37" fmla="*/ 4 h 40"/>
                <a:gd name="T38" fmla="*/ 2 w 62"/>
                <a:gd name="T39" fmla="*/ 2 h 40"/>
                <a:gd name="T40" fmla="*/ 6 w 62"/>
                <a:gd name="T41" fmla="*/ 0 h 40"/>
                <a:gd name="T42" fmla="*/ 10 w 62"/>
                <a:gd name="T43" fmla="*/ 0 h 40"/>
                <a:gd name="T44" fmla="*/ 14 w 62"/>
                <a:gd name="T45" fmla="*/ 0 h 40"/>
                <a:gd name="T46" fmla="*/ 25 w 62"/>
                <a:gd name="T47" fmla="*/ 2 h 40"/>
                <a:gd name="T48" fmla="*/ 37 w 62"/>
                <a:gd name="T4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40">
                  <a:moveTo>
                    <a:pt x="37" y="8"/>
                  </a:moveTo>
                  <a:lnTo>
                    <a:pt x="48" y="16"/>
                  </a:lnTo>
                  <a:lnTo>
                    <a:pt x="56" y="23"/>
                  </a:lnTo>
                  <a:lnTo>
                    <a:pt x="60" y="27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7"/>
                  </a:lnTo>
                  <a:lnTo>
                    <a:pt x="60" y="39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37" y="39"/>
                  </a:lnTo>
                  <a:lnTo>
                    <a:pt x="23" y="33"/>
                  </a:lnTo>
                  <a:lnTo>
                    <a:pt x="12" y="25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5" y="2"/>
                  </a:lnTo>
                  <a:lnTo>
                    <a:pt x="37" y="8"/>
                  </a:lnTo>
                </a:path>
              </a:pathLst>
            </a:custGeom>
            <a:solidFill>
              <a:schemeClr val="hlink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2179638" y="4359275"/>
              <a:ext cx="96837" cy="68263"/>
            </a:xfrm>
            <a:custGeom>
              <a:avLst/>
              <a:gdLst>
                <a:gd name="T0" fmla="*/ 25 w 61"/>
                <a:gd name="T1" fmla="*/ 10 h 43"/>
                <a:gd name="T2" fmla="*/ 13 w 61"/>
                <a:gd name="T3" fmla="*/ 16 h 43"/>
                <a:gd name="T4" fmla="*/ 4 w 61"/>
                <a:gd name="T5" fmla="*/ 23 h 43"/>
                <a:gd name="T6" fmla="*/ 2 w 61"/>
                <a:gd name="T7" fmla="*/ 27 h 43"/>
                <a:gd name="T8" fmla="*/ 0 w 61"/>
                <a:gd name="T9" fmla="*/ 31 h 43"/>
                <a:gd name="T10" fmla="*/ 0 w 61"/>
                <a:gd name="T11" fmla="*/ 35 h 43"/>
                <a:gd name="T12" fmla="*/ 0 w 61"/>
                <a:gd name="T13" fmla="*/ 39 h 43"/>
                <a:gd name="T14" fmla="*/ 2 w 61"/>
                <a:gd name="T15" fmla="*/ 41 h 43"/>
                <a:gd name="T16" fmla="*/ 6 w 61"/>
                <a:gd name="T17" fmla="*/ 41 h 43"/>
                <a:gd name="T18" fmla="*/ 9 w 61"/>
                <a:gd name="T19" fmla="*/ 43 h 43"/>
                <a:gd name="T20" fmla="*/ 13 w 61"/>
                <a:gd name="T21" fmla="*/ 43 h 43"/>
                <a:gd name="T22" fmla="*/ 25 w 61"/>
                <a:gd name="T23" fmla="*/ 39 h 43"/>
                <a:gd name="T24" fmla="*/ 38 w 61"/>
                <a:gd name="T25" fmla="*/ 35 h 43"/>
                <a:gd name="T26" fmla="*/ 50 w 61"/>
                <a:gd name="T27" fmla="*/ 27 h 43"/>
                <a:gd name="T28" fmla="*/ 57 w 61"/>
                <a:gd name="T29" fmla="*/ 20 h 43"/>
                <a:gd name="T30" fmla="*/ 59 w 61"/>
                <a:gd name="T31" fmla="*/ 16 h 43"/>
                <a:gd name="T32" fmla="*/ 61 w 61"/>
                <a:gd name="T33" fmla="*/ 12 h 43"/>
                <a:gd name="T34" fmla="*/ 61 w 61"/>
                <a:gd name="T35" fmla="*/ 8 h 43"/>
                <a:gd name="T36" fmla="*/ 61 w 61"/>
                <a:gd name="T37" fmla="*/ 6 h 43"/>
                <a:gd name="T38" fmla="*/ 59 w 61"/>
                <a:gd name="T39" fmla="*/ 4 h 43"/>
                <a:gd name="T40" fmla="*/ 55 w 61"/>
                <a:gd name="T41" fmla="*/ 2 h 43"/>
                <a:gd name="T42" fmla="*/ 52 w 61"/>
                <a:gd name="T43" fmla="*/ 0 h 43"/>
                <a:gd name="T44" fmla="*/ 48 w 61"/>
                <a:gd name="T45" fmla="*/ 2 h 43"/>
                <a:gd name="T46" fmla="*/ 36 w 61"/>
                <a:gd name="T47" fmla="*/ 4 h 43"/>
                <a:gd name="T48" fmla="*/ 25 w 61"/>
                <a:gd name="T4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43">
                  <a:moveTo>
                    <a:pt x="25" y="10"/>
                  </a:moveTo>
                  <a:lnTo>
                    <a:pt x="13" y="16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2" y="41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13" y="43"/>
                  </a:lnTo>
                  <a:lnTo>
                    <a:pt x="25" y="39"/>
                  </a:lnTo>
                  <a:lnTo>
                    <a:pt x="38" y="35"/>
                  </a:lnTo>
                  <a:lnTo>
                    <a:pt x="50" y="27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1" y="12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5" y="2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36" y="4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2179638" y="4359275"/>
              <a:ext cx="96837" cy="68263"/>
            </a:xfrm>
            <a:custGeom>
              <a:avLst/>
              <a:gdLst>
                <a:gd name="T0" fmla="*/ 25 w 61"/>
                <a:gd name="T1" fmla="*/ 10 h 43"/>
                <a:gd name="T2" fmla="*/ 13 w 61"/>
                <a:gd name="T3" fmla="*/ 16 h 43"/>
                <a:gd name="T4" fmla="*/ 4 w 61"/>
                <a:gd name="T5" fmla="*/ 23 h 43"/>
                <a:gd name="T6" fmla="*/ 2 w 61"/>
                <a:gd name="T7" fmla="*/ 27 h 43"/>
                <a:gd name="T8" fmla="*/ 0 w 61"/>
                <a:gd name="T9" fmla="*/ 31 h 43"/>
                <a:gd name="T10" fmla="*/ 0 w 61"/>
                <a:gd name="T11" fmla="*/ 35 h 43"/>
                <a:gd name="T12" fmla="*/ 0 w 61"/>
                <a:gd name="T13" fmla="*/ 39 h 43"/>
                <a:gd name="T14" fmla="*/ 2 w 61"/>
                <a:gd name="T15" fmla="*/ 41 h 43"/>
                <a:gd name="T16" fmla="*/ 6 w 61"/>
                <a:gd name="T17" fmla="*/ 41 h 43"/>
                <a:gd name="T18" fmla="*/ 9 w 61"/>
                <a:gd name="T19" fmla="*/ 43 h 43"/>
                <a:gd name="T20" fmla="*/ 13 w 61"/>
                <a:gd name="T21" fmla="*/ 43 h 43"/>
                <a:gd name="T22" fmla="*/ 25 w 61"/>
                <a:gd name="T23" fmla="*/ 39 h 43"/>
                <a:gd name="T24" fmla="*/ 38 w 61"/>
                <a:gd name="T25" fmla="*/ 35 h 43"/>
                <a:gd name="T26" fmla="*/ 50 w 61"/>
                <a:gd name="T27" fmla="*/ 27 h 43"/>
                <a:gd name="T28" fmla="*/ 57 w 61"/>
                <a:gd name="T29" fmla="*/ 20 h 43"/>
                <a:gd name="T30" fmla="*/ 59 w 61"/>
                <a:gd name="T31" fmla="*/ 16 h 43"/>
                <a:gd name="T32" fmla="*/ 61 w 61"/>
                <a:gd name="T33" fmla="*/ 12 h 43"/>
                <a:gd name="T34" fmla="*/ 61 w 61"/>
                <a:gd name="T35" fmla="*/ 8 h 43"/>
                <a:gd name="T36" fmla="*/ 61 w 61"/>
                <a:gd name="T37" fmla="*/ 6 h 43"/>
                <a:gd name="T38" fmla="*/ 59 w 61"/>
                <a:gd name="T39" fmla="*/ 4 h 43"/>
                <a:gd name="T40" fmla="*/ 55 w 61"/>
                <a:gd name="T41" fmla="*/ 2 h 43"/>
                <a:gd name="T42" fmla="*/ 52 w 61"/>
                <a:gd name="T43" fmla="*/ 0 h 43"/>
                <a:gd name="T44" fmla="*/ 48 w 61"/>
                <a:gd name="T45" fmla="*/ 2 h 43"/>
                <a:gd name="T46" fmla="*/ 36 w 61"/>
                <a:gd name="T47" fmla="*/ 4 h 43"/>
                <a:gd name="T48" fmla="*/ 25 w 61"/>
                <a:gd name="T4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43">
                  <a:moveTo>
                    <a:pt x="25" y="10"/>
                  </a:moveTo>
                  <a:lnTo>
                    <a:pt x="13" y="16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2" y="41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13" y="43"/>
                  </a:lnTo>
                  <a:lnTo>
                    <a:pt x="25" y="39"/>
                  </a:lnTo>
                  <a:lnTo>
                    <a:pt x="38" y="35"/>
                  </a:lnTo>
                  <a:lnTo>
                    <a:pt x="50" y="27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1" y="12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5" y="2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36" y="4"/>
                  </a:lnTo>
                  <a:lnTo>
                    <a:pt x="25" y="10"/>
                  </a:lnTo>
                </a:path>
              </a:pathLst>
            </a:custGeom>
            <a:solidFill>
              <a:schemeClr val="hlink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2282825" y="3702050"/>
              <a:ext cx="252413" cy="252413"/>
            </a:xfrm>
            <a:custGeom>
              <a:avLst/>
              <a:gdLst>
                <a:gd name="T0" fmla="*/ 81 w 159"/>
                <a:gd name="T1" fmla="*/ 0 h 159"/>
                <a:gd name="T2" fmla="*/ 96 w 159"/>
                <a:gd name="T3" fmla="*/ 0 h 159"/>
                <a:gd name="T4" fmla="*/ 111 w 159"/>
                <a:gd name="T5" fmla="*/ 5 h 159"/>
                <a:gd name="T6" fmla="*/ 125 w 159"/>
                <a:gd name="T7" fmla="*/ 13 h 159"/>
                <a:gd name="T8" fmla="*/ 136 w 159"/>
                <a:gd name="T9" fmla="*/ 23 h 159"/>
                <a:gd name="T10" fmla="*/ 146 w 159"/>
                <a:gd name="T11" fmla="*/ 34 h 159"/>
                <a:gd name="T12" fmla="*/ 154 w 159"/>
                <a:gd name="T13" fmla="*/ 48 h 159"/>
                <a:gd name="T14" fmla="*/ 157 w 159"/>
                <a:gd name="T15" fmla="*/ 63 h 159"/>
                <a:gd name="T16" fmla="*/ 159 w 159"/>
                <a:gd name="T17" fmla="*/ 78 h 159"/>
                <a:gd name="T18" fmla="*/ 157 w 159"/>
                <a:gd name="T19" fmla="*/ 96 h 159"/>
                <a:gd name="T20" fmla="*/ 154 w 159"/>
                <a:gd name="T21" fmla="*/ 111 h 159"/>
                <a:gd name="T22" fmla="*/ 146 w 159"/>
                <a:gd name="T23" fmla="*/ 124 h 159"/>
                <a:gd name="T24" fmla="*/ 136 w 159"/>
                <a:gd name="T25" fmla="*/ 136 h 159"/>
                <a:gd name="T26" fmla="*/ 125 w 159"/>
                <a:gd name="T27" fmla="*/ 146 h 159"/>
                <a:gd name="T28" fmla="*/ 111 w 159"/>
                <a:gd name="T29" fmla="*/ 153 h 159"/>
                <a:gd name="T30" fmla="*/ 96 w 159"/>
                <a:gd name="T31" fmla="*/ 157 h 159"/>
                <a:gd name="T32" fmla="*/ 81 w 159"/>
                <a:gd name="T33" fmla="*/ 159 h 159"/>
                <a:gd name="T34" fmla="*/ 63 w 159"/>
                <a:gd name="T35" fmla="*/ 157 h 159"/>
                <a:gd name="T36" fmla="*/ 48 w 159"/>
                <a:gd name="T37" fmla="*/ 153 h 159"/>
                <a:gd name="T38" fmla="*/ 35 w 159"/>
                <a:gd name="T39" fmla="*/ 146 h 159"/>
                <a:gd name="T40" fmla="*/ 23 w 159"/>
                <a:gd name="T41" fmla="*/ 136 h 159"/>
                <a:gd name="T42" fmla="*/ 13 w 159"/>
                <a:gd name="T43" fmla="*/ 124 h 159"/>
                <a:gd name="T44" fmla="*/ 6 w 159"/>
                <a:gd name="T45" fmla="*/ 111 h 159"/>
                <a:gd name="T46" fmla="*/ 2 w 159"/>
                <a:gd name="T47" fmla="*/ 96 h 159"/>
                <a:gd name="T48" fmla="*/ 0 w 159"/>
                <a:gd name="T49" fmla="*/ 78 h 159"/>
                <a:gd name="T50" fmla="*/ 2 w 159"/>
                <a:gd name="T51" fmla="*/ 63 h 159"/>
                <a:gd name="T52" fmla="*/ 6 w 159"/>
                <a:gd name="T53" fmla="*/ 48 h 159"/>
                <a:gd name="T54" fmla="*/ 13 w 159"/>
                <a:gd name="T55" fmla="*/ 34 h 159"/>
                <a:gd name="T56" fmla="*/ 23 w 159"/>
                <a:gd name="T57" fmla="*/ 23 h 159"/>
                <a:gd name="T58" fmla="*/ 35 w 159"/>
                <a:gd name="T59" fmla="*/ 13 h 159"/>
                <a:gd name="T60" fmla="*/ 48 w 159"/>
                <a:gd name="T61" fmla="*/ 5 h 159"/>
                <a:gd name="T62" fmla="*/ 63 w 159"/>
                <a:gd name="T63" fmla="*/ 0 h 159"/>
                <a:gd name="T64" fmla="*/ 81 w 159"/>
                <a:gd name="T6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9">
                  <a:moveTo>
                    <a:pt x="81" y="0"/>
                  </a:moveTo>
                  <a:lnTo>
                    <a:pt x="96" y="0"/>
                  </a:lnTo>
                  <a:lnTo>
                    <a:pt x="111" y="5"/>
                  </a:lnTo>
                  <a:lnTo>
                    <a:pt x="125" y="13"/>
                  </a:lnTo>
                  <a:lnTo>
                    <a:pt x="136" y="23"/>
                  </a:lnTo>
                  <a:lnTo>
                    <a:pt x="146" y="34"/>
                  </a:lnTo>
                  <a:lnTo>
                    <a:pt x="154" y="48"/>
                  </a:lnTo>
                  <a:lnTo>
                    <a:pt x="157" y="63"/>
                  </a:lnTo>
                  <a:lnTo>
                    <a:pt x="159" y="78"/>
                  </a:lnTo>
                  <a:lnTo>
                    <a:pt x="157" y="96"/>
                  </a:lnTo>
                  <a:lnTo>
                    <a:pt x="154" y="111"/>
                  </a:lnTo>
                  <a:lnTo>
                    <a:pt x="146" y="124"/>
                  </a:lnTo>
                  <a:lnTo>
                    <a:pt x="136" y="136"/>
                  </a:lnTo>
                  <a:lnTo>
                    <a:pt x="125" y="146"/>
                  </a:lnTo>
                  <a:lnTo>
                    <a:pt x="111" y="153"/>
                  </a:lnTo>
                  <a:lnTo>
                    <a:pt x="96" y="157"/>
                  </a:lnTo>
                  <a:lnTo>
                    <a:pt x="81" y="159"/>
                  </a:lnTo>
                  <a:lnTo>
                    <a:pt x="63" y="157"/>
                  </a:lnTo>
                  <a:lnTo>
                    <a:pt x="48" y="153"/>
                  </a:lnTo>
                  <a:lnTo>
                    <a:pt x="35" y="146"/>
                  </a:lnTo>
                  <a:lnTo>
                    <a:pt x="23" y="136"/>
                  </a:lnTo>
                  <a:lnTo>
                    <a:pt x="13" y="124"/>
                  </a:lnTo>
                  <a:lnTo>
                    <a:pt x="6" y="111"/>
                  </a:lnTo>
                  <a:lnTo>
                    <a:pt x="2" y="96"/>
                  </a:lnTo>
                  <a:lnTo>
                    <a:pt x="0" y="78"/>
                  </a:lnTo>
                  <a:lnTo>
                    <a:pt x="2" y="63"/>
                  </a:lnTo>
                  <a:lnTo>
                    <a:pt x="6" y="48"/>
                  </a:lnTo>
                  <a:lnTo>
                    <a:pt x="13" y="34"/>
                  </a:lnTo>
                  <a:lnTo>
                    <a:pt x="23" y="23"/>
                  </a:lnTo>
                  <a:lnTo>
                    <a:pt x="35" y="13"/>
                  </a:lnTo>
                  <a:lnTo>
                    <a:pt x="48" y="5"/>
                  </a:lnTo>
                  <a:lnTo>
                    <a:pt x="63" y="0"/>
                  </a:lnTo>
                  <a:lnTo>
                    <a:pt x="81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1795463" y="3702050"/>
              <a:ext cx="252412" cy="252413"/>
            </a:xfrm>
            <a:custGeom>
              <a:avLst/>
              <a:gdLst>
                <a:gd name="T0" fmla="*/ 79 w 159"/>
                <a:gd name="T1" fmla="*/ 0 h 159"/>
                <a:gd name="T2" fmla="*/ 96 w 159"/>
                <a:gd name="T3" fmla="*/ 0 h 159"/>
                <a:gd name="T4" fmla="*/ 111 w 159"/>
                <a:gd name="T5" fmla="*/ 5 h 159"/>
                <a:gd name="T6" fmla="*/ 125 w 159"/>
                <a:gd name="T7" fmla="*/ 13 h 159"/>
                <a:gd name="T8" fmla="*/ 136 w 159"/>
                <a:gd name="T9" fmla="*/ 23 h 159"/>
                <a:gd name="T10" fmla="*/ 146 w 159"/>
                <a:gd name="T11" fmla="*/ 34 h 159"/>
                <a:gd name="T12" fmla="*/ 153 w 159"/>
                <a:gd name="T13" fmla="*/ 48 h 159"/>
                <a:gd name="T14" fmla="*/ 157 w 159"/>
                <a:gd name="T15" fmla="*/ 63 h 159"/>
                <a:gd name="T16" fmla="*/ 159 w 159"/>
                <a:gd name="T17" fmla="*/ 78 h 159"/>
                <a:gd name="T18" fmla="*/ 157 w 159"/>
                <a:gd name="T19" fmla="*/ 96 h 159"/>
                <a:gd name="T20" fmla="*/ 153 w 159"/>
                <a:gd name="T21" fmla="*/ 111 h 159"/>
                <a:gd name="T22" fmla="*/ 146 w 159"/>
                <a:gd name="T23" fmla="*/ 124 h 159"/>
                <a:gd name="T24" fmla="*/ 136 w 159"/>
                <a:gd name="T25" fmla="*/ 136 h 159"/>
                <a:gd name="T26" fmla="*/ 125 w 159"/>
                <a:gd name="T27" fmla="*/ 146 h 159"/>
                <a:gd name="T28" fmla="*/ 111 w 159"/>
                <a:gd name="T29" fmla="*/ 153 h 159"/>
                <a:gd name="T30" fmla="*/ 96 w 159"/>
                <a:gd name="T31" fmla="*/ 157 h 159"/>
                <a:gd name="T32" fmla="*/ 79 w 159"/>
                <a:gd name="T33" fmla="*/ 159 h 159"/>
                <a:gd name="T34" fmla="*/ 63 w 159"/>
                <a:gd name="T35" fmla="*/ 157 h 159"/>
                <a:gd name="T36" fmla="*/ 48 w 159"/>
                <a:gd name="T37" fmla="*/ 153 h 159"/>
                <a:gd name="T38" fmla="*/ 35 w 159"/>
                <a:gd name="T39" fmla="*/ 146 h 159"/>
                <a:gd name="T40" fmla="*/ 23 w 159"/>
                <a:gd name="T41" fmla="*/ 136 h 159"/>
                <a:gd name="T42" fmla="*/ 13 w 159"/>
                <a:gd name="T43" fmla="*/ 124 h 159"/>
                <a:gd name="T44" fmla="*/ 6 w 159"/>
                <a:gd name="T45" fmla="*/ 111 h 159"/>
                <a:gd name="T46" fmla="*/ 0 w 159"/>
                <a:gd name="T47" fmla="*/ 96 h 159"/>
                <a:gd name="T48" fmla="*/ 0 w 159"/>
                <a:gd name="T49" fmla="*/ 78 h 159"/>
                <a:gd name="T50" fmla="*/ 0 w 159"/>
                <a:gd name="T51" fmla="*/ 63 h 159"/>
                <a:gd name="T52" fmla="*/ 6 w 159"/>
                <a:gd name="T53" fmla="*/ 48 h 159"/>
                <a:gd name="T54" fmla="*/ 13 w 159"/>
                <a:gd name="T55" fmla="*/ 34 h 159"/>
                <a:gd name="T56" fmla="*/ 23 w 159"/>
                <a:gd name="T57" fmla="*/ 23 h 159"/>
                <a:gd name="T58" fmla="*/ 35 w 159"/>
                <a:gd name="T59" fmla="*/ 13 h 159"/>
                <a:gd name="T60" fmla="*/ 48 w 159"/>
                <a:gd name="T61" fmla="*/ 5 h 159"/>
                <a:gd name="T62" fmla="*/ 63 w 159"/>
                <a:gd name="T63" fmla="*/ 0 h 159"/>
                <a:gd name="T64" fmla="*/ 79 w 159"/>
                <a:gd name="T6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lnTo>
                    <a:pt x="96" y="0"/>
                  </a:lnTo>
                  <a:lnTo>
                    <a:pt x="111" y="5"/>
                  </a:lnTo>
                  <a:lnTo>
                    <a:pt x="125" y="13"/>
                  </a:lnTo>
                  <a:lnTo>
                    <a:pt x="136" y="23"/>
                  </a:lnTo>
                  <a:lnTo>
                    <a:pt x="146" y="34"/>
                  </a:lnTo>
                  <a:lnTo>
                    <a:pt x="153" y="48"/>
                  </a:lnTo>
                  <a:lnTo>
                    <a:pt x="157" y="63"/>
                  </a:lnTo>
                  <a:lnTo>
                    <a:pt x="159" y="78"/>
                  </a:lnTo>
                  <a:lnTo>
                    <a:pt x="157" y="96"/>
                  </a:lnTo>
                  <a:lnTo>
                    <a:pt x="153" y="111"/>
                  </a:lnTo>
                  <a:lnTo>
                    <a:pt x="146" y="124"/>
                  </a:lnTo>
                  <a:lnTo>
                    <a:pt x="136" y="136"/>
                  </a:lnTo>
                  <a:lnTo>
                    <a:pt x="125" y="146"/>
                  </a:lnTo>
                  <a:lnTo>
                    <a:pt x="111" y="153"/>
                  </a:lnTo>
                  <a:lnTo>
                    <a:pt x="96" y="157"/>
                  </a:lnTo>
                  <a:lnTo>
                    <a:pt x="79" y="159"/>
                  </a:lnTo>
                  <a:lnTo>
                    <a:pt x="63" y="157"/>
                  </a:lnTo>
                  <a:lnTo>
                    <a:pt x="48" y="153"/>
                  </a:lnTo>
                  <a:lnTo>
                    <a:pt x="35" y="146"/>
                  </a:lnTo>
                  <a:lnTo>
                    <a:pt x="23" y="136"/>
                  </a:lnTo>
                  <a:lnTo>
                    <a:pt x="13" y="124"/>
                  </a:lnTo>
                  <a:lnTo>
                    <a:pt x="6" y="111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63"/>
                  </a:lnTo>
                  <a:lnTo>
                    <a:pt x="6" y="48"/>
                  </a:lnTo>
                  <a:lnTo>
                    <a:pt x="13" y="34"/>
                  </a:lnTo>
                  <a:lnTo>
                    <a:pt x="23" y="23"/>
                  </a:lnTo>
                  <a:lnTo>
                    <a:pt x="35" y="13"/>
                  </a:lnTo>
                  <a:lnTo>
                    <a:pt x="48" y="5"/>
                  </a:lnTo>
                  <a:lnTo>
                    <a:pt x="63" y="0"/>
                  </a:lnTo>
                  <a:lnTo>
                    <a:pt x="79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300"/>
            <p:cNvSpPr>
              <a:spLocks/>
            </p:cNvSpPr>
            <p:nvPr/>
          </p:nvSpPr>
          <p:spPr bwMode="auto">
            <a:xfrm>
              <a:off x="1771650" y="3595688"/>
              <a:ext cx="334963" cy="76200"/>
            </a:xfrm>
            <a:custGeom>
              <a:avLst/>
              <a:gdLst>
                <a:gd name="T0" fmla="*/ 211 w 211"/>
                <a:gd name="T1" fmla="*/ 42 h 48"/>
                <a:gd name="T2" fmla="*/ 207 w 211"/>
                <a:gd name="T3" fmla="*/ 38 h 48"/>
                <a:gd name="T4" fmla="*/ 192 w 211"/>
                <a:gd name="T5" fmla="*/ 28 h 48"/>
                <a:gd name="T6" fmla="*/ 170 w 211"/>
                <a:gd name="T7" fmla="*/ 15 h 48"/>
                <a:gd name="T8" fmla="*/ 142 w 211"/>
                <a:gd name="T9" fmla="*/ 5 h 48"/>
                <a:gd name="T10" fmla="*/ 126 w 211"/>
                <a:gd name="T11" fmla="*/ 1 h 48"/>
                <a:gd name="T12" fmla="*/ 109 w 211"/>
                <a:gd name="T13" fmla="*/ 0 h 48"/>
                <a:gd name="T14" fmla="*/ 92 w 211"/>
                <a:gd name="T15" fmla="*/ 0 h 48"/>
                <a:gd name="T16" fmla="*/ 73 w 211"/>
                <a:gd name="T17" fmla="*/ 1 h 48"/>
                <a:gd name="T18" fmla="*/ 55 w 211"/>
                <a:gd name="T19" fmla="*/ 7 h 48"/>
                <a:gd name="T20" fmla="*/ 36 w 211"/>
                <a:gd name="T21" fmla="*/ 17 h 48"/>
                <a:gd name="T22" fmla="*/ 19 w 211"/>
                <a:gd name="T23" fmla="*/ 30 h 48"/>
                <a:gd name="T24" fmla="*/ 0 w 211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48">
                  <a:moveTo>
                    <a:pt x="211" y="42"/>
                  </a:moveTo>
                  <a:lnTo>
                    <a:pt x="207" y="38"/>
                  </a:lnTo>
                  <a:lnTo>
                    <a:pt x="192" y="28"/>
                  </a:lnTo>
                  <a:lnTo>
                    <a:pt x="170" y="15"/>
                  </a:lnTo>
                  <a:lnTo>
                    <a:pt x="142" y="5"/>
                  </a:lnTo>
                  <a:lnTo>
                    <a:pt x="126" y="1"/>
                  </a:lnTo>
                  <a:lnTo>
                    <a:pt x="109" y="0"/>
                  </a:lnTo>
                  <a:lnTo>
                    <a:pt x="92" y="0"/>
                  </a:lnTo>
                  <a:lnTo>
                    <a:pt x="73" y="1"/>
                  </a:lnTo>
                  <a:lnTo>
                    <a:pt x="55" y="7"/>
                  </a:lnTo>
                  <a:lnTo>
                    <a:pt x="36" y="17"/>
                  </a:lnTo>
                  <a:lnTo>
                    <a:pt x="19" y="30"/>
                  </a:lnTo>
                  <a:lnTo>
                    <a:pt x="0" y="4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2230438" y="3595688"/>
              <a:ext cx="334962" cy="76200"/>
            </a:xfrm>
            <a:custGeom>
              <a:avLst/>
              <a:gdLst>
                <a:gd name="T0" fmla="*/ 0 w 211"/>
                <a:gd name="T1" fmla="*/ 42 h 48"/>
                <a:gd name="T2" fmla="*/ 4 w 211"/>
                <a:gd name="T3" fmla="*/ 38 h 48"/>
                <a:gd name="T4" fmla="*/ 20 w 211"/>
                <a:gd name="T5" fmla="*/ 28 h 48"/>
                <a:gd name="T6" fmla="*/ 41 w 211"/>
                <a:gd name="T7" fmla="*/ 15 h 48"/>
                <a:gd name="T8" fmla="*/ 69 w 211"/>
                <a:gd name="T9" fmla="*/ 5 h 48"/>
                <a:gd name="T10" fmla="*/ 85 w 211"/>
                <a:gd name="T11" fmla="*/ 1 h 48"/>
                <a:gd name="T12" fmla="*/ 102 w 211"/>
                <a:gd name="T13" fmla="*/ 0 h 48"/>
                <a:gd name="T14" fmla="*/ 119 w 211"/>
                <a:gd name="T15" fmla="*/ 0 h 48"/>
                <a:gd name="T16" fmla="*/ 137 w 211"/>
                <a:gd name="T17" fmla="*/ 1 h 48"/>
                <a:gd name="T18" fmla="*/ 156 w 211"/>
                <a:gd name="T19" fmla="*/ 7 h 48"/>
                <a:gd name="T20" fmla="*/ 173 w 211"/>
                <a:gd name="T21" fmla="*/ 17 h 48"/>
                <a:gd name="T22" fmla="*/ 192 w 211"/>
                <a:gd name="T23" fmla="*/ 30 h 48"/>
                <a:gd name="T24" fmla="*/ 211 w 211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48">
                  <a:moveTo>
                    <a:pt x="0" y="42"/>
                  </a:moveTo>
                  <a:lnTo>
                    <a:pt x="4" y="38"/>
                  </a:lnTo>
                  <a:lnTo>
                    <a:pt x="20" y="28"/>
                  </a:lnTo>
                  <a:lnTo>
                    <a:pt x="41" y="15"/>
                  </a:lnTo>
                  <a:lnTo>
                    <a:pt x="69" y="5"/>
                  </a:lnTo>
                  <a:lnTo>
                    <a:pt x="85" y="1"/>
                  </a:lnTo>
                  <a:lnTo>
                    <a:pt x="102" y="0"/>
                  </a:lnTo>
                  <a:lnTo>
                    <a:pt x="119" y="0"/>
                  </a:lnTo>
                  <a:lnTo>
                    <a:pt x="137" y="1"/>
                  </a:lnTo>
                  <a:lnTo>
                    <a:pt x="156" y="7"/>
                  </a:lnTo>
                  <a:lnTo>
                    <a:pt x="173" y="17"/>
                  </a:lnTo>
                  <a:lnTo>
                    <a:pt x="192" y="30"/>
                  </a:lnTo>
                  <a:lnTo>
                    <a:pt x="211" y="4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1878013" y="3789363"/>
              <a:ext cx="66675" cy="68262"/>
            </a:xfrm>
            <a:custGeom>
              <a:avLst/>
              <a:gdLst>
                <a:gd name="T0" fmla="*/ 21 w 42"/>
                <a:gd name="T1" fmla="*/ 0 h 43"/>
                <a:gd name="T2" fmla="*/ 29 w 42"/>
                <a:gd name="T3" fmla="*/ 2 h 43"/>
                <a:gd name="T4" fmla="*/ 36 w 42"/>
                <a:gd name="T5" fmla="*/ 6 h 43"/>
                <a:gd name="T6" fmla="*/ 40 w 42"/>
                <a:gd name="T7" fmla="*/ 14 h 43"/>
                <a:gd name="T8" fmla="*/ 42 w 42"/>
                <a:gd name="T9" fmla="*/ 21 h 43"/>
                <a:gd name="T10" fmla="*/ 40 w 42"/>
                <a:gd name="T11" fmla="*/ 29 h 43"/>
                <a:gd name="T12" fmla="*/ 36 w 42"/>
                <a:gd name="T13" fmla="*/ 37 h 43"/>
                <a:gd name="T14" fmla="*/ 29 w 42"/>
                <a:gd name="T15" fmla="*/ 41 h 43"/>
                <a:gd name="T16" fmla="*/ 21 w 42"/>
                <a:gd name="T17" fmla="*/ 43 h 43"/>
                <a:gd name="T18" fmla="*/ 13 w 42"/>
                <a:gd name="T19" fmla="*/ 41 h 43"/>
                <a:gd name="T20" fmla="*/ 6 w 42"/>
                <a:gd name="T21" fmla="*/ 37 h 43"/>
                <a:gd name="T22" fmla="*/ 2 w 42"/>
                <a:gd name="T23" fmla="*/ 29 h 43"/>
                <a:gd name="T24" fmla="*/ 0 w 42"/>
                <a:gd name="T25" fmla="*/ 21 h 43"/>
                <a:gd name="T26" fmla="*/ 2 w 42"/>
                <a:gd name="T27" fmla="*/ 14 h 43"/>
                <a:gd name="T28" fmla="*/ 6 w 42"/>
                <a:gd name="T29" fmla="*/ 6 h 43"/>
                <a:gd name="T30" fmla="*/ 13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9"/>
                  </a:lnTo>
                  <a:lnTo>
                    <a:pt x="36" y="37"/>
                  </a:lnTo>
                  <a:lnTo>
                    <a:pt x="29" y="41"/>
                  </a:lnTo>
                  <a:lnTo>
                    <a:pt x="21" y="43"/>
                  </a:lnTo>
                  <a:lnTo>
                    <a:pt x="13" y="41"/>
                  </a:lnTo>
                  <a:lnTo>
                    <a:pt x="6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1878013" y="3789363"/>
              <a:ext cx="66675" cy="68262"/>
            </a:xfrm>
            <a:custGeom>
              <a:avLst/>
              <a:gdLst>
                <a:gd name="T0" fmla="*/ 21 w 42"/>
                <a:gd name="T1" fmla="*/ 0 h 43"/>
                <a:gd name="T2" fmla="*/ 29 w 42"/>
                <a:gd name="T3" fmla="*/ 2 h 43"/>
                <a:gd name="T4" fmla="*/ 36 w 42"/>
                <a:gd name="T5" fmla="*/ 6 h 43"/>
                <a:gd name="T6" fmla="*/ 40 w 42"/>
                <a:gd name="T7" fmla="*/ 14 h 43"/>
                <a:gd name="T8" fmla="*/ 42 w 42"/>
                <a:gd name="T9" fmla="*/ 21 h 43"/>
                <a:gd name="T10" fmla="*/ 40 w 42"/>
                <a:gd name="T11" fmla="*/ 29 h 43"/>
                <a:gd name="T12" fmla="*/ 36 w 42"/>
                <a:gd name="T13" fmla="*/ 37 h 43"/>
                <a:gd name="T14" fmla="*/ 29 w 42"/>
                <a:gd name="T15" fmla="*/ 41 h 43"/>
                <a:gd name="T16" fmla="*/ 21 w 42"/>
                <a:gd name="T17" fmla="*/ 43 h 43"/>
                <a:gd name="T18" fmla="*/ 13 w 42"/>
                <a:gd name="T19" fmla="*/ 41 h 43"/>
                <a:gd name="T20" fmla="*/ 6 w 42"/>
                <a:gd name="T21" fmla="*/ 37 h 43"/>
                <a:gd name="T22" fmla="*/ 2 w 42"/>
                <a:gd name="T23" fmla="*/ 29 h 43"/>
                <a:gd name="T24" fmla="*/ 0 w 42"/>
                <a:gd name="T25" fmla="*/ 21 h 43"/>
                <a:gd name="T26" fmla="*/ 2 w 42"/>
                <a:gd name="T27" fmla="*/ 14 h 43"/>
                <a:gd name="T28" fmla="*/ 6 w 42"/>
                <a:gd name="T29" fmla="*/ 6 h 43"/>
                <a:gd name="T30" fmla="*/ 13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9"/>
                  </a:lnTo>
                  <a:lnTo>
                    <a:pt x="36" y="37"/>
                  </a:lnTo>
                  <a:lnTo>
                    <a:pt x="29" y="41"/>
                  </a:lnTo>
                  <a:lnTo>
                    <a:pt x="21" y="43"/>
                  </a:lnTo>
                  <a:lnTo>
                    <a:pt x="13" y="41"/>
                  </a:lnTo>
                  <a:lnTo>
                    <a:pt x="6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2368550" y="3789363"/>
              <a:ext cx="66675" cy="68262"/>
            </a:xfrm>
            <a:custGeom>
              <a:avLst/>
              <a:gdLst>
                <a:gd name="T0" fmla="*/ 21 w 42"/>
                <a:gd name="T1" fmla="*/ 0 h 43"/>
                <a:gd name="T2" fmla="*/ 30 w 42"/>
                <a:gd name="T3" fmla="*/ 2 h 43"/>
                <a:gd name="T4" fmla="*/ 36 w 42"/>
                <a:gd name="T5" fmla="*/ 6 h 43"/>
                <a:gd name="T6" fmla="*/ 42 w 42"/>
                <a:gd name="T7" fmla="*/ 14 h 43"/>
                <a:gd name="T8" fmla="*/ 42 w 42"/>
                <a:gd name="T9" fmla="*/ 21 h 43"/>
                <a:gd name="T10" fmla="*/ 42 w 42"/>
                <a:gd name="T11" fmla="*/ 29 h 43"/>
                <a:gd name="T12" fmla="*/ 36 w 42"/>
                <a:gd name="T13" fmla="*/ 37 h 43"/>
                <a:gd name="T14" fmla="*/ 30 w 42"/>
                <a:gd name="T15" fmla="*/ 41 h 43"/>
                <a:gd name="T16" fmla="*/ 21 w 42"/>
                <a:gd name="T17" fmla="*/ 43 h 43"/>
                <a:gd name="T18" fmla="*/ 13 w 42"/>
                <a:gd name="T19" fmla="*/ 41 h 43"/>
                <a:gd name="T20" fmla="*/ 5 w 42"/>
                <a:gd name="T21" fmla="*/ 37 h 43"/>
                <a:gd name="T22" fmla="*/ 2 w 42"/>
                <a:gd name="T23" fmla="*/ 29 h 43"/>
                <a:gd name="T24" fmla="*/ 0 w 42"/>
                <a:gd name="T25" fmla="*/ 21 h 43"/>
                <a:gd name="T26" fmla="*/ 2 w 42"/>
                <a:gd name="T27" fmla="*/ 14 h 43"/>
                <a:gd name="T28" fmla="*/ 5 w 42"/>
                <a:gd name="T29" fmla="*/ 6 h 43"/>
                <a:gd name="T30" fmla="*/ 13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21"/>
                  </a:lnTo>
                  <a:lnTo>
                    <a:pt x="42" y="29"/>
                  </a:lnTo>
                  <a:lnTo>
                    <a:pt x="36" y="37"/>
                  </a:lnTo>
                  <a:lnTo>
                    <a:pt x="30" y="41"/>
                  </a:lnTo>
                  <a:lnTo>
                    <a:pt x="21" y="43"/>
                  </a:lnTo>
                  <a:lnTo>
                    <a:pt x="13" y="41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6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2368550" y="3789363"/>
              <a:ext cx="66675" cy="68262"/>
            </a:xfrm>
            <a:custGeom>
              <a:avLst/>
              <a:gdLst>
                <a:gd name="T0" fmla="*/ 21 w 42"/>
                <a:gd name="T1" fmla="*/ 0 h 43"/>
                <a:gd name="T2" fmla="*/ 30 w 42"/>
                <a:gd name="T3" fmla="*/ 2 h 43"/>
                <a:gd name="T4" fmla="*/ 36 w 42"/>
                <a:gd name="T5" fmla="*/ 6 h 43"/>
                <a:gd name="T6" fmla="*/ 42 w 42"/>
                <a:gd name="T7" fmla="*/ 14 h 43"/>
                <a:gd name="T8" fmla="*/ 42 w 42"/>
                <a:gd name="T9" fmla="*/ 21 h 43"/>
                <a:gd name="T10" fmla="*/ 42 w 42"/>
                <a:gd name="T11" fmla="*/ 29 h 43"/>
                <a:gd name="T12" fmla="*/ 36 w 42"/>
                <a:gd name="T13" fmla="*/ 37 h 43"/>
                <a:gd name="T14" fmla="*/ 30 w 42"/>
                <a:gd name="T15" fmla="*/ 41 h 43"/>
                <a:gd name="T16" fmla="*/ 21 w 42"/>
                <a:gd name="T17" fmla="*/ 43 h 43"/>
                <a:gd name="T18" fmla="*/ 13 w 42"/>
                <a:gd name="T19" fmla="*/ 41 h 43"/>
                <a:gd name="T20" fmla="*/ 5 w 42"/>
                <a:gd name="T21" fmla="*/ 37 h 43"/>
                <a:gd name="T22" fmla="*/ 2 w 42"/>
                <a:gd name="T23" fmla="*/ 29 h 43"/>
                <a:gd name="T24" fmla="*/ 0 w 42"/>
                <a:gd name="T25" fmla="*/ 21 h 43"/>
                <a:gd name="T26" fmla="*/ 2 w 42"/>
                <a:gd name="T27" fmla="*/ 14 h 43"/>
                <a:gd name="T28" fmla="*/ 5 w 42"/>
                <a:gd name="T29" fmla="*/ 6 h 43"/>
                <a:gd name="T30" fmla="*/ 13 w 42"/>
                <a:gd name="T31" fmla="*/ 2 h 43"/>
                <a:gd name="T32" fmla="*/ 21 w 42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21"/>
                  </a:lnTo>
                  <a:lnTo>
                    <a:pt x="42" y="29"/>
                  </a:lnTo>
                  <a:lnTo>
                    <a:pt x="36" y="37"/>
                  </a:lnTo>
                  <a:lnTo>
                    <a:pt x="30" y="41"/>
                  </a:lnTo>
                  <a:lnTo>
                    <a:pt x="21" y="43"/>
                  </a:lnTo>
                  <a:lnTo>
                    <a:pt x="13" y="41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6"/>
                  </a:lnTo>
                  <a:lnTo>
                    <a:pt x="13" y="2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2020888" y="4892675"/>
              <a:ext cx="295275" cy="26988"/>
            </a:xfrm>
            <a:custGeom>
              <a:avLst/>
              <a:gdLst>
                <a:gd name="T0" fmla="*/ 0 w 186"/>
                <a:gd name="T1" fmla="*/ 17 h 17"/>
                <a:gd name="T2" fmla="*/ 13 w 186"/>
                <a:gd name="T3" fmla="*/ 12 h 17"/>
                <a:gd name="T4" fmla="*/ 54 w 186"/>
                <a:gd name="T5" fmla="*/ 2 h 17"/>
                <a:gd name="T6" fmla="*/ 81 w 186"/>
                <a:gd name="T7" fmla="*/ 0 h 17"/>
                <a:gd name="T8" fmla="*/ 113 w 186"/>
                <a:gd name="T9" fmla="*/ 2 h 17"/>
                <a:gd name="T10" fmla="*/ 130 w 186"/>
                <a:gd name="T11" fmla="*/ 4 h 17"/>
                <a:gd name="T12" fmla="*/ 148 w 186"/>
                <a:gd name="T13" fmla="*/ 6 h 17"/>
                <a:gd name="T14" fmla="*/ 167 w 186"/>
                <a:gd name="T15" fmla="*/ 12 h 17"/>
                <a:gd name="T16" fmla="*/ 186 w 18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7">
                  <a:moveTo>
                    <a:pt x="0" y="17"/>
                  </a:moveTo>
                  <a:lnTo>
                    <a:pt x="13" y="12"/>
                  </a:lnTo>
                  <a:lnTo>
                    <a:pt x="54" y="2"/>
                  </a:lnTo>
                  <a:lnTo>
                    <a:pt x="81" y="0"/>
                  </a:lnTo>
                  <a:lnTo>
                    <a:pt x="113" y="2"/>
                  </a:lnTo>
                  <a:lnTo>
                    <a:pt x="130" y="4"/>
                  </a:lnTo>
                  <a:lnTo>
                    <a:pt x="148" y="6"/>
                  </a:lnTo>
                  <a:lnTo>
                    <a:pt x="167" y="12"/>
                  </a:lnTo>
                  <a:lnTo>
                    <a:pt x="186" y="1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>
              <a:off x="2047875" y="2571750"/>
              <a:ext cx="28575" cy="225425"/>
            </a:xfrm>
            <a:custGeom>
              <a:avLst/>
              <a:gdLst>
                <a:gd name="T0" fmla="*/ 2 w 18"/>
                <a:gd name="T1" fmla="*/ 142 h 142"/>
                <a:gd name="T2" fmla="*/ 18 w 18"/>
                <a:gd name="T3" fmla="*/ 142 h 142"/>
                <a:gd name="T4" fmla="*/ 18 w 18"/>
                <a:gd name="T5" fmla="*/ 0 h 142"/>
                <a:gd name="T6" fmla="*/ 0 w 18"/>
                <a:gd name="T7" fmla="*/ 0 h 142"/>
                <a:gd name="T8" fmla="*/ 2 w 18"/>
                <a:gd name="T9" fmla="*/ 142 h 142"/>
                <a:gd name="T10" fmla="*/ 2 w 18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2">
                  <a:moveTo>
                    <a:pt x="2" y="142"/>
                  </a:moveTo>
                  <a:lnTo>
                    <a:pt x="18" y="14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2" y="142"/>
                  </a:lnTo>
                  <a:lnTo>
                    <a:pt x="2" y="1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308"/>
            <p:cNvSpPr>
              <a:spLocks/>
            </p:cNvSpPr>
            <p:nvPr/>
          </p:nvSpPr>
          <p:spPr bwMode="auto">
            <a:xfrm>
              <a:off x="2051050" y="2797175"/>
              <a:ext cx="109538" cy="149225"/>
            </a:xfrm>
            <a:custGeom>
              <a:avLst/>
              <a:gdLst>
                <a:gd name="T0" fmla="*/ 69 w 69"/>
                <a:gd name="T1" fmla="*/ 76 h 94"/>
                <a:gd name="T2" fmla="*/ 69 w 69"/>
                <a:gd name="T3" fmla="*/ 76 h 94"/>
                <a:gd name="T4" fmla="*/ 58 w 69"/>
                <a:gd name="T5" fmla="*/ 76 h 94"/>
                <a:gd name="T6" fmla="*/ 48 w 69"/>
                <a:gd name="T7" fmla="*/ 71 h 94"/>
                <a:gd name="T8" fmla="*/ 40 w 69"/>
                <a:gd name="T9" fmla="*/ 65 h 94"/>
                <a:gd name="T10" fmla="*/ 33 w 69"/>
                <a:gd name="T11" fmla="*/ 55 h 94"/>
                <a:gd name="T12" fmla="*/ 25 w 69"/>
                <a:gd name="T13" fmla="*/ 44 h 94"/>
                <a:gd name="T14" fmla="*/ 19 w 69"/>
                <a:gd name="T15" fmla="*/ 30 h 94"/>
                <a:gd name="T16" fmla="*/ 17 w 69"/>
                <a:gd name="T17" fmla="*/ 17 h 94"/>
                <a:gd name="T18" fmla="*/ 16 w 69"/>
                <a:gd name="T19" fmla="*/ 0 h 94"/>
                <a:gd name="T20" fmla="*/ 0 w 69"/>
                <a:gd name="T21" fmla="*/ 0 h 94"/>
                <a:gd name="T22" fmla="*/ 0 w 69"/>
                <a:gd name="T23" fmla="*/ 19 h 94"/>
                <a:gd name="T24" fmla="*/ 4 w 69"/>
                <a:gd name="T25" fmla="*/ 36 h 94"/>
                <a:gd name="T26" fmla="*/ 12 w 69"/>
                <a:gd name="T27" fmla="*/ 51 h 94"/>
                <a:gd name="T28" fmla="*/ 19 w 69"/>
                <a:gd name="T29" fmla="*/ 65 h 94"/>
                <a:gd name="T30" fmla="*/ 29 w 69"/>
                <a:gd name="T31" fmla="*/ 76 h 94"/>
                <a:gd name="T32" fmla="*/ 40 w 69"/>
                <a:gd name="T33" fmla="*/ 86 h 94"/>
                <a:gd name="T34" fmla="*/ 54 w 69"/>
                <a:gd name="T35" fmla="*/ 92 h 94"/>
                <a:gd name="T36" fmla="*/ 69 w 69"/>
                <a:gd name="T37" fmla="*/ 94 h 94"/>
                <a:gd name="T38" fmla="*/ 69 w 69"/>
                <a:gd name="T39" fmla="*/ 94 h 94"/>
                <a:gd name="T40" fmla="*/ 69 w 69"/>
                <a:gd name="T41" fmla="*/ 7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4">
                  <a:moveTo>
                    <a:pt x="69" y="76"/>
                  </a:moveTo>
                  <a:lnTo>
                    <a:pt x="69" y="76"/>
                  </a:lnTo>
                  <a:lnTo>
                    <a:pt x="58" y="76"/>
                  </a:lnTo>
                  <a:lnTo>
                    <a:pt x="48" y="71"/>
                  </a:lnTo>
                  <a:lnTo>
                    <a:pt x="40" y="65"/>
                  </a:lnTo>
                  <a:lnTo>
                    <a:pt x="33" y="55"/>
                  </a:lnTo>
                  <a:lnTo>
                    <a:pt x="25" y="44"/>
                  </a:lnTo>
                  <a:lnTo>
                    <a:pt x="19" y="30"/>
                  </a:lnTo>
                  <a:lnTo>
                    <a:pt x="17" y="1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" y="36"/>
                  </a:lnTo>
                  <a:lnTo>
                    <a:pt x="12" y="51"/>
                  </a:lnTo>
                  <a:lnTo>
                    <a:pt x="19" y="65"/>
                  </a:lnTo>
                  <a:lnTo>
                    <a:pt x="29" y="76"/>
                  </a:lnTo>
                  <a:lnTo>
                    <a:pt x="40" y="86"/>
                  </a:lnTo>
                  <a:lnTo>
                    <a:pt x="54" y="92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69" y="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309"/>
            <p:cNvSpPr>
              <a:spLocks/>
            </p:cNvSpPr>
            <p:nvPr/>
          </p:nvSpPr>
          <p:spPr bwMode="auto">
            <a:xfrm>
              <a:off x="2160588" y="2930525"/>
              <a:ext cx="1587" cy="15875"/>
            </a:xfrm>
            <a:custGeom>
              <a:avLst/>
              <a:gdLst>
                <a:gd name="T0" fmla="*/ 10 h 10"/>
                <a:gd name="T1" fmla="*/ 0 h 10"/>
                <a:gd name="T2" fmla="*/ 0 h 10"/>
                <a:gd name="T3" fmla="*/ 0 h 10"/>
                <a:gd name="T4" fmla="*/ 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310"/>
            <p:cNvSpPr>
              <a:spLocks/>
            </p:cNvSpPr>
            <p:nvPr/>
          </p:nvSpPr>
          <p:spPr bwMode="auto">
            <a:xfrm>
              <a:off x="2160588" y="2797175"/>
              <a:ext cx="109537" cy="149225"/>
            </a:xfrm>
            <a:custGeom>
              <a:avLst/>
              <a:gdLst>
                <a:gd name="T0" fmla="*/ 52 w 69"/>
                <a:gd name="T1" fmla="*/ 2 h 94"/>
                <a:gd name="T2" fmla="*/ 52 w 69"/>
                <a:gd name="T3" fmla="*/ 2 h 94"/>
                <a:gd name="T4" fmla="*/ 52 w 69"/>
                <a:gd name="T5" fmla="*/ 17 h 94"/>
                <a:gd name="T6" fmla="*/ 48 w 69"/>
                <a:gd name="T7" fmla="*/ 30 h 94"/>
                <a:gd name="T8" fmla="*/ 44 w 69"/>
                <a:gd name="T9" fmla="*/ 44 h 94"/>
                <a:gd name="T10" fmla="*/ 37 w 69"/>
                <a:gd name="T11" fmla="*/ 55 h 94"/>
                <a:gd name="T12" fmla="*/ 29 w 69"/>
                <a:gd name="T13" fmla="*/ 65 h 94"/>
                <a:gd name="T14" fmla="*/ 19 w 69"/>
                <a:gd name="T15" fmla="*/ 71 h 94"/>
                <a:gd name="T16" fmla="*/ 10 w 69"/>
                <a:gd name="T17" fmla="*/ 76 h 94"/>
                <a:gd name="T18" fmla="*/ 0 w 69"/>
                <a:gd name="T19" fmla="*/ 76 h 94"/>
                <a:gd name="T20" fmla="*/ 0 w 69"/>
                <a:gd name="T21" fmla="*/ 94 h 94"/>
                <a:gd name="T22" fmla="*/ 14 w 69"/>
                <a:gd name="T23" fmla="*/ 92 h 94"/>
                <a:gd name="T24" fmla="*/ 27 w 69"/>
                <a:gd name="T25" fmla="*/ 86 h 94"/>
                <a:gd name="T26" fmla="*/ 39 w 69"/>
                <a:gd name="T27" fmla="*/ 76 h 94"/>
                <a:gd name="T28" fmla="*/ 50 w 69"/>
                <a:gd name="T29" fmla="*/ 65 h 94"/>
                <a:gd name="T30" fmla="*/ 58 w 69"/>
                <a:gd name="T31" fmla="*/ 51 h 94"/>
                <a:gd name="T32" fmla="*/ 64 w 69"/>
                <a:gd name="T33" fmla="*/ 36 h 94"/>
                <a:gd name="T34" fmla="*/ 67 w 69"/>
                <a:gd name="T35" fmla="*/ 19 h 94"/>
                <a:gd name="T36" fmla="*/ 69 w 69"/>
                <a:gd name="T37" fmla="*/ 0 h 94"/>
                <a:gd name="T38" fmla="*/ 69 w 69"/>
                <a:gd name="T39" fmla="*/ 0 h 94"/>
                <a:gd name="T40" fmla="*/ 52 w 69"/>
                <a:gd name="T4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4">
                  <a:moveTo>
                    <a:pt x="52" y="2"/>
                  </a:moveTo>
                  <a:lnTo>
                    <a:pt x="52" y="2"/>
                  </a:lnTo>
                  <a:lnTo>
                    <a:pt x="52" y="17"/>
                  </a:lnTo>
                  <a:lnTo>
                    <a:pt x="48" y="30"/>
                  </a:lnTo>
                  <a:lnTo>
                    <a:pt x="44" y="44"/>
                  </a:lnTo>
                  <a:lnTo>
                    <a:pt x="37" y="55"/>
                  </a:lnTo>
                  <a:lnTo>
                    <a:pt x="29" y="65"/>
                  </a:lnTo>
                  <a:lnTo>
                    <a:pt x="19" y="71"/>
                  </a:lnTo>
                  <a:lnTo>
                    <a:pt x="10" y="76"/>
                  </a:lnTo>
                  <a:lnTo>
                    <a:pt x="0" y="76"/>
                  </a:lnTo>
                  <a:lnTo>
                    <a:pt x="0" y="94"/>
                  </a:lnTo>
                  <a:lnTo>
                    <a:pt x="14" y="92"/>
                  </a:lnTo>
                  <a:lnTo>
                    <a:pt x="27" y="86"/>
                  </a:lnTo>
                  <a:lnTo>
                    <a:pt x="39" y="76"/>
                  </a:lnTo>
                  <a:lnTo>
                    <a:pt x="50" y="65"/>
                  </a:lnTo>
                  <a:lnTo>
                    <a:pt x="58" y="51"/>
                  </a:lnTo>
                  <a:lnTo>
                    <a:pt x="64" y="36"/>
                  </a:lnTo>
                  <a:lnTo>
                    <a:pt x="67" y="19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311"/>
            <p:cNvSpPr>
              <a:spLocks/>
            </p:cNvSpPr>
            <p:nvPr/>
          </p:nvSpPr>
          <p:spPr bwMode="auto">
            <a:xfrm>
              <a:off x="2239963" y="2571750"/>
              <a:ext cx="30162" cy="228600"/>
            </a:xfrm>
            <a:custGeom>
              <a:avLst/>
              <a:gdLst>
                <a:gd name="T0" fmla="*/ 0 w 19"/>
                <a:gd name="T1" fmla="*/ 0 h 144"/>
                <a:gd name="T2" fmla="*/ 2 w 19"/>
                <a:gd name="T3" fmla="*/ 144 h 144"/>
                <a:gd name="T4" fmla="*/ 19 w 19"/>
                <a:gd name="T5" fmla="*/ 142 h 144"/>
                <a:gd name="T6" fmla="*/ 17 w 19"/>
                <a:gd name="T7" fmla="*/ 0 h 144"/>
                <a:gd name="T8" fmla="*/ 0 w 1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4">
                  <a:moveTo>
                    <a:pt x="0" y="0"/>
                  </a:moveTo>
                  <a:lnTo>
                    <a:pt x="2" y="144"/>
                  </a:lnTo>
                  <a:lnTo>
                    <a:pt x="19" y="142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Rectangle 312"/>
            <p:cNvSpPr>
              <a:spLocks noChangeArrowheads="1"/>
            </p:cNvSpPr>
            <p:nvPr/>
          </p:nvSpPr>
          <p:spPr bwMode="auto">
            <a:xfrm>
              <a:off x="2149475" y="2943225"/>
              <a:ext cx="26988" cy="279400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>
              <a:off x="2084388" y="3205163"/>
              <a:ext cx="152400" cy="50800"/>
            </a:xfrm>
            <a:custGeom>
              <a:avLst/>
              <a:gdLst>
                <a:gd name="T0" fmla="*/ 48 w 96"/>
                <a:gd name="T1" fmla="*/ 0 h 32"/>
                <a:gd name="T2" fmla="*/ 29 w 96"/>
                <a:gd name="T3" fmla="*/ 2 h 32"/>
                <a:gd name="T4" fmla="*/ 14 w 96"/>
                <a:gd name="T5" fmla="*/ 6 h 32"/>
                <a:gd name="T6" fmla="*/ 8 w 96"/>
                <a:gd name="T7" fmla="*/ 8 h 32"/>
                <a:gd name="T8" fmla="*/ 4 w 96"/>
                <a:gd name="T9" fmla="*/ 9 h 32"/>
                <a:gd name="T10" fmla="*/ 0 w 96"/>
                <a:gd name="T11" fmla="*/ 13 h 32"/>
                <a:gd name="T12" fmla="*/ 0 w 96"/>
                <a:gd name="T13" fmla="*/ 17 h 32"/>
                <a:gd name="T14" fmla="*/ 0 w 96"/>
                <a:gd name="T15" fmla="*/ 19 h 32"/>
                <a:gd name="T16" fmla="*/ 4 w 96"/>
                <a:gd name="T17" fmla="*/ 23 h 32"/>
                <a:gd name="T18" fmla="*/ 8 w 96"/>
                <a:gd name="T19" fmla="*/ 25 h 32"/>
                <a:gd name="T20" fmla="*/ 14 w 96"/>
                <a:gd name="T21" fmla="*/ 29 h 32"/>
                <a:gd name="T22" fmla="*/ 29 w 96"/>
                <a:gd name="T23" fmla="*/ 31 h 32"/>
                <a:gd name="T24" fmla="*/ 48 w 96"/>
                <a:gd name="T25" fmla="*/ 32 h 32"/>
                <a:gd name="T26" fmla="*/ 67 w 96"/>
                <a:gd name="T27" fmla="*/ 31 h 32"/>
                <a:gd name="T28" fmla="*/ 83 w 96"/>
                <a:gd name="T29" fmla="*/ 29 h 32"/>
                <a:gd name="T30" fmla="*/ 89 w 96"/>
                <a:gd name="T31" fmla="*/ 25 h 32"/>
                <a:gd name="T32" fmla="*/ 92 w 96"/>
                <a:gd name="T33" fmla="*/ 23 h 32"/>
                <a:gd name="T34" fmla="*/ 96 w 96"/>
                <a:gd name="T35" fmla="*/ 19 h 32"/>
                <a:gd name="T36" fmla="*/ 96 w 96"/>
                <a:gd name="T37" fmla="*/ 17 h 32"/>
                <a:gd name="T38" fmla="*/ 96 w 96"/>
                <a:gd name="T39" fmla="*/ 13 h 32"/>
                <a:gd name="T40" fmla="*/ 92 w 96"/>
                <a:gd name="T41" fmla="*/ 9 h 32"/>
                <a:gd name="T42" fmla="*/ 89 w 96"/>
                <a:gd name="T43" fmla="*/ 8 h 32"/>
                <a:gd name="T44" fmla="*/ 83 w 96"/>
                <a:gd name="T45" fmla="*/ 6 h 32"/>
                <a:gd name="T46" fmla="*/ 67 w 96"/>
                <a:gd name="T47" fmla="*/ 2 h 32"/>
                <a:gd name="T48" fmla="*/ 48 w 96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32">
                  <a:moveTo>
                    <a:pt x="48" y="0"/>
                  </a:moveTo>
                  <a:lnTo>
                    <a:pt x="29" y="2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4" y="29"/>
                  </a:lnTo>
                  <a:lnTo>
                    <a:pt x="29" y="31"/>
                  </a:lnTo>
                  <a:lnTo>
                    <a:pt x="48" y="32"/>
                  </a:lnTo>
                  <a:lnTo>
                    <a:pt x="67" y="31"/>
                  </a:lnTo>
                  <a:lnTo>
                    <a:pt x="83" y="29"/>
                  </a:lnTo>
                  <a:lnTo>
                    <a:pt x="89" y="25"/>
                  </a:lnTo>
                  <a:lnTo>
                    <a:pt x="92" y="23"/>
                  </a:lnTo>
                  <a:lnTo>
                    <a:pt x="96" y="19"/>
                  </a:lnTo>
                  <a:lnTo>
                    <a:pt x="96" y="17"/>
                  </a:lnTo>
                  <a:lnTo>
                    <a:pt x="96" y="13"/>
                  </a:lnTo>
                  <a:lnTo>
                    <a:pt x="92" y="9"/>
                  </a:lnTo>
                  <a:lnTo>
                    <a:pt x="89" y="8"/>
                  </a:lnTo>
                  <a:lnTo>
                    <a:pt x="83" y="6"/>
                  </a:lnTo>
                  <a:lnTo>
                    <a:pt x="67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>
              <a:off x="2084388" y="3205163"/>
              <a:ext cx="152400" cy="50800"/>
            </a:xfrm>
            <a:custGeom>
              <a:avLst/>
              <a:gdLst>
                <a:gd name="T0" fmla="*/ 48 w 96"/>
                <a:gd name="T1" fmla="*/ 0 h 32"/>
                <a:gd name="T2" fmla="*/ 29 w 96"/>
                <a:gd name="T3" fmla="*/ 2 h 32"/>
                <a:gd name="T4" fmla="*/ 14 w 96"/>
                <a:gd name="T5" fmla="*/ 6 h 32"/>
                <a:gd name="T6" fmla="*/ 8 w 96"/>
                <a:gd name="T7" fmla="*/ 8 h 32"/>
                <a:gd name="T8" fmla="*/ 4 w 96"/>
                <a:gd name="T9" fmla="*/ 9 h 32"/>
                <a:gd name="T10" fmla="*/ 0 w 96"/>
                <a:gd name="T11" fmla="*/ 13 h 32"/>
                <a:gd name="T12" fmla="*/ 0 w 96"/>
                <a:gd name="T13" fmla="*/ 17 h 32"/>
                <a:gd name="T14" fmla="*/ 0 w 96"/>
                <a:gd name="T15" fmla="*/ 19 h 32"/>
                <a:gd name="T16" fmla="*/ 4 w 96"/>
                <a:gd name="T17" fmla="*/ 23 h 32"/>
                <a:gd name="T18" fmla="*/ 8 w 96"/>
                <a:gd name="T19" fmla="*/ 25 h 32"/>
                <a:gd name="T20" fmla="*/ 14 w 96"/>
                <a:gd name="T21" fmla="*/ 29 h 32"/>
                <a:gd name="T22" fmla="*/ 29 w 96"/>
                <a:gd name="T23" fmla="*/ 31 h 32"/>
                <a:gd name="T24" fmla="*/ 48 w 96"/>
                <a:gd name="T25" fmla="*/ 32 h 32"/>
                <a:gd name="T26" fmla="*/ 67 w 96"/>
                <a:gd name="T27" fmla="*/ 31 h 32"/>
                <a:gd name="T28" fmla="*/ 83 w 96"/>
                <a:gd name="T29" fmla="*/ 29 h 32"/>
                <a:gd name="T30" fmla="*/ 89 w 96"/>
                <a:gd name="T31" fmla="*/ 25 h 32"/>
                <a:gd name="T32" fmla="*/ 92 w 96"/>
                <a:gd name="T33" fmla="*/ 23 h 32"/>
                <a:gd name="T34" fmla="*/ 96 w 96"/>
                <a:gd name="T35" fmla="*/ 19 h 32"/>
                <a:gd name="T36" fmla="*/ 96 w 96"/>
                <a:gd name="T37" fmla="*/ 17 h 32"/>
                <a:gd name="T38" fmla="*/ 96 w 96"/>
                <a:gd name="T39" fmla="*/ 13 h 32"/>
                <a:gd name="T40" fmla="*/ 92 w 96"/>
                <a:gd name="T41" fmla="*/ 9 h 32"/>
                <a:gd name="T42" fmla="*/ 89 w 96"/>
                <a:gd name="T43" fmla="*/ 8 h 32"/>
                <a:gd name="T44" fmla="*/ 83 w 96"/>
                <a:gd name="T45" fmla="*/ 6 h 32"/>
                <a:gd name="T46" fmla="*/ 67 w 96"/>
                <a:gd name="T47" fmla="*/ 2 h 32"/>
                <a:gd name="T48" fmla="*/ 48 w 96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32">
                  <a:moveTo>
                    <a:pt x="48" y="0"/>
                  </a:moveTo>
                  <a:lnTo>
                    <a:pt x="29" y="2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4" y="29"/>
                  </a:lnTo>
                  <a:lnTo>
                    <a:pt x="29" y="31"/>
                  </a:lnTo>
                  <a:lnTo>
                    <a:pt x="48" y="32"/>
                  </a:lnTo>
                  <a:lnTo>
                    <a:pt x="67" y="31"/>
                  </a:lnTo>
                  <a:lnTo>
                    <a:pt x="83" y="29"/>
                  </a:lnTo>
                  <a:lnTo>
                    <a:pt x="89" y="25"/>
                  </a:lnTo>
                  <a:lnTo>
                    <a:pt x="92" y="23"/>
                  </a:lnTo>
                  <a:lnTo>
                    <a:pt x="96" y="19"/>
                  </a:lnTo>
                  <a:lnTo>
                    <a:pt x="96" y="17"/>
                  </a:lnTo>
                  <a:lnTo>
                    <a:pt x="96" y="13"/>
                  </a:lnTo>
                  <a:lnTo>
                    <a:pt x="92" y="9"/>
                  </a:lnTo>
                  <a:lnTo>
                    <a:pt x="89" y="8"/>
                  </a:lnTo>
                  <a:lnTo>
                    <a:pt x="83" y="6"/>
                  </a:lnTo>
                  <a:lnTo>
                    <a:pt x="67" y="2"/>
                  </a:lnTo>
                  <a:lnTo>
                    <a:pt x="48" y="0"/>
                  </a:lnTo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315"/>
            <p:cNvSpPr>
              <a:spLocks noChangeShapeType="1"/>
            </p:cNvSpPr>
            <p:nvPr/>
          </p:nvSpPr>
          <p:spPr bwMode="auto">
            <a:xfrm>
              <a:off x="2343150" y="2576513"/>
              <a:ext cx="1588" cy="14763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>
              <a:off x="2401888" y="2592388"/>
              <a:ext cx="1587" cy="115887"/>
            </a:xfrm>
            <a:custGeom>
              <a:avLst/>
              <a:gdLst>
                <a:gd name="T0" fmla="*/ 0 h 73"/>
                <a:gd name="T1" fmla="*/ 17 h 73"/>
                <a:gd name="T2" fmla="*/ 37 h 73"/>
                <a:gd name="T3" fmla="*/ 56 h 73"/>
                <a:gd name="T4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17"/>
                  </a:lnTo>
                  <a:lnTo>
                    <a:pt x="0" y="37"/>
                  </a:lnTo>
                  <a:lnTo>
                    <a:pt x="0" y="56"/>
                  </a:lnTo>
                  <a:lnTo>
                    <a:pt x="0" y="7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17"/>
            <p:cNvSpPr>
              <a:spLocks/>
            </p:cNvSpPr>
            <p:nvPr/>
          </p:nvSpPr>
          <p:spPr bwMode="auto">
            <a:xfrm>
              <a:off x="2435225" y="2598738"/>
              <a:ext cx="1588" cy="103187"/>
            </a:xfrm>
            <a:custGeom>
              <a:avLst/>
              <a:gdLst>
                <a:gd name="T0" fmla="*/ 0 h 65"/>
                <a:gd name="T1" fmla="*/ 17 h 65"/>
                <a:gd name="T2" fmla="*/ 33 h 65"/>
                <a:gd name="T3" fmla="*/ 48 h 65"/>
                <a:gd name="T4" fmla="*/ 65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0" y="48"/>
                  </a:lnTo>
                  <a:lnTo>
                    <a:pt x="0" y="6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318"/>
            <p:cNvSpPr>
              <a:spLocks/>
            </p:cNvSpPr>
            <p:nvPr/>
          </p:nvSpPr>
          <p:spPr bwMode="auto">
            <a:xfrm>
              <a:off x="2459038" y="2605088"/>
              <a:ext cx="1587" cy="90487"/>
            </a:xfrm>
            <a:custGeom>
              <a:avLst/>
              <a:gdLst>
                <a:gd name="T0" fmla="*/ 0 h 57"/>
                <a:gd name="T1" fmla="*/ 29 h 57"/>
                <a:gd name="T2" fmla="*/ 57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29"/>
                  </a:lnTo>
                  <a:lnTo>
                    <a:pt x="0" y="5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19"/>
            <p:cNvSpPr>
              <a:spLocks/>
            </p:cNvSpPr>
            <p:nvPr/>
          </p:nvSpPr>
          <p:spPr bwMode="auto">
            <a:xfrm>
              <a:off x="2478088" y="2611438"/>
              <a:ext cx="1587" cy="77787"/>
            </a:xfrm>
            <a:custGeom>
              <a:avLst/>
              <a:gdLst>
                <a:gd name="T0" fmla="*/ 0 h 49"/>
                <a:gd name="T1" fmla="*/ 25 h 49"/>
                <a:gd name="T2" fmla="*/ 49 h 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9">
                  <a:moveTo>
                    <a:pt x="0" y="0"/>
                  </a:moveTo>
                  <a:lnTo>
                    <a:pt x="0" y="25"/>
                  </a:lnTo>
                  <a:lnTo>
                    <a:pt x="0" y="4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320"/>
            <p:cNvSpPr>
              <a:spLocks noChangeShapeType="1"/>
            </p:cNvSpPr>
            <p:nvPr/>
          </p:nvSpPr>
          <p:spPr bwMode="auto">
            <a:xfrm>
              <a:off x="2492375" y="2613025"/>
              <a:ext cx="1588" cy="74613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321"/>
            <p:cNvSpPr>
              <a:spLocks noChangeShapeType="1"/>
            </p:cNvSpPr>
            <p:nvPr/>
          </p:nvSpPr>
          <p:spPr bwMode="auto">
            <a:xfrm>
              <a:off x="1997075" y="2576513"/>
              <a:ext cx="1588" cy="147637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322"/>
            <p:cNvSpPr>
              <a:spLocks/>
            </p:cNvSpPr>
            <p:nvPr/>
          </p:nvSpPr>
          <p:spPr bwMode="auto">
            <a:xfrm>
              <a:off x="1941513" y="2592388"/>
              <a:ext cx="1587" cy="115887"/>
            </a:xfrm>
            <a:custGeom>
              <a:avLst/>
              <a:gdLst>
                <a:gd name="T0" fmla="*/ 0 h 73"/>
                <a:gd name="T1" fmla="*/ 17 h 73"/>
                <a:gd name="T2" fmla="*/ 37 h 73"/>
                <a:gd name="T3" fmla="*/ 56 h 73"/>
                <a:gd name="T4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17"/>
                  </a:lnTo>
                  <a:lnTo>
                    <a:pt x="0" y="37"/>
                  </a:lnTo>
                  <a:lnTo>
                    <a:pt x="0" y="56"/>
                  </a:lnTo>
                  <a:lnTo>
                    <a:pt x="0" y="7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323"/>
            <p:cNvSpPr>
              <a:spLocks/>
            </p:cNvSpPr>
            <p:nvPr/>
          </p:nvSpPr>
          <p:spPr bwMode="auto">
            <a:xfrm>
              <a:off x="1908175" y="2598738"/>
              <a:ext cx="1588" cy="103187"/>
            </a:xfrm>
            <a:custGeom>
              <a:avLst/>
              <a:gdLst>
                <a:gd name="T0" fmla="*/ 0 h 65"/>
                <a:gd name="T1" fmla="*/ 17 h 65"/>
                <a:gd name="T2" fmla="*/ 33 h 65"/>
                <a:gd name="T3" fmla="*/ 48 h 65"/>
                <a:gd name="T4" fmla="*/ 65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0" y="48"/>
                  </a:lnTo>
                  <a:lnTo>
                    <a:pt x="0" y="6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1884363" y="2605088"/>
              <a:ext cx="1587" cy="90487"/>
            </a:xfrm>
            <a:custGeom>
              <a:avLst/>
              <a:gdLst>
                <a:gd name="T0" fmla="*/ 0 h 57"/>
                <a:gd name="T1" fmla="*/ 29 h 57"/>
                <a:gd name="T2" fmla="*/ 57 h 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7">
                  <a:moveTo>
                    <a:pt x="0" y="0"/>
                  </a:moveTo>
                  <a:lnTo>
                    <a:pt x="0" y="29"/>
                  </a:lnTo>
                  <a:lnTo>
                    <a:pt x="0" y="5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325"/>
            <p:cNvSpPr>
              <a:spLocks/>
            </p:cNvSpPr>
            <p:nvPr/>
          </p:nvSpPr>
          <p:spPr bwMode="auto">
            <a:xfrm>
              <a:off x="1862138" y="2611438"/>
              <a:ext cx="1587" cy="77787"/>
            </a:xfrm>
            <a:custGeom>
              <a:avLst/>
              <a:gdLst>
                <a:gd name="T0" fmla="*/ 0 h 49"/>
                <a:gd name="T1" fmla="*/ 25 h 49"/>
                <a:gd name="T2" fmla="*/ 49 h 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9">
                  <a:moveTo>
                    <a:pt x="0" y="0"/>
                  </a:moveTo>
                  <a:lnTo>
                    <a:pt x="0" y="25"/>
                  </a:lnTo>
                  <a:lnTo>
                    <a:pt x="0" y="4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Line 326"/>
            <p:cNvSpPr>
              <a:spLocks noChangeShapeType="1"/>
            </p:cNvSpPr>
            <p:nvPr/>
          </p:nvSpPr>
          <p:spPr bwMode="auto">
            <a:xfrm>
              <a:off x="1847850" y="2613025"/>
              <a:ext cx="1588" cy="74613"/>
            </a:xfrm>
            <a:prstGeom prst="line">
              <a:avLst/>
            </a:pr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327"/>
            <p:cNvSpPr>
              <a:spLocks/>
            </p:cNvSpPr>
            <p:nvPr/>
          </p:nvSpPr>
          <p:spPr bwMode="auto">
            <a:xfrm>
              <a:off x="1738313" y="4090988"/>
              <a:ext cx="11112" cy="15875"/>
            </a:xfrm>
            <a:custGeom>
              <a:avLst/>
              <a:gdLst>
                <a:gd name="T0" fmla="*/ 1 w 7"/>
                <a:gd name="T1" fmla="*/ 10 h 10"/>
                <a:gd name="T2" fmla="*/ 1 w 7"/>
                <a:gd name="T3" fmla="*/ 10 h 10"/>
                <a:gd name="T4" fmla="*/ 0 w 7"/>
                <a:gd name="T5" fmla="*/ 8 h 10"/>
                <a:gd name="T6" fmla="*/ 7 w 7"/>
                <a:gd name="T7" fmla="*/ 10 h 10"/>
                <a:gd name="T8" fmla="*/ 0 w 7"/>
                <a:gd name="T9" fmla="*/ 10 h 10"/>
                <a:gd name="T10" fmla="*/ 7 w 7"/>
                <a:gd name="T11" fmla="*/ 8 h 10"/>
                <a:gd name="T12" fmla="*/ 1 w 7"/>
                <a:gd name="T13" fmla="*/ 0 h 10"/>
                <a:gd name="T14" fmla="*/ 1 w 7"/>
                <a:gd name="T15" fmla="*/ 0 h 10"/>
                <a:gd name="T16" fmla="*/ 1 w 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1" y="10"/>
                  </a:moveTo>
                  <a:lnTo>
                    <a:pt x="1" y="10"/>
                  </a:lnTo>
                  <a:lnTo>
                    <a:pt x="0" y="8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7" y="8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328"/>
            <p:cNvSpPr>
              <a:spLocks/>
            </p:cNvSpPr>
            <p:nvPr/>
          </p:nvSpPr>
          <p:spPr bwMode="auto">
            <a:xfrm>
              <a:off x="1728788" y="4090988"/>
              <a:ext cx="14287" cy="19050"/>
            </a:xfrm>
            <a:custGeom>
              <a:avLst/>
              <a:gdLst>
                <a:gd name="T0" fmla="*/ 7 w 9"/>
                <a:gd name="T1" fmla="*/ 12 h 12"/>
                <a:gd name="T2" fmla="*/ 7 w 9"/>
                <a:gd name="T3" fmla="*/ 12 h 12"/>
                <a:gd name="T4" fmla="*/ 9 w 9"/>
                <a:gd name="T5" fmla="*/ 8 h 12"/>
                <a:gd name="T6" fmla="*/ 7 w 9"/>
                <a:gd name="T7" fmla="*/ 10 h 12"/>
                <a:gd name="T8" fmla="*/ 7 w 9"/>
                <a:gd name="T9" fmla="*/ 0 h 12"/>
                <a:gd name="T10" fmla="*/ 2 w 9"/>
                <a:gd name="T11" fmla="*/ 4 h 12"/>
                <a:gd name="T12" fmla="*/ 0 w 9"/>
                <a:gd name="T13" fmla="*/ 12 h 12"/>
                <a:gd name="T14" fmla="*/ 0 w 9"/>
                <a:gd name="T15" fmla="*/ 12 h 12"/>
                <a:gd name="T16" fmla="*/ 7 w 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7" y="12"/>
                  </a:moveTo>
                  <a:lnTo>
                    <a:pt x="7" y="12"/>
                  </a:lnTo>
                  <a:lnTo>
                    <a:pt x="9" y="8"/>
                  </a:lnTo>
                  <a:lnTo>
                    <a:pt x="7" y="10"/>
                  </a:lnTo>
                  <a:lnTo>
                    <a:pt x="7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29"/>
            <p:cNvSpPr>
              <a:spLocks/>
            </p:cNvSpPr>
            <p:nvPr/>
          </p:nvSpPr>
          <p:spPr bwMode="auto">
            <a:xfrm>
              <a:off x="1728788" y="4110038"/>
              <a:ext cx="14287" cy="26987"/>
            </a:xfrm>
            <a:custGeom>
              <a:avLst/>
              <a:gdLst>
                <a:gd name="T0" fmla="*/ 9 w 9"/>
                <a:gd name="T1" fmla="*/ 10 h 17"/>
                <a:gd name="T2" fmla="*/ 9 w 9"/>
                <a:gd name="T3" fmla="*/ 10 h 17"/>
                <a:gd name="T4" fmla="*/ 9 w 9"/>
                <a:gd name="T5" fmla="*/ 10 h 17"/>
                <a:gd name="T6" fmla="*/ 7 w 9"/>
                <a:gd name="T7" fmla="*/ 8 h 17"/>
                <a:gd name="T8" fmla="*/ 7 w 9"/>
                <a:gd name="T9" fmla="*/ 4 h 17"/>
                <a:gd name="T10" fmla="*/ 7 w 9"/>
                <a:gd name="T11" fmla="*/ 0 h 17"/>
                <a:gd name="T12" fmla="*/ 0 w 9"/>
                <a:gd name="T13" fmla="*/ 0 h 17"/>
                <a:gd name="T14" fmla="*/ 0 w 9"/>
                <a:gd name="T15" fmla="*/ 4 h 17"/>
                <a:gd name="T16" fmla="*/ 2 w 9"/>
                <a:gd name="T17" fmla="*/ 10 h 17"/>
                <a:gd name="T18" fmla="*/ 4 w 9"/>
                <a:gd name="T19" fmla="*/ 13 h 17"/>
                <a:gd name="T20" fmla="*/ 9 w 9"/>
                <a:gd name="T21" fmla="*/ 17 h 17"/>
                <a:gd name="T22" fmla="*/ 9 w 9"/>
                <a:gd name="T23" fmla="*/ 17 h 17"/>
                <a:gd name="T24" fmla="*/ 9 w 9"/>
                <a:gd name="T2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7">
                  <a:moveTo>
                    <a:pt x="9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30"/>
            <p:cNvSpPr>
              <a:spLocks/>
            </p:cNvSpPr>
            <p:nvPr/>
          </p:nvSpPr>
          <p:spPr bwMode="auto">
            <a:xfrm>
              <a:off x="1743075" y="4103688"/>
              <a:ext cx="22225" cy="33337"/>
            </a:xfrm>
            <a:custGeom>
              <a:avLst/>
              <a:gdLst>
                <a:gd name="T0" fmla="*/ 6 w 14"/>
                <a:gd name="T1" fmla="*/ 0 h 21"/>
                <a:gd name="T2" fmla="*/ 6 w 14"/>
                <a:gd name="T3" fmla="*/ 0 h 21"/>
                <a:gd name="T4" fmla="*/ 6 w 14"/>
                <a:gd name="T5" fmla="*/ 6 h 21"/>
                <a:gd name="T6" fmla="*/ 4 w 14"/>
                <a:gd name="T7" fmla="*/ 12 h 21"/>
                <a:gd name="T8" fmla="*/ 2 w 14"/>
                <a:gd name="T9" fmla="*/ 14 h 21"/>
                <a:gd name="T10" fmla="*/ 0 w 14"/>
                <a:gd name="T11" fmla="*/ 14 h 21"/>
                <a:gd name="T12" fmla="*/ 0 w 14"/>
                <a:gd name="T13" fmla="*/ 21 h 21"/>
                <a:gd name="T14" fmla="*/ 6 w 14"/>
                <a:gd name="T15" fmla="*/ 19 h 21"/>
                <a:gd name="T16" fmla="*/ 10 w 14"/>
                <a:gd name="T17" fmla="*/ 15 h 21"/>
                <a:gd name="T18" fmla="*/ 14 w 14"/>
                <a:gd name="T19" fmla="*/ 10 h 21"/>
                <a:gd name="T20" fmla="*/ 14 w 14"/>
                <a:gd name="T21" fmla="*/ 0 h 21"/>
                <a:gd name="T22" fmla="*/ 14 w 14"/>
                <a:gd name="T23" fmla="*/ 0 h 21"/>
                <a:gd name="T24" fmla="*/ 6 w 14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6" y="19"/>
                  </a:lnTo>
                  <a:lnTo>
                    <a:pt x="10" y="15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31"/>
            <p:cNvSpPr>
              <a:spLocks/>
            </p:cNvSpPr>
            <p:nvPr/>
          </p:nvSpPr>
          <p:spPr bwMode="auto">
            <a:xfrm>
              <a:off x="1739900" y="4054475"/>
              <a:ext cx="25400" cy="49213"/>
            </a:xfrm>
            <a:custGeom>
              <a:avLst/>
              <a:gdLst>
                <a:gd name="T0" fmla="*/ 0 w 16"/>
                <a:gd name="T1" fmla="*/ 8 h 31"/>
                <a:gd name="T2" fmla="*/ 0 w 16"/>
                <a:gd name="T3" fmla="*/ 8 h 31"/>
                <a:gd name="T4" fmla="*/ 2 w 16"/>
                <a:gd name="T5" fmla="*/ 10 h 31"/>
                <a:gd name="T6" fmla="*/ 4 w 16"/>
                <a:gd name="T7" fmla="*/ 14 h 31"/>
                <a:gd name="T8" fmla="*/ 8 w 16"/>
                <a:gd name="T9" fmla="*/ 21 h 31"/>
                <a:gd name="T10" fmla="*/ 8 w 16"/>
                <a:gd name="T11" fmla="*/ 31 h 31"/>
                <a:gd name="T12" fmla="*/ 16 w 16"/>
                <a:gd name="T13" fmla="*/ 31 h 31"/>
                <a:gd name="T14" fmla="*/ 16 w 16"/>
                <a:gd name="T15" fmla="*/ 21 h 31"/>
                <a:gd name="T16" fmla="*/ 12 w 16"/>
                <a:gd name="T17" fmla="*/ 12 h 31"/>
                <a:gd name="T18" fmla="*/ 8 w 16"/>
                <a:gd name="T19" fmla="*/ 4 h 31"/>
                <a:gd name="T20" fmla="*/ 0 w 16"/>
                <a:gd name="T21" fmla="*/ 0 h 31"/>
                <a:gd name="T22" fmla="*/ 0 w 16"/>
                <a:gd name="T23" fmla="*/ 0 h 31"/>
                <a:gd name="T24" fmla="*/ 0 w 16"/>
                <a:gd name="T2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1">
                  <a:moveTo>
                    <a:pt x="0" y="8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21"/>
                  </a:lnTo>
                  <a:lnTo>
                    <a:pt x="8" y="31"/>
                  </a:lnTo>
                  <a:lnTo>
                    <a:pt x="16" y="31"/>
                  </a:lnTo>
                  <a:lnTo>
                    <a:pt x="16" y="21"/>
                  </a:lnTo>
                  <a:lnTo>
                    <a:pt x="12" y="1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>
              <a:off x="1703388" y="4054475"/>
              <a:ext cx="36512" cy="58738"/>
            </a:xfrm>
            <a:custGeom>
              <a:avLst/>
              <a:gdLst>
                <a:gd name="T0" fmla="*/ 10 w 23"/>
                <a:gd name="T1" fmla="*/ 37 h 37"/>
                <a:gd name="T2" fmla="*/ 10 w 23"/>
                <a:gd name="T3" fmla="*/ 37 h 37"/>
                <a:gd name="T4" fmla="*/ 10 w 23"/>
                <a:gd name="T5" fmla="*/ 23 h 37"/>
                <a:gd name="T6" fmla="*/ 14 w 23"/>
                <a:gd name="T7" fmla="*/ 14 h 37"/>
                <a:gd name="T8" fmla="*/ 16 w 23"/>
                <a:gd name="T9" fmla="*/ 12 h 37"/>
                <a:gd name="T10" fmla="*/ 18 w 23"/>
                <a:gd name="T11" fmla="*/ 10 h 37"/>
                <a:gd name="T12" fmla="*/ 22 w 23"/>
                <a:gd name="T13" fmla="*/ 8 h 37"/>
                <a:gd name="T14" fmla="*/ 23 w 23"/>
                <a:gd name="T15" fmla="*/ 8 h 37"/>
                <a:gd name="T16" fmla="*/ 23 w 23"/>
                <a:gd name="T17" fmla="*/ 0 h 37"/>
                <a:gd name="T18" fmla="*/ 18 w 23"/>
                <a:gd name="T19" fmla="*/ 0 h 37"/>
                <a:gd name="T20" fmla="*/ 14 w 23"/>
                <a:gd name="T21" fmla="*/ 2 h 37"/>
                <a:gd name="T22" fmla="*/ 10 w 23"/>
                <a:gd name="T23" fmla="*/ 6 h 37"/>
                <a:gd name="T24" fmla="*/ 6 w 23"/>
                <a:gd name="T25" fmla="*/ 12 h 37"/>
                <a:gd name="T26" fmla="*/ 2 w 23"/>
                <a:gd name="T27" fmla="*/ 23 h 37"/>
                <a:gd name="T28" fmla="*/ 0 w 23"/>
                <a:gd name="T29" fmla="*/ 37 h 37"/>
                <a:gd name="T30" fmla="*/ 0 w 23"/>
                <a:gd name="T31" fmla="*/ 37 h 37"/>
                <a:gd name="T32" fmla="*/ 10 w 23"/>
                <a:gd name="T3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7">
                  <a:moveTo>
                    <a:pt x="10" y="37"/>
                  </a:moveTo>
                  <a:lnTo>
                    <a:pt x="10" y="37"/>
                  </a:lnTo>
                  <a:lnTo>
                    <a:pt x="10" y="23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33"/>
            <p:cNvSpPr>
              <a:spLocks/>
            </p:cNvSpPr>
            <p:nvPr/>
          </p:nvSpPr>
          <p:spPr bwMode="auto">
            <a:xfrm>
              <a:off x="1703388" y="4113213"/>
              <a:ext cx="42862" cy="79375"/>
            </a:xfrm>
            <a:custGeom>
              <a:avLst/>
              <a:gdLst>
                <a:gd name="T0" fmla="*/ 27 w 27"/>
                <a:gd name="T1" fmla="*/ 42 h 50"/>
                <a:gd name="T2" fmla="*/ 27 w 27"/>
                <a:gd name="T3" fmla="*/ 42 h 50"/>
                <a:gd name="T4" fmla="*/ 23 w 27"/>
                <a:gd name="T5" fmla="*/ 40 h 50"/>
                <a:gd name="T6" fmla="*/ 22 w 27"/>
                <a:gd name="T7" fmla="*/ 38 h 50"/>
                <a:gd name="T8" fmla="*/ 18 w 27"/>
                <a:gd name="T9" fmla="*/ 34 h 50"/>
                <a:gd name="T10" fmla="*/ 16 w 27"/>
                <a:gd name="T11" fmla="*/ 31 h 50"/>
                <a:gd name="T12" fmla="*/ 10 w 27"/>
                <a:gd name="T13" fmla="*/ 17 h 50"/>
                <a:gd name="T14" fmla="*/ 10 w 27"/>
                <a:gd name="T15" fmla="*/ 0 h 50"/>
                <a:gd name="T16" fmla="*/ 0 w 27"/>
                <a:gd name="T17" fmla="*/ 0 h 50"/>
                <a:gd name="T18" fmla="*/ 2 w 27"/>
                <a:gd name="T19" fmla="*/ 17 h 50"/>
                <a:gd name="T20" fmla="*/ 8 w 27"/>
                <a:gd name="T21" fmla="*/ 32 h 50"/>
                <a:gd name="T22" fmla="*/ 10 w 27"/>
                <a:gd name="T23" fmla="*/ 40 h 50"/>
                <a:gd name="T24" fmla="*/ 16 w 27"/>
                <a:gd name="T25" fmla="*/ 44 h 50"/>
                <a:gd name="T26" fmla="*/ 22 w 27"/>
                <a:gd name="T27" fmla="*/ 48 h 50"/>
                <a:gd name="T28" fmla="*/ 27 w 27"/>
                <a:gd name="T29" fmla="*/ 50 h 50"/>
                <a:gd name="T30" fmla="*/ 27 w 27"/>
                <a:gd name="T31" fmla="*/ 50 h 50"/>
                <a:gd name="T32" fmla="*/ 27 w 27"/>
                <a:gd name="T33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50">
                  <a:moveTo>
                    <a:pt x="27" y="42"/>
                  </a:moveTo>
                  <a:lnTo>
                    <a:pt x="27" y="42"/>
                  </a:lnTo>
                  <a:lnTo>
                    <a:pt x="23" y="40"/>
                  </a:lnTo>
                  <a:lnTo>
                    <a:pt x="22" y="38"/>
                  </a:lnTo>
                  <a:lnTo>
                    <a:pt x="18" y="34"/>
                  </a:lnTo>
                  <a:lnTo>
                    <a:pt x="16" y="31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8" y="32"/>
                  </a:lnTo>
                  <a:lnTo>
                    <a:pt x="10" y="40"/>
                  </a:lnTo>
                  <a:lnTo>
                    <a:pt x="16" y="44"/>
                  </a:lnTo>
                  <a:lnTo>
                    <a:pt x="22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34"/>
            <p:cNvSpPr>
              <a:spLocks/>
            </p:cNvSpPr>
            <p:nvPr/>
          </p:nvSpPr>
          <p:spPr bwMode="auto">
            <a:xfrm>
              <a:off x="1746250" y="4097338"/>
              <a:ext cx="52388" cy="95250"/>
            </a:xfrm>
            <a:custGeom>
              <a:avLst/>
              <a:gdLst>
                <a:gd name="T0" fmla="*/ 25 w 33"/>
                <a:gd name="T1" fmla="*/ 0 h 60"/>
                <a:gd name="T2" fmla="*/ 25 w 33"/>
                <a:gd name="T3" fmla="*/ 0 h 60"/>
                <a:gd name="T4" fmla="*/ 23 w 33"/>
                <a:gd name="T5" fmla="*/ 10 h 60"/>
                <a:gd name="T6" fmla="*/ 21 w 33"/>
                <a:gd name="T7" fmla="*/ 21 h 60"/>
                <a:gd name="T8" fmla="*/ 19 w 33"/>
                <a:gd name="T9" fmla="*/ 31 h 60"/>
                <a:gd name="T10" fmla="*/ 16 w 33"/>
                <a:gd name="T11" fmla="*/ 39 h 60"/>
                <a:gd name="T12" fmla="*/ 12 w 33"/>
                <a:gd name="T13" fmla="*/ 44 h 60"/>
                <a:gd name="T14" fmla="*/ 8 w 33"/>
                <a:gd name="T15" fmla="*/ 48 h 60"/>
                <a:gd name="T16" fmla="*/ 4 w 33"/>
                <a:gd name="T17" fmla="*/ 50 h 60"/>
                <a:gd name="T18" fmla="*/ 0 w 33"/>
                <a:gd name="T19" fmla="*/ 52 h 60"/>
                <a:gd name="T20" fmla="*/ 0 w 33"/>
                <a:gd name="T21" fmla="*/ 60 h 60"/>
                <a:gd name="T22" fmla="*/ 6 w 33"/>
                <a:gd name="T23" fmla="*/ 58 h 60"/>
                <a:gd name="T24" fmla="*/ 14 w 33"/>
                <a:gd name="T25" fmla="*/ 54 h 60"/>
                <a:gd name="T26" fmla="*/ 19 w 33"/>
                <a:gd name="T27" fmla="*/ 48 h 60"/>
                <a:gd name="T28" fmla="*/ 23 w 33"/>
                <a:gd name="T29" fmla="*/ 41 h 60"/>
                <a:gd name="T30" fmla="*/ 27 w 33"/>
                <a:gd name="T31" fmla="*/ 33 h 60"/>
                <a:gd name="T32" fmla="*/ 29 w 33"/>
                <a:gd name="T33" fmla="*/ 23 h 60"/>
                <a:gd name="T34" fmla="*/ 31 w 33"/>
                <a:gd name="T35" fmla="*/ 12 h 60"/>
                <a:gd name="T36" fmla="*/ 33 w 33"/>
                <a:gd name="T37" fmla="*/ 0 h 60"/>
                <a:gd name="T38" fmla="*/ 33 w 33"/>
                <a:gd name="T39" fmla="*/ 0 h 60"/>
                <a:gd name="T40" fmla="*/ 25 w 33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60">
                  <a:moveTo>
                    <a:pt x="25" y="0"/>
                  </a:moveTo>
                  <a:lnTo>
                    <a:pt x="25" y="0"/>
                  </a:lnTo>
                  <a:lnTo>
                    <a:pt x="23" y="10"/>
                  </a:lnTo>
                  <a:lnTo>
                    <a:pt x="21" y="21"/>
                  </a:lnTo>
                  <a:lnTo>
                    <a:pt x="19" y="31"/>
                  </a:lnTo>
                  <a:lnTo>
                    <a:pt x="16" y="39"/>
                  </a:lnTo>
                  <a:lnTo>
                    <a:pt x="12" y="44"/>
                  </a:lnTo>
                  <a:lnTo>
                    <a:pt x="8" y="48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14" y="54"/>
                  </a:lnTo>
                  <a:lnTo>
                    <a:pt x="19" y="48"/>
                  </a:lnTo>
                  <a:lnTo>
                    <a:pt x="23" y="41"/>
                  </a:lnTo>
                  <a:lnTo>
                    <a:pt x="27" y="33"/>
                  </a:lnTo>
                  <a:lnTo>
                    <a:pt x="29" y="23"/>
                  </a:lnTo>
                  <a:lnTo>
                    <a:pt x="31" y="1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35"/>
            <p:cNvSpPr>
              <a:spLocks/>
            </p:cNvSpPr>
            <p:nvPr/>
          </p:nvSpPr>
          <p:spPr bwMode="auto">
            <a:xfrm>
              <a:off x="1735138" y="3978275"/>
              <a:ext cx="63500" cy="119063"/>
            </a:xfrm>
            <a:custGeom>
              <a:avLst/>
              <a:gdLst>
                <a:gd name="T0" fmla="*/ 0 w 40"/>
                <a:gd name="T1" fmla="*/ 8 h 75"/>
                <a:gd name="T2" fmla="*/ 0 w 40"/>
                <a:gd name="T3" fmla="*/ 8 h 75"/>
                <a:gd name="T4" fmla="*/ 5 w 40"/>
                <a:gd name="T5" fmla="*/ 10 h 75"/>
                <a:gd name="T6" fmla="*/ 11 w 40"/>
                <a:gd name="T7" fmla="*/ 12 h 75"/>
                <a:gd name="T8" fmla="*/ 17 w 40"/>
                <a:gd name="T9" fmla="*/ 20 h 75"/>
                <a:gd name="T10" fmla="*/ 23 w 40"/>
                <a:gd name="T11" fmla="*/ 27 h 75"/>
                <a:gd name="T12" fmla="*/ 26 w 40"/>
                <a:gd name="T13" fmla="*/ 37 h 75"/>
                <a:gd name="T14" fmla="*/ 28 w 40"/>
                <a:gd name="T15" fmla="*/ 48 h 75"/>
                <a:gd name="T16" fmla="*/ 30 w 40"/>
                <a:gd name="T17" fmla="*/ 62 h 75"/>
                <a:gd name="T18" fmla="*/ 32 w 40"/>
                <a:gd name="T19" fmla="*/ 75 h 75"/>
                <a:gd name="T20" fmla="*/ 40 w 40"/>
                <a:gd name="T21" fmla="*/ 75 h 75"/>
                <a:gd name="T22" fmla="*/ 38 w 40"/>
                <a:gd name="T23" fmla="*/ 60 h 75"/>
                <a:gd name="T24" fmla="*/ 36 w 40"/>
                <a:gd name="T25" fmla="*/ 46 h 75"/>
                <a:gd name="T26" fmla="*/ 34 w 40"/>
                <a:gd name="T27" fmla="*/ 35 h 75"/>
                <a:gd name="T28" fmla="*/ 28 w 40"/>
                <a:gd name="T29" fmla="*/ 23 h 75"/>
                <a:gd name="T30" fmla="*/ 23 w 40"/>
                <a:gd name="T31" fmla="*/ 14 h 75"/>
                <a:gd name="T32" fmla="*/ 17 w 40"/>
                <a:gd name="T33" fmla="*/ 6 h 75"/>
                <a:gd name="T34" fmla="*/ 9 w 40"/>
                <a:gd name="T35" fmla="*/ 2 h 75"/>
                <a:gd name="T36" fmla="*/ 0 w 40"/>
                <a:gd name="T37" fmla="*/ 0 h 75"/>
                <a:gd name="T38" fmla="*/ 0 w 40"/>
                <a:gd name="T39" fmla="*/ 0 h 75"/>
                <a:gd name="T40" fmla="*/ 0 w 40"/>
                <a:gd name="T41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5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17" y="20"/>
                  </a:lnTo>
                  <a:lnTo>
                    <a:pt x="23" y="27"/>
                  </a:lnTo>
                  <a:lnTo>
                    <a:pt x="26" y="37"/>
                  </a:lnTo>
                  <a:lnTo>
                    <a:pt x="28" y="48"/>
                  </a:lnTo>
                  <a:lnTo>
                    <a:pt x="30" y="62"/>
                  </a:lnTo>
                  <a:lnTo>
                    <a:pt x="32" y="75"/>
                  </a:lnTo>
                  <a:lnTo>
                    <a:pt x="40" y="75"/>
                  </a:lnTo>
                  <a:lnTo>
                    <a:pt x="38" y="60"/>
                  </a:lnTo>
                  <a:lnTo>
                    <a:pt x="36" y="46"/>
                  </a:lnTo>
                  <a:lnTo>
                    <a:pt x="34" y="35"/>
                  </a:lnTo>
                  <a:lnTo>
                    <a:pt x="28" y="23"/>
                  </a:lnTo>
                  <a:lnTo>
                    <a:pt x="23" y="14"/>
                  </a:lnTo>
                  <a:lnTo>
                    <a:pt x="17" y="6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36"/>
            <p:cNvSpPr>
              <a:spLocks/>
            </p:cNvSpPr>
            <p:nvPr/>
          </p:nvSpPr>
          <p:spPr bwMode="auto">
            <a:xfrm>
              <a:off x="1658938" y="3978275"/>
              <a:ext cx="76200" cy="147638"/>
            </a:xfrm>
            <a:custGeom>
              <a:avLst/>
              <a:gdLst>
                <a:gd name="T0" fmla="*/ 7 w 48"/>
                <a:gd name="T1" fmla="*/ 93 h 93"/>
                <a:gd name="T2" fmla="*/ 7 w 48"/>
                <a:gd name="T3" fmla="*/ 93 h 93"/>
                <a:gd name="T4" fmla="*/ 9 w 48"/>
                <a:gd name="T5" fmla="*/ 73 h 93"/>
                <a:gd name="T6" fmla="*/ 11 w 48"/>
                <a:gd name="T7" fmla="*/ 58 h 93"/>
                <a:gd name="T8" fmla="*/ 15 w 48"/>
                <a:gd name="T9" fmla="*/ 43 h 93"/>
                <a:gd name="T10" fmla="*/ 21 w 48"/>
                <a:gd name="T11" fmla="*/ 31 h 93"/>
                <a:gd name="T12" fmla="*/ 27 w 48"/>
                <a:gd name="T13" fmla="*/ 21 h 93"/>
                <a:gd name="T14" fmla="*/ 34 w 48"/>
                <a:gd name="T15" fmla="*/ 14 h 93"/>
                <a:gd name="T16" fmla="*/ 40 w 48"/>
                <a:gd name="T17" fmla="*/ 10 h 93"/>
                <a:gd name="T18" fmla="*/ 48 w 48"/>
                <a:gd name="T19" fmla="*/ 8 h 93"/>
                <a:gd name="T20" fmla="*/ 48 w 48"/>
                <a:gd name="T21" fmla="*/ 0 h 93"/>
                <a:gd name="T22" fmla="*/ 38 w 48"/>
                <a:gd name="T23" fmla="*/ 2 h 93"/>
                <a:gd name="T24" fmla="*/ 28 w 48"/>
                <a:gd name="T25" fmla="*/ 8 h 93"/>
                <a:gd name="T26" fmla="*/ 21 w 48"/>
                <a:gd name="T27" fmla="*/ 16 h 93"/>
                <a:gd name="T28" fmla="*/ 13 w 48"/>
                <a:gd name="T29" fmla="*/ 27 h 93"/>
                <a:gd name="T30" fmla="*/ 7 w 48"/>
                <a:gd name="T31" fmla="*/ 41 h 93"/>
                <a:gd name="T32" fmla="*/ 3 w 48"/>
                <a:gd name="T33" fmla="*/ 56 h 93"/>
                <a:gd name="T34" fmla="*/ 2 w 48"/>
                <a:gd name="T35" fmla="*/ 73 h 93"/>
                <a:gd name="T36" fmla="*/ 0 w 48"/>
                <a:gd name="T37" fmla="*/ 93 h 93"/>
                <a:gd name="T38" fmla="*/ 0 w 48"/>
                <a:gd name="T39" fmla="*/ 93 h 93"/>
                <a:gd name="T40" fmla="*/ 7 w 48"/>
                <a:gd name="T4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3">
                  <a:moveTo>
                    <a:pt x="7" y="93"/>
                  </a:moveTo>
                  <a:lnTo>
                    <a:pt x="7" y="93"/>
                  </a:lnTo>
                  <a:lnTo>
                    <a:pt x="9" y="73"/>
                  </a:lnTo>
                  <a:lnTo>
                    <a:pt x="11" y="58"/>
                  </a:lnTo>
                  <a:lnTo>
                    <a:pt x="15" y="43"/>
                  </a:lnTo>
                  <a:lnTo>
                    <a:pt x="21" y="31"/>
                  </a:lnTo>
                  <a:lnTo>
                    <a:pt x="27" y="21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28" y="8"/>
                  </a:lnTo>
                  <a:lnTo>
                    <a:pt x="21" y="16"/>
                  </a:lnTo>
                  <a:lnTo>
                    <a:pt x="13" y="27"/>
                  </a:lnTo>
                  <a:lnTo>
                    <a:pt x="7" y="41"/>
                  </a:lnTo>
                  <a:lnTo>
                    <a:pt x="3" y="56"/>
                  </a:lnTo>
                  <a:lnTo>
                    <a:pt x="2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37"/>
            <p:cNvSpPr>
              <a:spLocks/>
            </p:cNvSpPr>
            <p:nvPr/>
          </p:nvSpPr>
          <p:spPr bwMode="auto">
            <a:xfrm>
              <a:off x="1658938" y="4125913"/>
              <a:ext cx="93662" cy="173037"/>
            </a:xfrm>
            <a:custGeom>
              <a:avLst/>
              <a:gdLst>
                <a:gd name="T0" fmla="*/ 59 w 59"/>
                <a:gd name="T1" fmla="*/ 101 h 109"/>
                <a:gd name="T2" fmla="*/ 59 w 59"/>
                <a:gd name="T3" fmla="*/ 101 h 109"/>
                <a:gd name="T4" fmla="*/ 53 w 59"/>
                <a:gd name="T5" fmla="*/ 101 h 109"/>
                <a:gd name="T6" fmla="*/ 50 w 59"/>
                <a:gd name="T7" fmla="*/ 99 h 109"/>
                <a:gd name="T8" fmla="*/ 44 w 59"/>
                <a:gd name="T9" fmla="*/ 97 h 109"/>
                <a:gd name="T10" fmla="*/ 40 w 59"/>
                <a:gd name="T11" fmla="*/ 94 h 109"/>
                <a:gd name="T12" fmla="*/ 30 w 59"/>
                <a:gd name="T13" fmla="*/ 84 h 109"/>
                <a:gd name="T14" fmla="*/ 23 w 59"/>
                <a:gd name="T15" fmla="*/ 72 h 109"/>
                <a:gd name="T16" fmla="*/ 17 w 59"/>
                <a:gd name="T17" fmla="*/ 57 h 109"/>
                <a:gd name="T18" fmla="*/ 13 w 59"/>
                <a:gd name="T19" fmla="*/ 40 h 109"/>
                <a:gd name="T20" fmla="*/ 9 w 59"/>
                <a:gd name="T21" fmla="*/ 19 h 109"/>
                <a:gd name="T22" fmla="*/ 7 w 59"/>
                <a:gd name="T23" fmla="*/ 0 h 109"/>
                <a:gd name="T24" fmla="*/ 0 w 59"/>
                <a:gd name="T25" fmla="*/ 0 h 109"/>
                <a:gd name="T26" fmla="*/ 2 w 59"/>
                <a:gd name="T27" fmla="*/ 21 h 109"/>
                <a:gd name="T28" fmla="*/ 5 w 59"/>
                <a:gd name="T29" fmla="*/ 42 h 109"/>
                <a:gd name="T30" fmla="*/ 9 w 59"/>
                <a:gd name="T31" fmla="*/ 59 h 109"/>
                <a:gd name="T32" fmla="*/ 17 w 59"/>
                <a:gd name="T33" fmla="*/ 76 h 109"/>
                <a:gd name="T34" fmla="*/ 25 w 59"/>
                <a:gd name="T35" fmla="*/ 90 h 109"/>
                <a:gd name="T36" fmla="*/ 34 w 59"/>
                <a:gd name="T37" fmla="*/ 99 h 109"/>
                <a:gd name="T38" fmla="*/ 40 w 59"/>
                <a:gd name="T39" fmla="*/ 103 h 109"/>
                <a:gd name="T40" fmla="*/ 46 w 59"/>
                <a:gd name="T41" fmla="*/ 107 h 109"/>
                <a:gd name="T42" fmla="*/ 51 w 59"/>
                <a:gd name="T43" fmla="*/ 109 h 109"/>
                <a:gd name="T44" fmla="*/ 59 w 59"/>
                <a:gd name="T45" fmla="*/ 109 h 109"/>
                <a:gd name="T46" fmla="*/ 59 w 59"/>
                <a:gd name="T47" fmla="*/ 109 h 109"/>
                <a:gd name="T48" fmla="*/ 59 w 59"/>
                <a:gd name="T49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109">
                  <a:moveTo>
                    <a:pt x="59" y="101"/>
                  </a:moveTo>
                  <a:lnTo>
                    <a:pt x="59" y="101"/>
                  </a:lnTo>
                  <a:lnTo>
                    <a:pt x="53" y="101"/>
                  </a:lnTo>
                  <a:lnTo>
                    <a:pt x="50" y="99"/>
                  </a:lnTo>
                  <a:lnTo>
                    <a:pt x="44" y="97"/>
                  </a:lnTo>
                  <a:lnTo>
                    <a:pt x="40" y="94"/>
                  </a:lnTo>
                  <a:lnTo>
                    <a:pt x="30" y="84"/>
                  </a:lnTo>
                  <a:lnTo>
                    <a:pt x="23" y="72"/>
                  </a:lnTo>
                  <a:lnTo>
                    <a:pt x="17" y="57"/>
                  </a:lnTo>
                  <a:lnTo>
                    <a:pt x="13" y="40"/>
                  </a:lnTo>
                  <a:lnTo>
                    <a:pt x="9" y="19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1"/>
                  </a:lnTo>
                  <a:lnTo>
                    <a:pt x="5" y="42"/>
                  </a:lnTo>
                  <a:lnTo>
                    <a:pt x="9" y="59"/>
                  </a:lnTo>
                  <a:lnTo>
                    <a:pt x="17" y="76"/>
                  </a:lnTo>
                  <a:lnTo>
                    <a:pt x="25" y="90"/>
                  </a:lnTo>
                  <a:lnTo>
                    <a:pt x="34" y="99"/>
                  </a:lnTo>
                  <a:lnTo>
                    <a:pt x="40" y="103"/>
                  </a:lnTo>
                  <a:lnTo>
                    <a:pt x="46" y="107"/>
                  </a:lnTo>
                  <a:lnTo>
                    <a:pt x="51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38"/>
            <p:cNvSpPr>
              <a:spLocks/>
            </p:cNvSpPr>
            <p:nvPr/>
          </p:nvSpPr>
          <p:spPr bwMode="auto">
            <a:xfrm>
              <a:off x="1752600" y="4106863"/>
              <a:ext cx="109538" cy="192087"/>
            </a:xfrm>
            <a:custGeom>
              <a:avLst/>
              <a:gdLst>
                <a:gd name="T0" fmla="*/ 62 w 69"/>
                <a:gd name="T1" fmla="*/ 0 h 121"/>
                <a:gd name="T2" fmla="*/ 58 w 69"/>
                <a:gd name="T3" fmla="*/ 23 h 121"/>
                <a:gd name="T4" fmla="*/ 54 w 69"/>
                <a:gd name="T5" fmla="*/ 46 h 121"/>
                <a:gd name="T6" fmla="*/ 48 w 69"/>
                <a:gd name="T7" fmla="*/ 65 h 121"/>
                <a:gd name="T8" fmla="*/ 40 w 69"/>
                <a:gd name="T9" fmla="*/ 83 h 121"/>
                <a:gd name="T10" fmla="*/ 31 w 69"/>
                <a:gd name="T11" fmla="*/ 96 h 121"/>
                <a:gd name="T12" fmla="*/ 21 w 69"/>
                <a:gd name="T13" fmla="*/ 106 h 121"/>
                <a:gd name="T14" fmla="*/ 15 w 69"/>
                <a:gd name="T15" fmla="*/ 109 h 121"/>
                <a:gd name="T16" fmla="*/ 10 w 69"/>
                <a:gd name="T17" fmla="*/ 111 h 121"/>
                <a:gd name="T18" fmla="*/ 6 w 69"/>
                <a:gd name="T19" fmla="*/ 113 h 121"/>
                <a:gd name="T20" fmla="*/ 0 w 69"/>
                <a:gd name="T21" fmla="*/ 113 h 121"/>
                <a:gd name="T22" fmla="*/ 0 w 69"/>
                <a:gd name="T23" fmla="*/ 121 h 121"/>
                <a:gd name="T24" fmla="*/ 6 w 69"/>
                <a:gd name="T25" fmla="*/ 121 h 121"/>
                <a:gd name="T26" fmla="*/ 14 w 69"/>
                <a:gd name="T27" fmla="*/ 119 h 121"/>
                <a:gd name="T28" fmla="*/ 19 w 69"/>
                <a:gd name="T29" fmla="*/ 115 h 121"/>
                <a:gd name="T30" fmla="*/ 25 w 69"/>
                <a:gd name="T31" fmla="*/ 111 h 121"/>
                <a:gd name="T32" fmla="*/ 37 w 69"/>
                <a:gd name="T33" fmla="*/ 100 h 121"/>
                <a:gd name="T34" fmla="*/ 46 w 69"/>
                <a:gd name="T35" fmla="*/ 86 h 121"/>
                <a:gd name="T36" fmla="*/ 56 w 69"/>
                <a:gd name="T37" fmla="*/ 69 h 121"/>
                <a:gd name="T38" fmla="*/ 62 w 69"/>
                <a:gd name="T39" fmla="*/ 48 h 121"/>
                <a:gd name="T40" fmla="*/ 65 w 69"/>
                <a:gd name="T41" fmla="*/ 25 h 121"/>
                <a:gd name="T42" fmla="*/ 69 w 69"/>
                <a:gd name="T43" fmla="*/ 0 h 121"/>
                <a:gd name="T44" fmla="*/ 62 w 69"/>
                <a:gd name="T4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21">
                  <a:moveTo>
                    <a:pt x="62" y="0"/>
                  </a:moveTo>
                  <a:lnTo>
                    <a:pt x="58" y="23"/>
                  </a:lnTo>
                  <a:lnTo>
                    <a:pt x="54" y="46"/>
                  </a:lnTo>
                  <a:lnTo>
                    <a:pt x="48" y="65"/>
                  </a:lnTo>
                  <a:lnTo>
                    <a:pt x="40" y="83"/>
                  </a:lnTo>
                  <a:lnTo>
                    <a:pt x="31" y="96"/>
                  </a:lnTo>
                  <a:lnTo>
                    <a:pt x="21" y="106"/>
                  </a:lnTo>
                  <a:lnTo>
                    <a:pt x="15" y="109"/>
                  </a:lnTo>
                  <a:lnTo>
                    <a:pt x="10" y="111"/>
                  </a:lnTo>
                  <a:lnTo>
                    <a:pt x="6" y="113"/>
                  </a:lnTo>
                  <a:lnTo>
                    <a:pt x="0" y="113"/>
                  </a:lnTo>
                  <a:lnTo>
                    <a:pt x="0" y="121"/>
                  </a:lnTo>
                  <a:lnTo>
                    <a:pt x="6" y="121"/>
                  </a:lnTo>
                  <a:lnTo>
                    <a:pt x="14" y="119"/>
                  </a:lnTo>
                  <a:lnTo>
                    <a:pt x="19" y="115"/>
                  </a:lnTo>
                  <a:lnTo>
                    <a:pt x="25" y="111"/>
                  </a:lnTo>
                  <a:lnTo>
                    <a:pt x="37" y="100"/>
                  </a:lnTo>
                  <a:lnTo>
                    <a:pt x="46" y="86"/>
                  </a:lnTo>
                  <a:lnTo>
                    <a:pt x="56" y="69"/>
                  </a:lnTo>
                  <a:lnTo>
                    <a:pt x="62" y="48"/>
                  </a:lnTo>
                  <a:lnTo>
                    <a:pt x="65" y="25"/>
                  </a:lnTo>
                  <a:lnTo>
                    <a:pt x="6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39"/>
            <p:cNvSpPr>
              <a:spLocks/>
            </p:cNvSpPr>
            <p:nvPr/>
          </p:nvSpPr>
          <p:spPr bwMode="auto">
            <a:xfrm>
              <a:off x="2565400" y="4090988"/>
              <a:ext cx="12700" cy="15875"/>
            </a:xfrm>
            <a:custGeom>
              <a:avLst/>
              <a:gdLst>
                <a:gd name="T0" fmla="*/ 6 w 8"/>
                <a:gd name="T1" fmla="*/ 0 h 10"/>
                <a:gd name="T2" fmla="*/ 6 w 8"/>
                <a:gd name="T3" fmla="*/ 0 h 10"/>
                <a:gd name="T4" fmla="*/ 0 w 8"/>
                <a:gd name="T5" fmla="*/ 6 h 10"/>
                <a:gd name="T6" fmla="*/ 8 w 8"/>
                <a:gd name="T7" fmla="*/ 10 h 10"/>
                <a:gd name="T8" fmla="*/ 0 w 8"/>
                <a:gd name="T9" fmla="*/ 8 h 10"/>
                <a:gd name="T10" fmla="*/ 8 w 8"/>
                <a:gd name="T11" fmla="*/ 8 h 10"/>
                <a:gd name="T12" fmla="*/ 6 w 8"/>
                <a:gd name="T13" fmla="*/ 8 h 10"/>
                <a:gd name="T14" fmla="*/ 6 w 8"/>
                <a:gd name="T15" fmla="*/ 8 h 10"/>
                <a:gd name="T16" fmla="*/ 6 w 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8" y="10"/>
                  </a:lnTo>
                  <a:lnTo>
                    <a:pt x="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40"/>
            <p:cNvSpPr>
              <a:spLocks/>
            </p:cNvSpPr>
            <p:nvPr/>
          </p:nvSpPr>
          <p:spPr bwMode="auto">
            <a:xfrm>
              <a:off x="2571750" y="4090988"/>
              <a:ext cx="15875" cy="15875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8 w 10"/>
                <a:gd name="T5" fmla="*/ 2 h 10"/>
                <a:gd name="T6" fmla="*/ 2 w 10"/>
                <a:gd name="T7" fmla="*/ 0 h 10"/>
                <a:gd name="T8" fmla="*/ 2 w 10"/>
                <a:gd name="T9" fmla="*/ 8 h 10"/>
                <a:gd name="T10" fmla="*/ 0 w 10"/>
                <a:gd name="T11" fmla="*/ 6 h 10"/>
                <a:gd name="T12" fmla="*/ 2 w 10"/>
                <a:gd name="T13" fmla="*/ 10 h 10"/>
                <a:gd name="T14" fmla="*/ 2 w 10"/>
                <a:gd name="T15" fmla="*/ 10 h 10"/>
                <a:gd name="T16" fmla="*/ 10 w 1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41"/>
            <p:cNvSpPr>
              <a:spLocks/>
            </p:cNvSpPr>
            <p:nvPr/>
          </p:nvSpPr>
          <p:spPr bwMode="auto">
            <a:xfrm>
              <a:off x="2571750" y="4106863"/>
              <a:ext cx="15875" cy="26987"/>
            </a:xfrm>
            <a:custGeom>
              <a:avLst/>
              <a:gdLst>
                <a:gd name="T0" fmla="*/ 0 w 10"/>
                <a:gd name="T1" fmla="*/ 17 h 17"/>
                <a:gd name="T2" fmla="*/ 0 w 10"/>
                <a:gd name="T3" fmla="*/ 17 h 17"/>
                <a:gd name="T4" fmla="*/ 6 w 10"/>
                <a:gd name="T5" fmla="*/ 15 h 17"/>
                <a:gd name="T6" fmla="*/ 8 w 10"/>
                <a:gd name="T7" fmla="*/ 10 h 17"/>
                <a:gd name="T8" fmla="*/ 10 w 10"/>
                <a:gd name="T9" fmla="*/ 6 h 17"/>
                <a:gd name="T10" fmla="*/ 10 w 10"/>
                <a:gd name="T11" fmla="*/ 0 h 17"/>
                <a:gd name="T12" fmla="*/ 2 w 10"/>
                <a:gd name="T13" fmla="*/ 0 h 17"/>
                <a:gd name="T14" fmla="*/ 2 w 10"/>
                <a:gd name="T15" fmla="*/ 4 h 17"/>
                <a:gd name="T16" fmla="*/ 0 w 10"/>
                <a:gd name="T17" fmla="*/ 8 h 17"/>
                <a:gd name="T18" fmla="*/ 0 w 10"/>
                <a:gd name="T19" fmla="*/ 10 h 17"/>
                <a:gd name="T20" fmla="*/ 0 w 10"/>
                <a:gd name="T21" fmla="*/ 10 h 17"/>
                <a:gd name="T22" fmla="*/ 0 w 10"/>
                <a:gd name="T23" fmla="*/ 10 h 17"/>
                <a:gd name="T24" fmla="*/ 0 w 10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lnTo>
                    <a:pt x="0" y="17"/>
                  </a:lnTo>
                  <a:lnTo>
                    <a:pt x="6" y="15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2551113" y="4100513"/>
              <a:ext cx="20637" cy="33337"/>
            </a:xfrm>
            <a:custGeom>
              <a:avLst/>
              <a:gdLst>
                <a:gd name="T0" fmla="*/ 0 w 13"/>
                <a:gd name="T1" fmla="*/ 0 h 21"/>
                <a:gd name="T2" fmla="*/ 0 w 13"/>
                <a:gd name="T3" fmla="*/ 0 h 21"/>
                <a:gd name="T4" fmla="*/ 0 w 13"/>
                <a:gd name="T5" fmla="*/ 10 h 21"/>
                <a:gd name="T6" fmla="*/ 4 w 13"/>
                <a:gd name="T7" fmla="*/ 16 h 21"/>
                <a:gd name="T8" fmla="*/ 8 w 13"/>
                <a:gd name="T9" fmla="*/ 21 h 21"/>
                <a:gd name="T10" fmla="*/ 13 w 13"/>
                <a:gd name="T11" fmla="*/ 21 h 21"/>
                <a:gd name="T12" fmla="*/ 13 w 13"/>
                <a:gd name="T13" fmla="*/ 14 h 21"/>
                <a:gd name="T14" fmla="*/ 11 w 13"/>
                <a:gd name="T15" fmla="*/ 14 h 21"/>
                <a:gd name="T16" fmla="*/ 9 w 13"/>
                <a:gd name="T17" fmla="*/ 12 h 21"/>
                <a:gd name="T18" fmla="*/ 8 w 13"/>
                <a:gd name="T19" fmla="*/ 8 h 21"/>
                <a:gd name="T20" fmla="*/ 8 w 13"/>
                <a:gd name="T21" fmla="*/ 0 h 21"/>
                <a:gd name="T22" fmla="*/ 8 w 13"/>
                <a:gd name="T23" fmla="*/ 0 h 21"/>
                <a:gd name="T24" fmla="*/ 0 w 13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8" y="21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2551113" y="4051300"/>
              <a:ext cx="23812" cy="49213"/>
            </a:xfrm>
            <a:custGeom>
              <a:avLst/>
              <a:gdLst>
                <a:gd name="T0" fmla="*/ 15 w 15"/>
                <a:gd name="T1" fmla="*/ 0 h 31"/>
                <a:gd name="T2" fmla="*/ 15 w 15"/>
                <a:gd name="T3" fmla="*/ 0 h 31"/>
                <a:gd name="T4" fmla="*/ 8 w 15"/>
                <a:gd name="T5" fmla="*/ 4 h 31"/>
                <a:gd name="T6" fmla="*/ 2 w 15"/>
                <a:gd name="T7" fmla="*/ 12 h 31"/>
                <a:gd name="T8" fmla="*/ 0 w 15"/>
                <a:gd name="T9" fmla="*/ 22 h 31"/>
                <a:gd name="T10" fmla="*/ 0 w 15"/>
                <a:gd name="T11" fmla="*/ 31 h 31"/>
                <a:gd name="T12" fmla="*/ 8 w 15"/>
                <a:gd name="T13" fmla="*/ 31 h 31"/>
                <a:gd name="T14" fmla="*/ 8 w 15"/>
                <a:gd name="T15" fmla="*/ 23 h 31"/>
                <a:gd name="T16" fmla="*/ 9 w 15"/>
                <a:gd name="T17" fmla="*/ 16 h 31"/>
                <a:gd name="T18" fmla="*/ 13 w 15"/>
                <a:gd name="T19" fmla="*/ 10 h 31"/>
                <a:gd name="T20" fmla="*/ 15 w 15"/>
                <a:gd name="T21" fmla="*/ 8 h 31"/>
                <a:gd name="T22" fmla="*/ 15 w 15"/>
                <a:gd name="T23" fmla="*/ 8 h 31"/>
                <a:gd name="T24" fmla="*/ 15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5" y="0"/>
                  </a:moveTo>
                  <a:lnTo>
                    <a:pt x="15" y="0"/>
                  </a:lnTo>
                  <a:lnTo>
                    <a:pt x="8" y="4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8" y="31"/>
                  </a:lnTo>
                  <a:lnTo>
                    <a:pt x="8" y="23"/>
                  </a:lnTo>
                  <a:lnTo>
                    <a:pt x="9" y="16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2574925" y="4051300"/>
              <a:ext cx="33338" cy="61913"/>
            </a:xfrm>
            <a:custGeom>
              <a:avLst/>
              <a:gdLst>
                <a:gd name="T0" fmla="*/ 21 w 21"/>
                <a:gd name="T1" fmla="*/ 39 h 39"/>
                <a:gd name="T2" fmla="*/ 21 w 21"/>
                <a:gd name="T3" fmla="*/ 39 h 39"/>
                <a:gd name="T4" fmla="*/ 21 w 21"/>
                <a:gd name="T5" fmla="*/ 23 h 39"/>
                <a:gd name="T6" fmla="*/ 16 w 21"/>
                <a:gd name="T7" fmla="*/ 12 h 39"/>
                <a:gd name="T8" fmla="*/ 14 w 21"/>
                <a:gd name="T9" fmla="*/ 8 h 39"/>
                <a:gd name="T10" fmla="*/ 10 w 21"/>
                <a:gd name="T11" fmla="*/ 4 h 39"/>
                <a:gd name="T12" fmla="*/ 6 w 21"/>
                <a:gd name="T13" fmla="*/ 2 h 39"/>
                <a:gd name="T14" fmla="*/ 0 w 21"/>
                <a:gd name="T15" fmla="*/ 0 h 39"/>
                <a:gd name="T16" fmla="*/ 0 w 21"/>
                <a:gd name="T17" fmla="*/ 8 h 39"/>
                <a:gd name="T18" fmla="*/ 2 w 21"/>
                <a:gd name="T19" fmla="*/ 10 h 39"/>
                <a:gd name="T20" fmla="*/ 4 w 21"/>
                <a:gd name="T21" fmla="*/ 10 h 39"/>
                <a:gd name="T22" fmla="*/ 8 w 21"/>
                <a:gd name="T23" fmla="*/ 12 h 39"/>
                <a:gd name="T24" fmla="*/ 10 w 21"/>
                <a:gd name="T25" fmla="*/ 16 h 39"/>
                <a:gd name="T26" fmla="*/ 14 w 21"/>
                <a:gd name="T27" fmla="*/ 25 h 39"/>
                <a:gd name="T28" fmla="*/ 14 w 21"/>
                <a:gd name="T29" fmla="*/ 39 h 39"/>
                <a:gd name="T30" fmla="*/ 14 w 21"/>
                <a:gd name="T31" fmla="*/ 39 h 39"/>
                <a:gd name="T32" fmla="*/ 21 w 21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9">
                  <a:moveTo>
                    <a:pt x="21" y="39"/>
                  </a:moveTo>
                  <a:lnTo>
                    <a:pt x="21" y="39"/>
                  </a:lnTo>
                  <a:lnTo>
                    <a:pt x="21" y="23"/>
                  </a:lnTo>
                  <a:lnTo>
                    <a:pt x="16" y="12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14" y="25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21" y="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45"/>
            <p:cNvSpPr>
              <a:spLocks/>
            </p:cNvSpPr>
            <p:nvPr/>
          </p:nvSpPr>
          <p:spPr bwMode="auto">
            <a:xfrm>
              <a:off x="2568575" y="4113213"/>
              <a:ext cx="39688" cy="76200"/>
            </a:xfrm>
            <a:custGeom>
              <a:avLst/>
              <a:gdLst>
                <a:gd name="T0" fmla="*/ 0 w 25"/>
                <a:gd name="T1" fmla="*/ 48 h 48"/>
                <a:gd name="T2" fmla="*/ 0 w 25"/>
                <a:gd name="T3" fmla="*/ 48 h 48"/>
                <a:gd name="T4" fmla="*/ 6 w 25"/>
                <a:gd name="T5" fmla="*/ 46 h 48"/>
                <a:gd name="T6" fmla="*/ 12 w 25"/>
                <a:gd name="T7" fmla="*/ 44 h 48"/>
                <a:gd name="T8" fmla="*/ 16 w 25"/>
                <a:gd name="T9" fmla="*/ 38 h 48"/>
                <a:gd name="T10" fmla="*/ 20 w 25"/>
                <a:gd name="T11" fmla="*/ 32 h 48"/>
                <a:gd name="T12" fmla="*/ 25 w 25"/>
                <a:gd name="T13" fmla="*/ 17 h 48"/>
                <a:gd name="T14" fmla="*/ 25 w 25"/>
                <a:gd name="T15" fmla="*/ 0 h 48"/>
                <a:gd name="T16" fmla="*/ 18 w 25"/>
                <a:gd name="T17" fmla="*/ 0 h 48"/>
                <a:gd name="T18" fmla="*/ 18 w 25"/>
                <a:gd name="T19" fmla="*/ 15 h 48"/>
                <a:gd name="T20" fmla="*/ 12 w 25"/>
                <a:gd name="T21" fmla="*/ 29 h 48"/>
                <a:gd name="T22" fmla="*/ 10 w 25"/>
                <a:gd name="T23" fmla="*/ 34 h 48"/>
                <a:gd name="T24" fmla="*/ 6 w 25"/>
                <a:gd name="T25" fmla="*/ 38 h 48"/>
                <a:gd name="T26" fmla="*/ 4 w 25"/>
                <a:gd name="T27" fmla="*/ 40 h 48"/>
                <a:gd name="T28" fmla="*/ 0 w 25"/>
                <a:gd name="T29" fmla="*/ 40 h 48"/>
                <a:gd name="T30" fmla="*/ 0 w 25"/>
                <a:gd name="T31" fmla="*/ 40 h 48"/>
                <a:gd name="T32" fmla="*/ 0 w 25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48">
                  <a:moveTo>
                    <a:pt x="0" y="48"/>
                  </a:moveTo>
                  <a:lnTo>
                    <a:pt x="0" y="48"/>
                  </a:lnTo>
                  <a:lnTo>
                    <a:pt x="6" y="46"/>
                  </a:lnTo>
                  <a:lnTo>
                    <a:pt x="12" y="44"/>
                  </a:lnTo>
                  <a:lnTo>
                    <a:pt x="16" y="38"/>
                  </a:lnTo>
                  <a:lnTo>
                    <a:pt x="20" y="32"/>
                  </a:lnTo>
                  <a:lnTo>
                    <a:pt x="25" y="17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15"/>
                  </a:lnTo>
                  <a:lnTo>
                    <a:pt x="12" y="29"/>
                  </a:lnTo>
                  <a:lnTo>
                    <a:pt x="10" y="34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46"/>
            <p:cNvSpPr>
              <a:spLocks/>
            </p:cNvSpPr>
            <p:nvPr/>
          </p:nvSpPr>
          <p:spPr bwMode="auto">
            <a:xfrm>
              <a:off x="2517775" y="4094163"/>
              <a:ext cx="50800" cy="95250"/>
            </a:xfrm>
            <a:custGeom>
              <a:avLst/>
              <a:gdLst>
                <a:gd name="T0" fmla="*/ 0 w 32"/>
                <a:gd name="T1" fmla="*/ 0 h 60"/>
                <a:gd name="T2" fmla="*/ 0 w 32"/>
                <a:gd name="T3" fmla="*/ 0 h 60"/>
                <a:gd name="T4" fmla="*/ 0 w 32"/>
                <a:gd name="T5" fmla="*/ 12 h 60"/>
                <a:gd name="T6" fmla="*/ 2 w 32"/>
                <a:gd name="T7" fmla="*/ 23 h 60"/>
                <a:gd name="T8" fmla="*/ 6 w 32"/>
                <a:gd name="T9" fmla="*/ 33 h 60"/>
                <a:gd name="T10" fmla="*/ 9 w 32"/>
                <a:gd name="T11" fmla="*/ 43 h 60"/>
                <a:gd name="T12" fmla="*/ 13 w 32"/>
                <a:gd name="T13" fmla="*/ 50 h 60"/>
                <a:gd name="T14" fmla="*/ 19 w 32"/>
                <a:gd name="T15" fmla="*/ 56 h 60"/>
                <a:gd name="T16" fmla="*/ 25 w 32"/>
                <a:gd name="T17" fmla="*/ 58 h 60"/>
                <a:gd name="T18" fmla="*/ 32 w 32"/>
                <a:gd name="T19" fmla="*/ 60 h 60"/>
                <a:gd name="T20" fmla="*/ 32 w 32"/>
                <a:gd name="T21" fmla="*/ 52 h 60"/>
                <a:gd name="T22" fmla="*/ 29 w 32"/>
                <a:gd name="T23" fmla="*/ 52 h 60"/>
                <a:gd name="T24" fmla="*/ 25 w 32"/>
                <a:gd name="T25" fmla="*/ 48 h 60"/>
                <a:gd name="T26" fmla="*/ 21 w 32"/>
                <a:gd name="T27" fmla="*/ 44 h 60"/>
                <a:gd name="T28" fmla="*/ 17 w 32"/>
                <a:gd name="T29" fmla="*/ 39 h 60"/>
                <a:gd name="T30" fmla="*/ 13 w 32"/>
                <a:gd name="T31" fmla="*/ 31 h 60"/>
                <a:gd name="T32" fmla="*/ 9 w 32"/>
                <a:gd name="T33" fmla="*/ 21 h 60"/>
                <a:gd name="T34" fmla="*/ 9 w 32"/>
                <a:gd name="T35" fmla="*/ 12 h 60"/>
                <a:gd name="T36" fmla="*/ 7 w 32"/>
                <a:gd name="T37" fmla="*/ 0 h 60"/>
                <a:gd name="T38" fmla="*/ 7 w 32"/>
                <a:gd name="T39" fmla="*/ 0 h 60"/>
                <a:gd name="T40" fmla="*/ 0 w 32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0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23"/>
                  </a:lnTo>
                  <a:lnTo>
                    <a:pt x="6" y="33"/>
                  </a:lnTo>
                  <a:lnTo>
                    <a:pt x="9" y="43"/>
                  </a:lnTo>
                  <a:lnTo>
                    <a:pt x="13" y="50"/>
                  </a:lnTo>
                  <a:lnTo>
                    <a:pt x="19" y="56"/>
                  </a:lnTo>
                  <a:lnTo>
                    <a:pt x="25" y="58"/>
                  </a:lnTo>
                  <a:lnTo>
                    <a:pt x="32" y="60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5" y="48"/>
                  </a:lnTo>
                  <a:lnTo>
                    <a:pt x="21" y="44"/>
                  </a:lnTo>
                  <a:lnTo>
                    <a:pt x="17" y="39"/>
                  </a:lnTo>
                  <a:lnTo>
                    <a:pt x="13" y="31"/>
                  </a:lnTo>
                  <a:lnTo>
                    <a:pt x="9" y="21"/>
                  </a:lnTo>
                  <a:lnTo>
                    <a:pt x="9" y="1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47"/>
            <p:cNvSpPr>
              <a:spLocks/>
            </p:cNvSpPr>
            <p:nvPr/>
          </p:nvSpPr>
          <p:spPr bwMode="auto">
            <a:xfrm>
              <a:off x="2517775" y="3975100"/>
              <a:ext cx="63500" cy="119063"/>
            </a:xfrm>
            <a:custGeom>
              <a:avLst/>
              <a:gdLst>
                <a:gd name="T0" fmla="*/ 40 w 40"/>
                <a:gd name="T1" fmla="*/ 0 h 75"/>
                <a:gd name="T2" fmla="*/ 40 w 40"/>
                <a:gd name="T3" fmla="*/ 0 h 75"/>
                <a:gd name="T4" fmla="*/ 30 w 40"/>
                <a:gd name="T5" fmla="*/ 2 h 75"/>
                <a:gd name="T6" fmla="*/ 23 w 40"/>
                <a:gd name="T7" fmla="*/ 8 h 75"/>
                <a:gd name="T8" fmla="*/ 15 w 40"/>
                <a:gd name="T9" fmla="*/ 14 h 75"/>
                <a:gd name="T10" fmla="*/ 11 w 40"/>
                <a:gd name="T11" fmla="*/ 23 h 75"/>
                <a:gd name="T12" fmla="*/ 6 w 40"/>
                <a:gd name="T13" fmla="*/ 35 h 75"/>
                <a:gd name="T14" fmla="*/ 4 w 40"/>
                <a:gd name="T15" fmla="*/ 48 h 75"/>
                <a:gd name="T16" fmla="*/ 0 w 40"/>
                <a:gd name="T17" fmla="*/ 62 h 75"/>
                <a:gd name="T18" fmla="*/ 0 w 40"/>
                <a:gd name="T19" fmla="*/ 75 h 75"/>
                <a:gd name="T20" fmla="*/ 7 w 40"/>
                <a:gd name="T21" fmla="*/ 75 h 75"/>
                <a:gd name="T22" fmla="*/ 9 w 40"/>
                <a:gd name="T23" fmla="*/ 62 h 75"/>
                <a:gd name="T24" fmla="*/ 11 w 40"/>
                <a:gd name="T25" fmla="*/ 48 h 75"/>
                <a:gd name="T26" fmla="*/ 13 w 40"/>
                <a:gd name="T27" fmla="*/ 37 h 75"/>
                <a:gd name="T28" fmla="*/ 17 w 40"/>
                <a:gd name="T29" fmla="*/ 27 h 75"/>
                <a:gd name="T30" fmla="*/ 23 w 40"/>
                <a:gd name="T31" fmla="*/ 20 h 75"/>
                <a:gd name="T32" fmla="*/ 29 w 40"/>
                <a:gd name="T33" fmla="*/ 14 h 75"/>
                <a:gd name="T34" fmla="*/ 34 w 40"/>
                <a:gd name="T35" fmla="*/ 10 h 75"/>
                <a:gd name="T36" fmla="*/ 40 w 40"/>
                <a:gd name="T37" fmla="*/ 8 h 75"/>
                <a:gd name="T38" fmla="*/ 40 w 40"/>
                <a:gd name="T39" fmla="*/ 8 h 75"/>
                <a:gd name="T40" fmla="*/ 40 w 40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5">
                  <a:moveTo>
                    <a:pt x="40" y="0"/>
                  </a:moveTo>
                  <a:lnTo>
                    <a:pt x="40" y="0"/>
                  </a:lnTo>
                  <a:lnTo>
                    <a:pt x="30" y="2"/>
                  </a:lnTo>
                  <a:lnTo>
                    <a:pt x="23" y="8"/>
                  </a:lnTo>
                  <a:lnTo>
                    <a:pt x="15" y="14"/>
                  </a:lnTo>
                  <a:lnTo>
                    <a:pt x="11" y="23"/>
                  </a:lnTo>
                  <a:lnTo>
                    <a:pt x="6" y="35"/>
                  </a:lnTo>
                  <a:lnTo>
                    <a:pt x="4" y="48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7" y="75"/>
                  </a:lnTo>
                  <a:lnTo>
                    <a:pt x="9" y="62"/>
                  </a:lnTo>
                  <a:lnTo>
                    <a:pt x="11" y="48"/>
                  </a:lnTo>
                  <a:lnTo>
                    <a:pt x="13" y="37"/>
                  </a:lnTo>
                  <a:lnTo>
                    <a:pt x="17" y="27"/>
                  </a:lnTo>
                  <a:lnTo>
                    <a:pt x="23" y="20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48"/>
            <p:cNvSpPr>
              <a:spLocks/>
            </p:cNvSpPr>
            <p:nvPr/>
          </p:nvSpPr>
          <p:spPr bwMode="auto">
            <a:xfrm>
              <a:off x="2581275" y="3975100"/>
              <a:ext cx="76200" cy="147638"/>
            </a:xfrm>
            <a:custGeom>
              <a:avLst/>
              <a:gdLst>
                <a:gd name="T0" fmla="*/ 48 w 48"/>
                <a:gd name="T1" fmla="*/ 93 h 93"/>
                <a:gd name="T2" fmla="*/ 48 w 48"/>
                <a:gd name="T3" fmla="*/ 93 h 93"/>
                <a:gd name="T4" fmla="*/ 46 w 48"/>
                <a:gd name="T5" fmla="*/ 73 h 93"/>
                <a:gd name="T6" fmla="*/ 44 w 48"/>
                <a:gd name="T7" fmla="*/ 56 h 93"/>
                <a:gd name="T8" fmla="*/ 38 w 48"/>
                <a:gd name="T9" fmla="*/ 41 h 93"/>
                <a:gd name="T10" fmla="*/ 35 w 48"/>
                <a:gd name="T11" fmla="*/ 27 h 93"/>
                <a:gd name="T12" fmla="*/ 27 w 48"/>
                <a:gd name="T13" fmla="*/ 18 h 93"/>
                <a:gd name="T14" fmla="*/ 19 w 48"/>
                <a:gd name="T15" fmla="*/ 8 h 93"/>
                <a:gd name="T16" fmla="*/ 10 w 48"/>
                <a:gd name="T17" fmla="*/ 2 h 93"/>
                <a:gd name="T18" fmla="*/ 0 w 48"/>
                <a:gd name="T19" fmla="*/ 0 h 93"/>
                <a:gd name="T20" fmla="*/ 0 w 48"/>
                <a:gd name="T21" fmla="*/ 8 h 93"/>
                <a:gd name="T22" fmla="*/ 6 w 48"/>
                <a:gd name="T23" fmla="*/ 10 h 93"/>
                <a:gd name="T24" fmla="*/ 13 w 48"/>
                <a:gd name="T25" fmla="*/ 14 h 93"/>
                <a:gd name="T26" fmla="*/ 21 w 48"/>
                <a:gd name="T27" fmla="*/ 22 h 93"/>
                <a:gd name="T28" fmla="*/ 27 w 48"/>
                <a:gd name="T29" fmla="*/ 31 h 93"/>
                <a:gd name="T30" fmla="*/ 33 w 48"/>
                <a:gd name="T31" fmla="*/ 45 h 93"/>
                <a:gd name="T32" fmla="*/ 37 w 48"/>
                <a:gd name="T33" fmla="*/ 58 h 93"/>
                <a:gd name="T34" fmla="*/ 38 w 48"/>
                <a:gd name="T35" fmla="*/ 75 h 93"/>
                <a:gd name="T36" fmla="*/ 38 w 48"/>
                <a:gd name="T37" fmla="*/ 93 h 93"/>
                <a:gd name="T38" fmla="*/ 38 w 48"/>
                <a:gd name="T39" fmla="*/ 93 h 93"/>
                <a:gd name="T40" fmla="*/ 48 w 48"/>
                <a:gd name="T4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3">
                  <a:moveTo>
                    <a:pt x="48" y="93"/>
                  </a:moveTo>
                  <a:lnTo>
                    <a:pt x="48" y="93"/>
                  </a:lnTo>
                  <a:lnTo>
                    <a:pt x="46" y="73"/>
                  </a:lnTo>
                  <a:lnTo>
                    <a:pt x="44" y="56"/>
                  </a:lnTo>
                  <a:lnTo>
                    <a:pt x="38" y="41"/>
                  </a:lnTo>
                  <a:lnTo>
                    <a:pt x="35" y="27"/>
                  </a:lnTo>
                  <a:lnTo>
                    <a:pt x="27" y="18"/>
                  </a:lnTo>
                  <a:lnTo>
                    <a:pt x="19" y="8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3" y="14"/>
                  </a:lnTo>
                  <a:lnTo>
                    <a:pt x="21" y="22"/>
                  </a:lnTo>
                  <a:lnTo>
                    <a:pt x="27" y="31"/>
                  </a:lnTo>
                  <a:lnTo>
                    <a:pt x="33" y="45"/>
                  </a:lnTo>
                  <a:lnTo>
                    <a:pt x="37" y="58"/>
                  </a:lnTo>
                  <a:lnTo>
                    <a:pt x="38" y="75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49"/>
            <p:cNvSpPr>
              <a:spLocks/>
            </p:cNvSpPr>
            <p:nvPr/>
          </p:nvSpPr>
          <p:spPr bwMode="auto">
            <a:xfrm>
              <a:off x="2563813" y="4122738"/>
              <a:ext cx="93662" cy="176212"/>
            </a:xfrm>
            <a:custGeom>
              <a:avLst/>
              <a:gdLst>
                <a:gd name="T0" fmla="*/ 0 w 59"/>
                <a:gd name="T1" fmla="*/ 111 h 111"/>
                <a:gd name="T2" fmla="*/ 0 w 59"/>
                <a:gd name="T3" fmla="*/ 111 h 111"/>
                <a:gd name="T4" fmla="*/ 5 w 59"/>
                <a:gd name="T5" fmla="*/ 109 h 111"/>
                <a:gd name="T6" fmla="*/ 13 w 59"/>
                <a:gd name="T7" fmla="*/ 107 h 111"/>
                <a:gd name="T8" fmla="*/ 19 w 59"/>
                <a:gd name="T9" fmla="*/ 105 h 111"/>
                <a:gd name="T10" fmla="*/ 24 w 59"/>
                <a:gd name="T11" fmla="*/ 101 h 111"/>
                <a:gd name="T12" fmla="*/ 34 w 59"/>
                <a:gd name="T13" fmla="*/ 90 h 111"/>
                <a:gd name="T14" fmla="*/ 42 w 59"/>
                <a:gd name="T15" fmla="*/ 76 h 111"/>
                <a:gd name="T16" fmla="*/ 49 w 59"/>
                <a:gd name="T17" fmla="*/ 61 h 111"/>
                <a:gd name="T18" fmla="*/ 53 w 59"/>
                <a:gd name="T19" fmla="*/ 42 h 111"/>
                <a:gd name="T20" fmla="*/ 57 w 59"/>
                <a:gd name="T21" fmla="*/ 21 h 111"/>
                <a:gd name="T22" fmla="*/ 59 w 59"/>
                <a:gd name="T23" fmla="*/ 0 h 111"/>
                <a:gd name="T24" fmla="*/ 49 w 59"/>
                <a:gd name="T25" fmla="*/ 0 h 111"/>
                <a:gd name="T26" fmla="*/ 49 w 59"/>
                <a:gd name="T27" fmla="*/ 21 h 111"/>
                <a:gd name="T28" fmla="*/ 46 w 59"/>
                <a:gd name="T29" fmla="*/ 40 h 111"/>
                <a:gd name="T30" fmla="*/ 42 w 59"/>
                <a:gd name="T31" fmla="*/ 57 h 111"/>
                <a:gd name="T32" fmla="*/ 34 w 59"/>
                <a:gd name="T33" fmla="*/ 73 h 111"/>
                <a:gd name="T34" fmla="*/ 26 w 59"/>
                <a:gd name="T35" fmla="*/ 86 h 111"/>
                <a:gd name="T36" fmla="*/ 19 w 59"/>
                <a:gd name="T37" fmla="*/ 96 h 111"/>
                <a:gd name="T38" fmla="*/ 13 w 59"/>
                <a:gd name="T39" fmla="*/ 97 h 111"/>
                <a:gd name="T40" fmla="*/ 9 w 59"/>
                <a:gd name="T41" fmla="*/ 101 h 111"/>
                <a:gd name="T42" fmla="*/ 5 w 59"/>
                <a:gd name="T43" fmla="*/ 101 h 111"/>
                <a:gd name="T44" fmla="*/ 0 w 59"/>
                <a:gd name="T45" fmla="*/ 103 h 111"/>
                <a:gd name="T46" fmla="*/ 0 w 59"/>
                <a:gd name="T47" fmla="*/ 103 h 111"/>
                <a:gd name="T48" fmla="*/ 0 w 59"/>
                <a:gd name="T4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111">
                  <a:moveTo>
                    <a:pt x="0" y="111"/>
                  </a:moveTo>
                  <a:lnTo>
                    <a:pt x="0" y="111"/>
                  </a:lnTo>
                  <a:lnTo>
                    <a:pt x="5" y="109"/>
                  </a:lnTo>
                  <a:lnTo>
                    <a:pt x="13" y="107"/>
                  </a:lnTo>
                  <a:lnTo>
                    <a:pt x="19" y="105"/>
                  </a:lnTo>
                  <a:lnTo>
                    <a:pt x="24" y="101"/>
                  </a:lnTo>
                  <a:lnTo>
                    <a:pt x="34" y="90"/>
                  </a:lnTo>
                  <a:lnTo>
                    <a:pt x="42" y="76"/>
                  </a:lnTo>
                  <a:lnTo>
                    <a:pt x="49" y="61"/>
                  </a:lnTo>
                  <a:lnTo>
                    <a:pt x="53" y="42"/>
                  </a:lnTo>
                  <a:lnTo>
                    <a:pt x="57" y="21"/>
                  </a:lnTo>
                  <a:lnTo>
                    <a:pt x="59" y="0"/>
                  </a:lnTo>
                  <a:lnTo>
                    <a:pt x="49" y="0"/>
                  </a:lnTo>
                  <a:lnTo>
                    <a:pt x="49" y="21"/>
                  </a:lnTo>
                  <a:lnTo>
                    <a:pt x="46" y="40"/>
                  </a:lnTo>
                  <a:lnTo>
                    <a:pt x="42" y="57"/>
                  </a:lnTo>
                  <a:lnTo>
                    <a:pt x="34" y="73"/>
                  </a:lnTo>
                  <a:lnTo>
                    <a:pt x="26" y="86"/>
                  </a:lnTo>
                  <a:lnTo>
                    <a:pt x="19" y="96"/>
                  </a:lnTo>
                  <a:lnTo>
                    <a:pt x="13" y="97"/>
                  </a:lnTo>
                  <a:lnTo>
                    <a:pt x="9" y="101"/>
                  </a:lnTo>
                  <a:lnTo>
                    <a:pt x="5" y="10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50"/>
            <p:cNvSpPr>
              <a:spLocks/>
            </p:cNvSpPr>
            <p:nvPr/>
          </p:nvSpPr>
          <p:spPr bwMode="auto">
            <a:xfrm>
              <a:off x="2452688" y="4103688"/>
              <a:ext cx="111125" cy="195262"/>
            </a:xfrm>
            <a:custGeom>
              <a:avLst/>
              <a:gdLst>
                <a:gd name="T0" fmla="*/ 0 w 70"/>
                <a:gd name="T1" fmla="*/ 2 h 123"/>
                <a:gd name="T2" fmla="*/ 2 w 70"/>
                <a:gd name="T3" fmla="*/ 25 h 123"/>
                <a:gd name="T4" fmla="*/ 8 w 70"/>
                <a:gd name="T5" fmla="*/ 48 h 123"/>
                <a:gd name="T6" fmla="*/ 14 w 70"/>
                <a:gd name="T7" fmla="*/ 69 h 123"/>
                <a:gd name="T8" fmla="*/ 23 w 70"/>
                <a:gd name="T9" fmla="*/ 86 h 123"/>
                <a:gd name="T10" fmla="*/ 33 w 70"/>
                <a:gd name="T11" fmla="*/ 102 h 123"/>
                <a:gd name="T12" fmla="*/ 43 w 70"/>
                <a:gd name="T13" fmla="*/ 113 h 123"/>
                <a:gd name="T14" fmla="*/ 50 w 70"/>
                <a:gd name="T15" fmla="*/ 117 h 123"/>
                <a:gd name="T16" fmla="*/ 56 w 70"/>
                <a:gd name="T17" fmla="*/ 119 h 123"/>
                <a:gd name="T18" fmla="*/ 62 w 70"/>
                <a:gd name="T19" fmla="*/ 121 h 123"/>
                <a:gd name="T20" fmla="*/ 70 w 70"/>
                <a:gd name="T21" fmla="*/ 123 h 123"/>
                <a:gd name="T22" fmla="*/ 70 w 70"/>
                <a:gd name="T23" fmla="*/ 115 h 123"/>
                <a:gd name="T24" fmla="*/ 64 w 70"/>
                <a:gd name="T25" fmla="*/ 113 h 123"/>
                <a:gd name="T26" fmla="*/ 58 w 70"/>
                <a:gd name="T27" fmla="*/ 111 h 123"/>
                <a:gd name="T28" fmla="*/ 54 w 70"/>
                <a:gd name="T29" fmla="*/ 109 h 123"/>
                <a:gd name="T30" fmla="*/ 48 w 70"/>
                <a:gd name="T31" fmla="*/ 106 h 123"/>
                <a:gd name="T32" fmla="*/ 39 w 70"/>
                <a:gd name="T33" fmla="*/ 96 h 123"/>
                <a:gd name="T34" fmla="*/ 29 w 70"/>
                <a:gd name="T35" fmla="*/ 83 h 123"/>
                <a:gd name="T36" fmla="*/ 22 w 70"/>
                <a:gd name="T37" fmla="*/ 65 h 123"/>
                <a:gd name="T38" fmla="*/ 16 w 70"/>
                <a:gd name="T39" fmla="*/ 46 h 123"/>
                <a:gd name="T40" fmla="*/ 12 w 70"/>
                <a:gd name="T41" fmla="*/ 25 h 123"/>
                <a:gd name="T42" fmla="*/ 8 w 70"/>
                <a:gd name="T43" fmla="*/ 0 h 123"/>
                <a:gd name="T44" fmla="*/ 0 w 70"/>
                <a:gd name="T45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23">
                  <a:moveTo>
                    <a:pt x="0" y="2"/>
                  </a:moveTo>
                  <a:lnTo>
                    <a:pt x="2" y="25"/>
                  </a:lnTo>
                  <a:lnTo>
                    <a:pt x="8" y="48"/>
                  </a:lnTo>
                  <a:lnTo>
                    <a:pt x="14" y="69"/>
                  </a:lnTo>
                  <a:lnTo>
                    <a:pt x="23" y="86"/>
                  </a:lnTo>
                  <a:lnTo>
                    <a:pt x="33" y="102"/>
                  </a:lnTo>
                  <a:lnTo>
                    <a:pt x="43" y="113"/>
                  </a:lnTo>
                  <a:lnTo>
                    <a:pt x="50" y="117"/>
                  </a:lnTo>
                  <a:lnTo>
                    <a:pt x="56" y="119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15"/>
                  </a:lnTo>
                  <a:lnTo>
                    <a:pt x="64" y="113"/>
                  </a:lnTo>
                  <a:lnTo>
                    <a:pt x="58" y="111"/>
                  </a:lnTo>
                  <a:lnTo>
                    <a:pt x="54" y="109"/>
                  </a:lnTo>
                  <a:lnTo>
                    <a:pt x="48" y="106"/>
                  </a:lnTo>
                  <a:lnTo>
                    <a:pt x="39" y="96"/>
                  </a:lnTo>
                  <a:lnTo>
                    <a:pt x="29" y="83"/>
                  </a:lnTo>
                  <a:lnTo>
                    <a:pt x="22" y="65"/>
                  </a:lnTo>
                  <a:lnTo>
                    <a:pt x="16" y="46"/>
                  </a:lnTo>
                  <a:lnTo>
                    <a:pt x="12" y="25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51"/>
            <p:cNvSpPr>
              <a:spLocks/>
            </p:cNvSpPr>
            <p:nvPr/>
          </p:nvSpPr>
          <p:spPr bwMode="auto">
            <a:xfrm>
              <a:off x="1858963" y="4679950"/>
              <a:ext cx="596900" cy="122238"/>
            </a:xfrm>
            <a:custGeom>
              <a:avLst/>
              <a:gdLst>
                <a:gd name="T0" fmla="*/ 188 w 376"/>
                <a:gd name="T1" fmla="*/ 77 h 77"/>
                <a:gd name="T2" fmla="*/ 227 w 376"/>
                <a:gd name="T3" fmla="*/ 75 h 77"/>
                <a:gd name="T4" fmla="*/ 261 w 376"/>
                <a:gd name="T5" fmla="*/ 71 h 77"/>
                <a:gd name="T6" fmla="*/ 294 w 376"/>
                <a:gd name="T7" fmla="*/ 63 h 77"/>
                <a:gd name="T8" fmla="*/ 321 w 376"/>
                <a:gd name="T9" fmla="*/ 54 h 77"/>
                <a:gd name="T10" fmla="*/ 344 w 376"/>
                <a:gd name="T11" fmla="*/ 42 h 77"/>
                <a:gd name="T12" fmla="*/ 361 w 376"/>
                <a:gd name="T13" fmla="*/ 31 h 77"/>
                <a:gd name="T14" fmla="*/ 369 w 376"/>
                <a:gd name="T15" fmla="*/ 25 h 77"/>
                <a:gd name="T16" fmla="*/ 373 w 376"/>
                <a:gd name="T17" fmla="*/ 21 h 77"/>
                <a:gd name="T18" fmla="*/ 376 w 376"/>
                <a:gd name="T19" fmla="*/ 15 h 77"/>
                <a:gd name="T20" fmla="*/ 376 w 376"/>
                <a:gd name="T21" fmla="*/ 9 h 77"/>
                <a:gd name="T22" fmla="*/ 376 w 376"/>
                <a:gd name="T23" fmla="*/ 6 h 77"/>
                <a:gd name="T24" fmla="*/ 373 w 376"/>
                <a:gd name="T25" fmla="*/ 2 h 77"/>
                <a:gd name="T26" fmla="*/ 369 w 376"/>
                <a:gd name="T27" fmla="*/ 0 h 77"/>
                <a:gd name="T28" fmla="*/ 361 w 376"/>
                <a:gd name="T29" fmla="*/ 0 h 77"/>
                <a:gd name="T30" fmla="*/ 344 w 376"/>
                <a:gd name="T31" fmla="*/ 0 h 77"/>
                <a:gd name="T32" fmla="*/ 321 w 376"/>
                <a:gd name="T33" fmla="*/ 4 h 77"/>
                <a:gd name="T34" fmla="*/ 292 w 376"/>
                <a:gd name="T35" fmla="*/ 9 h 77"/>
                <a:gd name="T36" fmla="*/ 261 w 376"/>
                <a:gd name="T37" fmla="*/ 15 h 77"/>
                <a:gd name="T38" fmla="*/ 225 w 376"/>
                <a:gd name="T39" fmla="*/ 19 h 77"/>
                <a:gd name="T40" fmla="*/ 188 w 376"/>
                <a:gd name="T41" fmla="*/ 21 h 77"/>
                <a:gd name="T42" fmla="*/ 150 w 376"/>
                <a:gd name="T43" fmla="*/ 19 h 77"/>
                <a:gd name="T44" fmla="*/ 115 w 376"/>
                <a:gd name="T45" fmla="*/ 15 h 77"/>
                <a:gd name="T46" fmla="*/ 83 w 376"/>
                <a:gd name="T47" fmla="*/ 9 h 77"/>
                <a:gd name="T48" fmla="*/ 56 w 376"/>
                <a:gd name="T49" fmla="*/ 6 h 77"/>
                <a:gd name="T50" fmla="*/ 33 w 376"/>
                <a:gd name="T51" fmla="*/ 2 h 77"/>
                <a:gd name="T52" fmla="*/ 16 w 376"/>
                <a:gd name="T53" fmla="*/ 0 h 77"/>
                <a:gd name="T54" fmla="*/ 10 w 376"/>
                <a:gd name="T55" fmla="*/ 2 h 77"/>
                <a:gd name="T56" fmla="*/ 4 w 376"/>
                <a:gd name="T57" fmla="*/ 4 h 77"/>
                <a:gd name="T58" fmla="*/ 2 w 376"/>
                <a:gd name="T59" fmla="*/ 6 h 77"/>
                <a:gd name="T60" fmla="*/ 0 w 376"/>
                <a:gd name="T61" fmla="*/ 9 h 77"/>
                <a:gd name="T62" fmla="*/ 2 w 376"/>
                <a:gd name="T63" fmla="*/ 15 h 77"/>
                <a:gd name="T64" fmla="*/ 4 w 376"/>
                <a:gd name="T65" fmla="*/ 21 h 77"/>
                <a:gd name="T66" fmla="*/ 10 w 376"/>
                <a:gd name="T67" fmla="*/ 27 h 77"/>
                <a:gd name="T68" fmla="*/ 16 w 376"/>
                <a:gd name="T69" fmla="*/ 32 h 77"/>
                <a:gd name="T70" fmla="*/ 33 w 376"/>
                <a:gd name="T71" fmla="*/ 44 h 77"/>
                <a:gd name="T72" fmla="*/ 56 w 376"/>
                <a:gd name="T73" fmla="*/ 54 h 77"/>
                <a:gd name="T74" fmla="*/ 85 w 376"/>
                <a:gd name="T75" fmla="*/ 63 h 77"/>
                <a:gd name="T76" fmla="*/ 115 w 376"/>
                <a:gd name="T77" fmla="*/ 71 h 77"/>
                <a:gd name="T78" fmla="*/ 152 w 376"/>
                <a:gd name="T79" fmla="*/ 75 h 77"/>
                <a:gd name="T80" fmla="*/ 188 w 376"/>
                <a:gd name="T8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6" h="77">
                  <a:moveTo>
                    <a:pt x="188" y="77"/>
                  </a:moveTo>
                  <a:lnTo>
                    <a:pt x="227" y="75"/>
                  </a:lnTo>
                  <a:lnTo>
                    <a:pt x="261" y="71"/>
                  </a:lnTo>
                  <a:lnTo>
                    <a:pt x="294" y="63"/>
                  </a:lnTo>
                  <a:lnTo>
                    <a:pt x="321" y="54"/>
                  </a:lnTo>
                  <a:lnTo>
                    <a:pt x="344" y="42"/>
                  </a:lnTo>
                  <a:lnTo>
                    <a:pt x="361" y="31"/>
                  </a:lnTo>
                  <a:lnTo>
                    <a:pt x="369" y="25"/>
                  </a:lnTo>
                  <a:lnTo>
                    <a:pt x="373" y="21"/>
                  </a:lnTo>
                  <a:lnTo>
                    <a:pt x="376" y="15"/>
                  </a:lnTo>
                  <a:lnTo>
                    <a:pt x="376" y="9"/>
                  </a:lnTo>
                  <a:lnTo>
                    <a:pt x="376" y="6"/>
                  </a:lnTo>
                  <a:lnTo>
                    <a:pt x="373" y="2"/>
                  </a:lnTo>
                  <a:lnTo>
                    <a:pt x="369" y="0"/>
                  </a:lnTo>
                  <a:lnTo>
                    <a:pt x="361" y="0"/>
                  </a:lnTo>
                  <a:lnTo>
                    <a:pt x="344" y="0"/>
                  </a:lnTo>
                  <a:lnTo>
                    <a:pt x="321" y="4"/>
                  </a:lnTo>
                  <a:lnTo>
                    <a:pt x="292" y="9"/>
                  </a:lnTo>
                  <a:lnTo>
                    <a:pt x="261" y="15"/>
                  </a:lnTo>
                  <a:lnTo>
                    <a:pt x="225" y="19"/>
                  </a:lnTo>
                  <a:lnTo>
                    <a:pt x="188" y="21"/>
                  </a:lnTo>
                  <a:lnTo>
                    <a:pt x="150" y="19"/>
                  </a:lnTo>
                  <a:lnTo>
                    <a:pt x="115" y="15"/>
                  </a:lnTo>
                  <a:lnTo>
                    <a:pt x="83" y="9"/>
                  </a:lnTo>
                  <a:lnTo>
                    <a:pt x="56" y="6"/>
                  </a:lnTo>
                  <a:lnTo>
                    <a:pt x="3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15"/>
                  </a:lnTo>
                  <a:lnTo>
                    <a:pt x="4" y="21"/>
                  </a:lnTo>
                  <a:lnTo>
                    <a:pt x="10" y="27"/>
                  </a:lnTo>
                  <a:lnTo>
                    <a:pt x="16" y="32"/>
                  </a:lnTo>
                  <a:lnTo>
                    <a:pt x="33" y="44"/>
                  </a:lnTo>
                  <a:lnTo>
                    <a:pt x="56" y="54"/>
                  </a:lnTo>
                  <a:lnTo>
                    <a:pt x="85" y="63"/>
                  </a:lnTo>
                  <a:lnTo>
                    <a:pt x="115" y="71"/>
                  </a:lnTo>
                  <a:lnTo>
                    <a:pt x="152" y="75"/>
                  </a:lnTo>
                  <a:lnTo>
                    <a:pt x="188" y="77"/>
                  </a:lnTo>
                </a:path>
              </a:pathLst>
            </a:custGeom>
            <a:solidFill>
              <a:srgbClr val="FF99CC"/>
            </a:solidFill>
            <a:ln w="635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52"/>
            <p:cNvSpPr>
              <a:spLocks/>
            </p:cNvSpPr>
            <p:nvPr/>
          </p:nvSpPr>
          <p:spPr bwMode="auto">
            <a:xfrm>
              <a:off x="1862138" y="4692650"/>
              <a:ext cx="590550" cy="66675"/>
            </a:xfrm>
            <a:custGeom>
              <a:avLst/>
              <a:gdLst>
                <a:gd name="T0" fmla="*/ 0 w 372"/>
                <a:gd name="T1" fmla="*/ 5 h 42"/>
                <a:gd name="T2" fmla="*/ 10 w 372"/>
                <a:gd name="T3" fmla="*/ 9 h 42"/>
                <a:gd name="T4" fmla="*/ 31 w 372"/>
                <a:gd name="T5" fmla="*/ 17 h 42"/>
                <a:gd name="T6" fmla="*/ 67 w 372"/>
                <a:gd name="T7" fmla="*/ 28 h 42"/>
                <a:gd name="T8" fmla="*/ 113 w 372"/>
                <a:gd name="T9" fmla="*/ 38 h 42"/>
                <a:gd name="T10" fmla="*/ 140 w 372"/>
                <a:gd name="T11" fmla="*/ 42 h 42"/>
                <a:gd name="T12" fmla="*/ 169 w 372"/>
                <a:gd name="T13" fmla="*/ 42 h 42"/>
                <a:gd name="T14" fmla="*/ 200 w 372"/>
                <a:gd name="T15" fmla="*/ 42 h 42"/>
                <a:gd name="T16" fmla="*/ 232 w 372"/>
                <a:gd name="T17" fmla="*/ 40 h 42"/>
                <a:gd name="T18" fmla="*/ 265 w 372"/>
                <a:gd name="T19" fmla="*/ 36 h 42"/>
                <a:gd name="T20" fmla="*/ 300 w 372"/>
                <a:gd name="T21" fmla="*/ 26 h 42"/>
                <a:gd name="T22" fmla="*/ 336 w 372"/>
                <a:gd name="T23" fmla="*/ 15 h 42"/>
                <a:gd name="T24" fmla="*/ 372 w 372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42">
                  <a:moveTo>
                    <a:pt x="0" y="5"/>
                  </a:moveTo>
                  <a:lnTo>
                    <a:pt x="10" y="9"/>
                  </a:lnTo>
                  <a:lnTo>
                    <a:pt x="31" y="17"/>
                  </a:lnTo>
                  <a:lnTo>
                    <a:pt x="67" y="28"/>
                  </a:lnTo>
                  <a:lnTo>
                    <a:pt x="113" y="38"/>
                  </a:lnTo>
                  <a:lnTo>
                    <a:pt x="140" y="42"/>
                  </a:lnTo>
                  <a:lnTo>
                    <a:pt x="169" y="42"/>
                  </a:lnTo>
                  <a:lnTo>
                    <a:pt x="200" y="42"/>
                  </a:lnTo>
                  <a:lnTo>
                    <a:pt x="232" y="40"/>
                  </a:lnTo>
                  <a:lnTo>
                    <a:pt x="265" y="36"/>
                  </a:lnTo>
                  <a:lnTo>
                    <a:pt x="300" y="26"/>
                  </a:lnTo>
                  <a:lnTo>
                    <a:pt x="336" y="15"/>
                  </a:lnTo>
                  <a:lnTo>
                    <a:pt x="37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1533525" y="3719513"/>
              <a:ext cx="165100" cy="295275"/>
            </a:xfrm>
            <a:custGeom>
              <a:avLst/>
              <a:gdLst>
                <a:gd name="T0" fmla="*/ 19 w 104"/>
                <a:gd name="T1" fmla="*/ 0 h 186"/>
                <a:gd name="T2" fmla="*/ 17 w 104"/>
                <a:gd name="T3" fmla="*/ 8 h 186"/>
                <a:gd name="T4" fmla="*/ 10 w 104"/>
                <a:gd name="T5" fmla="*/ 31 h 186"/>
                <a:gd name="T6" fmla="*/ 6 w 104"/>
                <a:gd name="T7" fmla="*/ 46 h 186"/>
                <a:gd name="T8" fmla="*/ 2 w 104"/>
                <a:gd name="T9" fmla="*/ 64 h 186"/>
                <a:gd name="T10" fmla="*/ 0 w 104"/>
                <a:gd name="T11" fmla="*/ 83 h 186"/>
                <a:gd name="T12" fmla="*/ 0 w 104"/>
                <a:gd name="T13" fmla="*/ 102 h 186"/>
                <a:gd name="T14" fmla="*/ 0 w 104"/>
                <a:gd name="T15" fmla="*/ 119 h 186"/>
                <a:gd name="T16" fmla="*/ 4 w 104"/>
                <a:gd name="T17" fmla="*/ 137 h 186"/>
                <a:gd name="T18" fmla="*/ 8 w 104"/>
                <a:gd name="T19" fmla="*/ 144 h 186"/>
                <a:gd name="T20" fmla="*/ 10 w 104"/>
                <a:gd name="T21" fmla="*/ 152 h 186"/>
                <a:gd name="T22" fmla="*/ 15 w 104"/>
                <a:gd name="T23" fmla="*/ 160 h 186"/>
                <a:gd name="T24" fmla="*/ 21 w 104"/>
                <a:gd name="T25" fmla="*/ 165 h 186"/>
                <a:gd name="T26" fmla="*/ 27 w 104"/>
                <a:gd name="T27" fmla="*/ 171 h 186"/>
                <a:gd name="T28" fmla="*/ 35 w 104"/>
                <a:gd name="T29" fmla="*/ 177 h 186"/>
                <a:gd name="T30" fmla="*/ 42 w 104"/>
                <a:gd name="T31" fmla="*/ 181 h 186"/>
                <a:gd name="T32" fmla="*/ 52 w 104"/>
                <a:gd name="T33" fmla="*/ 184 h 186"/>
                <a:gd name="T34" fmla="*/ 63 w 104"/>
                <a:gd name="T35" fmla="*/ 186 h 186"/>
                <a:gd name="T36" fmla="*/ 75 w 104"/>
                <a:gd name="T37" fmla="*/ 186 h 186"/>
                <a:gd name="T38" fmla="*/ 88 w 104"/>
                <a:gd name="T39" fmla="*/ 186 h 186"/>
                <a:gd name="T40" fmla="*/ 104 w 104"/>
                <a:gd name="T41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86">
                  <a:moveTo>
                    <a:pt x="19" y="0"/>
                  </a:moveTo>
                  <a:lnTo>
                    <a:pt x="17" y="8"/>
                  </a:lnTo>
                  <a:lnTo>
                    <a:pt x="10" y="31"/>
                  </a:lnTo>
                  <a:lnTo>
                    <a:pt x="6" y="46"/>
                  </a:lnTo>
                  <a:lnTo>
                    <a:pt x="2" y="64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0" y="119"/>
                  </a:lnTo>
                  <a:lnTo>
                    <a:pt x="4" y="137"/>
                  </a:lnTo>
                  <a:lnTo>
                    <a:pt x="8" y="144"/>
                  </a:lnTo>
                  <a:lnTo>
                    <a:pt x="10" y="152"/>
                  </a:lnTo>
                  <a:lnTo>
                    <a:pt x="15" y="160"/>
                  </a:lnTo>
                  <a:lnTo>
                    <a:pt x="21" y="165"/>
                  </a:lnTo>
                  <a:lnTo>
                    <a:pt x="27" y="171"/>
                  </a:lnTo>
                  <a:lnTo>
                    <a:pt x="35" y="177"/>
                  </a:lnTo>
                  <a:lnTo>
                    <a:pt x="42" y="181"/>
                  </a:lnTo>
                  <a:lnTo>
                    <a:pt x="52" y="184"/>
                  </a:lnTo>
                  <a:lnTo>
                    <a:pt x="63" y="186"/>
                  </a:lnTo>
                  <a:lnTo>
                    <a:pt x="75" y="186"/>
                  </a:lnTo>
                  <a:lnTo>
                    <a:pt x="88" y="186"/>
                  </a:lnTo>
                  <a:lnTo>
                    <a:pt x="104" y="18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620963" y="3725863"/>
              <a:ext cx="152400" cy="288925"/>
            </a:xfrm>
            <a:custGeom>
              <a:avLst/>
              <a:gdLst>
                <a:gd name="T0" fmla="*/ 67 w 96"/>
                <a:gd name="T1" fmla="*/ 0 h 182"/>
                <a:gd name="T2" fmla="*/ 71 w 96"/>
                <a:gd name="T3" fmla="*/ 10 h 182"/>
                <a:gd name="T4" fmla="*/ 81 w 96"/>
                <a:gd name="T5" fmla="*/ 33 h 182"/>
                <a:gd name="T6" fmla="*/ 84 w 96"/>
                <a:gd name="T7" fmla="*/ 46 h 182"/>
                <a:gd name="T8" fmla="*/ 90 w 96"/>
                <a:gd name="T9" fmla="*/ 63 h 182"/>
                <a:gd name="T10" fmla="*/ 94 w 96"/>
                <a:gd name="T11" fmla="*/ 81 h 182"/>
                <a:gd name="T12" fmla="*/ 96 w 96"/>
                <a:gd name="T13" fmla="*/ 100 h 182"/>
                <a:gd name="T14" fmla="*/ 96 w 96"/>
                <a:gd name="T15" fmla="*/ 117 h 182"/>
                <a:gd name="T16" fmla="*/ 94 w 96"/>
                <a:gd name="T17" fmla="*/ 134 h 182"/>
                <a:gd name="T18" fmla="*/ 92 w 96"/>
                <a:gd name="T19" fmla="*/ 142 h 182"/>
                <a:gd name="T20" fmla="*/ 88 w 96"/>
                <a:gd name="T21" fmla="*/ 150 h 182"/>
                <a:gd name="T22" fmla="*/ 84 w 96"/>
                <a:gd name="T23" fmla="*/ 156 h 182"/>
                <a:gd name="T24" fmla="*/ 81 w 96"/>
                <a:gd name="T25" fmla="*/ 161 h 182"/>
                <a:gd name="T26" fmla="*/ 75 w 96"/>
                <a:gd name="T27" fmla="*/ 167 h 182"/>
                <a:gd name="T28" fmla="*/ 67 w 96"/>
                <a:gd name="T29" fmla="*/ 173 h 182"/>
                <a:gd name="T30" fmla="*/ 59 w 96"/>
                <a:gd name="T31" fmla="*/ 177 h 182"/>
                <a:gd name="T32" fmla="*/ 50 w 96"/>
                <a:gd name="T33" fmla="*/ 179 h 182"/>
                <a:gd name="T34" fmla="*/ 40 w 96"/>
                <a:gd name="T35" fmla="*/ 180 h 182"/>
                <a:gd name="T36" fmla="*/ 29 w 96"/>
                <a:gd name="T37" fmla="*/ 182 h 182"/>
                <a:gd name="T38" fmla="*/ 15 w 96"/>
                <a:gd name="T39" fmla="*/ 182 h 182"/>
                <a:gd name="T40" fmla="*/ 0 w 96"/>
                <a:gd name="T41" fmla="*/ 1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2">
                  <a:moveTo>
                    <a:pt x="67" y="0"/>
                  </a:moveTo>
                  <a:lnTo>
                    <a:pt x="71" y="10"/>
                  </a:lnTo>
                  <a:lnTo>
                    <a:pt x="81" y="33"/>
                  </a:lnTo>
                  <a:lnTo>
                    <a:pt x="84" y="46"/>
                  </a:lnTo>
                  <a:lnTo>
                    <a:pt x="90" y="63"/>
                  </a:lnTo>
                  <a:lnTo>
                    <a:pt x="94" y="81"/>
                  </a:lnTo>
                  <a:lnTo>
                    <a:pt x="96" y="100"/>
                  </a:lnTo>
                  <a:lnTo>
                    <a:pt x="96" y="117"/>
                  </a:lnTo>
                  <a:lnTo>
                    <a:pt x="94" y="134"/>
                  </a:lnTo>
                  <a:lnTo>
                    <a:pt x="92" y="142"/>
                  </a:lnTo>
                  <a:lnTo>
                    <a:pt x="88" y="150"/>
                  </a:lnTo>
                  <a:lnTo>
                    <a:pt x="84" y="156"/>
                  </a:lnTo>
                  <a:lnTo>
                    <a:pt x="81" y="161"/>
                  </a:lnTo>
                  <a:lnTo>
                    <a:pt x="75" y="167"/>
                  </a:lnTo>
                  <a:lnTo>
                    <a:pt x="67" y="173"/>
                  </a:lnTo>
                  <a:lnTo>
                    <a:pt x="59" y="177"/>
                  </a:lnTo>
                  <a:lnTo>
                    <a:pt x="50" y="179"/>
                  </a:lnTo>
                  <a:lnTo>
                    <a:pt x="40" y="180"/>
                  </a:lnTo>
                  <a:lnTo>
                    <a:pt x="29" y="182"/>
                  </a:lnTo>
                  <a:lnTo>
                    <a:pt x="15" y="182"/>
                  </a:lnTo>
                  <a:lnTo>
                    <a:pt x="0" y="18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1549400" y="4152900"/>
              <a:ext cx="114300" cy="176213"/>
            </a:xfrm>
            <a:custGeom>
              <a:avLst/>
              <a:gdLst>
                <a:gd name="T0" fmla="*/ 72 w 72"/>
                <a:gd name="T1" fmla="*/ 13 h 111"/>
                <a:gd name="T2" fmla="*/ 71 w 72"/>
                <a:gd name="T3" fmla="*/ 11 h 111"/>
                <a:gd name="T4" fmla="*/ 61 w 72"/>
                <a:gd name="T5" fmla="*/ 6 h 111"/>
                <a:gd name="T6" fmla="*/ 53 w 72"/>
                <a:gd name="T7" fmla="*/ 4 h 111"/>
                <a:gd name="T8" fmla="*/ 48 w 72"/>
                <a:gd name="T9" fmla="*/ 2 h 111"/>
                <a:gd name="T10" fmla="*/ 40 w 72"/>
                <a:gd name="T11" fmla="*/ 0 h 111"/>
                <a:gd name="T12" fmla="*/ 32 w 72"/>
                <a:gd name="T13" fmla="*/ 0 h 111"/>
                <a:gd name="T14" fmla="*/ 26 w 72"/>
                <a:gd name="T15" fmla="*/ 4 h 111"/>
                <a:gd name="T16" fmla="*/ 19 w 72"/>
                <a:gd name="T17" fmla="*/ 7 h 111"/>
                <a:gd name="T18" fmla="*/ 13 w 72"/>
                <a:gd name="T19" fmla="*/ 15 h 111"/>
                <a:gd name="T20" fmla="*/ 7 w 72"/>
                <a:gd name="T21" fmla="*/ 27 h 111"/>
                <a:gd name="T22" fmla="*/ 3 w 72"/>
                <a:gd name="T23" fmla="*/ 40 h 111"/>
                <a:gd name="T24" fmla="*/ 1 w 72"/>
                <a:gd name="T25" fmla="*/ 59 h 111"/>
                <a:gd name="T26" fmla="*/ 0 w 72"/>
                <a:gd name="T27" fmla="*/ 82 h 111"/>
                <a:gd name="T28" fmla="*/ 1 w 72"/>
                <a:gd name="T2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11">
                  <a:moveTo>
                    <a:pt x="72" y="13"/>
                  </a:moveTo>
                  <a:lnTo>
                    <a:pt x="71" y="11"/>
                  </a:lnTo>
                  <a:lnTo>
                    <a:pt x="61" y="6"/>
                  </a:lnTo>
                  <a:lnTo>
                    <a:pt x="53" y="4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19" y="7"/>
                  </a:lnTo>
                  <a:lnTo>
                    <a:pt x="13" y="15"/>
                  </a:lnTo>
                  <a:lnTo>
                    <a:pt x="7" y="27"/>
                  </a:lnTo>
                  <a:lnTo>
                    <a:pt x="3" y="40"/>
                  </a:lnTo>
                  <a:lnTo>
                    <a:pt x="1" y="59"/>
                  </a:lnTo>
                  <a:lnTo>
                    <a:pt x="0" y="82"/>
                  </a:lnTo>
                  <a:lnTo>
                    <a:pt x="1" y="111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56"/>
            <p:cNvSpPr>
              <a:spLocks/>
            </p:cNvSpPr>
            <p:nvPr/>
          </p:nvSpPr>
          <p:spPr bwMode="auto">
            <a:xfrm>
              <a:off x="2644775" y="4143375"/>
              <a:ext cx="119063" cy="173038"/>
            </a:xfrm>
            <a:custGeom>
              <a:avLst/>
              <a:gdLst>
                <a:gd name="T0" fmla="*/ 0 w 75"/>
                <a:gd name="T1" fmla="*/ 13 h 109"/>
                <a:gd name="T2" fmla="*/ 4 w 75"/>
                <a:gd name="T3" fmla="*/ 10 h 109"/>
                <a:gd name="T4" fmla="*/ 14 w 75"/>
                <a:gd name="T5" fmla="*/ 6 h 109"/>
                <a:gd name="T6" fmla="*/ 20 w 75"/>
                <a:gd name="T7" fmla="*/ 2 h 109"/>
                <a:gd name="T8" fmla="*/ 27 w 75"/>
                <a:gd name="T9" fmla="*/ 0 h 109"/>
                <a:gd name="T10" fmla="*/ 33 w 75"/>
                <a:gd name="T11" fmla="*/ 0 h 109"/>
                <a:gd name="T12" fmla="*/ 41 w 75"/>
                <a:gd name="T13" fmla="*/ 0 h 109"/>
                <a:gd name="T14" fmla="*/ 48 w 75"/>
                <a:gd name="T15" fmla="*/ 2 h 109"/>
                <a:gd name="T16" fmla="*/ 56 w 75"/>
                <a:gd name="T17" fmla="*/ 8 h 109"/>
                <a:gd name="T18" fmla="*/ 62 w 75"/>
                <a:gd name="T19" fmla="*/ 15 h 109"/>
                <a:gd name="T20" fmla="*/ 67 w 75"/>
                <a:gd name="T21" fmla="*/ 25 h 109"/>
                <a:gd name="T22" fmla="*/ 71 w 75"/>
                <a:gd name="T23" fmla="*/ 40 h 109"/>
                <a:gd name="T24" fmla="*/ 73 w 75"/>
                <a:gd name="T25" fmla="*/ 60 h 109"/>
                <a:gd name="T26" fmla="*/ 75 w 75"/>
                <a:gd name="T27" fmla="*/ 83 h 109"/>
                <a:gd name="T28" fmla="*/ 73 w 75"/>
                <a:gd name="T2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09">
                  <a:moveTo>
                    <a:pt x="0" y="13"/>
                  </a:moveTo>
                  <a:lnTo>
                    <a:pt x="4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2"/>
                  </a:lnTo>
                  <a:lnTo>
                    <a:pt x="56" y="8"/>
                  </a:lnTo>
                  <a:lnTo>
                    <a:pt x="62" y="15"/>
                  </a:lnTo>
                  <a:lnTo>
                    <a:pt x="67" y="25"/>
                  </a:lnTo>
                  <a:lnTo>
                    <a:pt x="71" y="40"/>
                  </a:lnTo>
                  <a:lnTo>
                    <a:pt x="73" y="60"/>
                  </a:lnTo>
                  <a:lnTo>
                    <a:pt x="75" y="83"/>
                  </a:lnTo>
                  <a:lnTo>
                    <a:pt x="73" y="10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57"/>
            <p:cNvSpPr>
              <a:spLocks/>
            </p:cNvSpPr>
            <p:nvPr/>
          </p:nvSpPr>
          <p:spPr bwMode="auto">
            <a:xfrm>
              <a:off x="1662113" y="3265488"/>
              <a:ext cx="504825" cy="655637"/>
            </a:xfrm>
            <a:custGeom>
              <a:avLst/>
              <a:gdLst>
                <a:gd name="T0" fmla="*/ 32 w 318"/>
                <a:gd name="T1" fmla="*/ 411 h 413"/>
                <a:gd name="T2" fmla="*/ 23 w 318"/>
                <a:gd name="T3" fmla="*/ 367 h 413"/>
                <a:gd name="T4" fmla="*/ 15 w 318"/>
                <a:gd name="T5" fmla="*/ 327 h 413"/>
                <a:gd name="T6" fmla="*/ 9 w 318"/>
                <a:gd name="T7" fmla="*/ 288 h 413"/>
                <a:gd name="T8" fmla="*/ 7 w 318"/>
                <a:gd name="T9" fmla="*/ 256 h 413"/>
                <a:gd name="T10" fmla="*/ 7 w 318"/>
                <a:gd name="T11" fmla="*/ 225 h 413"/>
                <a:gd name="T12" fmla="*/ 11 w 318"/>
                <a:gd name="T13" fmla="*/ 198 h 413"/>
                <a:gd name="T14" fmla="*/ 15 w 318"/>
                <a:gd name="T15" fmla="*/ 173 h 413"/>
                <a:gd name="T16" fmla="*/ 23 w 318"/>
                <a:gd name="T17" fmla="*/ 152 h 413"/>
                <a:gd name="T18" fmla="*/ 30 w 318"/>
                <a:gd name="T19" fmla="*/ 133 h 413"/>
                <a:gd name="T20" fmla="*/ 40 w 318"/>
                <a:gd name="T21" fmla="*/ 117 h 413"/>
                <a:gd name="T22" fmla="*/ 51 w 318"/>
                <a:gd name="T23" fmla="*/ 102 h 413"/>
                <a:gd name="T24" fmla="*/ 65 w 318"/>
                <a:gd name="T25" fmla="*/ 90 h 413"/>
                <a:gd name="T26" fmla="*/ 78 w 318"/>
                <a:gd name="T27" fmla="*/ 81 h 413"/>
                <a:gd name="T28" fmla="*/ 92 w 318"/>
                <a:gd name="T29" fmla="*/ 71 h 413"/>
                <a:gd name="T30" fmla="*/ 107 w 318"/>
                <a:gd name="T31" fmla="*/ 64 h 413"/>
                <a:gd name="T32" fmla="*/ 122 w 318"/>
                <a:gd name="T33" fmla="*/ 58 h 413"/>
                <a:gd name="T34" fmla="*/ 157 w 318"/>
                <a:gd name="T35" fmla="*/ 50 h 413"/>
                <a:gd name="T36" fmla="*/ 190 w 318"/>
                <a:gd name="T37" fmla="*/ 44 h 413"/>
                <a:gd name="T38" fmla="*/ 222 w 318"/>
                <a:gd name="T39" fmla="*/ 42 h 413"/>
                <a:gd name="T40" fmla="*/ 251 w 318"/>
                <a:gd name="T41" fmla="*/ 39 h 413"/>
                <a:gd name="T42" fmla="*/ 276 w 318"/>
                <a:gd name="T43" fmla="*/ 35 h 413"/>
                <a:gd name="T44" fmla="*/ 297 w 318"/>
                <a:gd name="T45" fmla="*/ 29 h 413"/>
                <a:gd name="T46" fmla="*/ 305 w 318"/>
                <a:gd name="T47" fmla="*/ 23 h 413"/>
                <a:gd name="T48" fmla="*/ 312 w 318"/>
                <a:gd name="T49" fmla="*/ 18 h 413"/>
                <a:gd name="T50" fmla="*/ 316 w 318"/>
                <a:gd name="T51" fmla="*/ 10 h 413"/>
                <a:gd name="T52" fmla="*/ 318 w 318"/>
                <a:gd name="T53" fmla="*/ 0 h 413"/>
                <a:gd name="T54" fmla="*/ 308 w 318"/>
                <a:gd name="T55" fmla="*/ 0 h 413"/>
                <a:gd name="T56" fmla="*/ 308 w 318"/>
                <a:gd name="T57" fmla="*/ 8 h 413"/>
                <a:gd name="T58" fmla="*/ 305 w 318"/>
                <a:gd name="T59" fmla="*/ 14 h 413"/>
                <a:gd name="T60" fmla="*/ 301 w 318"/>
                <a:gd name="T61" fmla="*/ 18 h 413"/>
                <a:gd name="T62" fmla="*/ 295 w 318"/>
                <a:gd name="T63" fmla="*/ 21 h 413"/>
                <a:gd name="T64" fmla="*/ 274 w 318"/>
                <a:gd name="T65" fmla="*/ 27 h 413"/>
                <a:gd name="T66" fmla="*/ 249 w 318"/>
                <a:gd name="T67" fmla="*/ 31 h 413"/>
                <a:gd name="T68" fmla="*/ 220 w 318"/>
                <a:gd name="T69" fmla="*/ 33 h 413"/>
                <a:gd name="T70" fmla="*/ 188 w 318"/>
                <a:gd name="T71" fmla="*/ 37 h 413"/>
                <a:gd name="T72" fmla="*/ 155 w 318"/>
                <a:gd name="T73" fmla="*/ 42 h 413"/>
                <a:gd name="T74" fmla="*/ 120 w 318"/>
                <a:gd name="T75" fmla="*/ 50 h 413"/>
                <a:gd name="T76" fmla="*/ 105 w 318"/>
                <a:gd name="T77" fmla="*/ 58 h 413"/>
                <a:gd name="T78" fmla="*/ 88 w 318"/>
                <a:gd name="T79" fmla="*/ 64 h 413"/>
                <a:gd name="T80" fmla="*/ 72 w 318"/>
                <a:gd name="T81" fmla="*/ 73 h 413"/>
                <a:gd name="T82" fmla="*/ 59 w 318"/>
                <a:gd name="T83" fmla="*/ 85 h 413"/>
                <a:gd name="T84" fmla="*/ 46 w 318"/>
                <a:gd name="T85" fmla="*/ 98 h 413"/>
                <a:gd name="T86" fmla="*/ 34 w 318"/>
                <a:gd name="T87" fmla="*/ 112 h 413"/>
                <a:gd name="T88" fmla="*/ 23 w 318"/>
                <a:gd name="T89" fmla="*/ 129 h 413"/>
                <a:gd name="T90" fmla="*/ 15 w 318"/>
                <a:gd name="T91" fmla="*/ 150 h 413"/>
                <a:gd name="T92" fmla="*/ 7 w 318"/>
                <a:gd name="T93" fmla="*/ 171 h 413"/>
                <a:gd name="T94" fmla="*/ 3 w 318"/>
                <a:gd name="T95" fmla="*/ 196 h 413"/>
                <a:gd name="T96" fmla="*/ 0 w 318"/>
                <a:gd name="T97" fmla="*/ 225 h 413"/>
                <a:gd name="T98" fmla="*/ 0 w 318"/>
                <a:gd name="T99" fmla="*/ 256 h 413"/>
                <a:gd name="T100" fmla="*/ 1 w 318"/>
                <a:gd name="T101" fmla="*/ 290 h 413"/>
                <a:gd name="T102" fmla="*/ 7 w 318"/>
                <a:gd name="T103" fmla="*/ 327 h 413"/>
                <a:gd name="T104" fmla="*/ 15 w 318"/>
                <a:gd name="T105" fmla="*/ 369 h 413"/>
                <a:gd name="T106" fmla="*/ 25 w 318"/>
                <a:gd name="T107" fmla="*/ 413 h 413"/>
                <a:gd name="T108" fmla="*/ 32 w 318"/>
                <a:gd name="T109" fmla="*/ 41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413">
                  <a:moveTo>
                    <a:pt x="32" y="411"/>
                  </a:moveTo>
                  <a:lnTo>
                    <a:pt x="23" y="367"/>
                  </a:lnTo>
                  <a:lnTo>
                    <a:pt x="15" y="327"/>
                  </a:lnTo>
                  <a:lnTo>
                    <a:pt x="9" y="288"/>
                  </a:lnTo>
                  <a:lnTo>
                    <a:pt x="7" y="256"/>
                  </a:lnTo>
                  <a:lnTo>
                    <a:pt x="7" y="225"/>
                  </a:lnTo>
                  <a:lnTo>
                    <a:pt x="11" y="198"/>
                  </a:lnTo>
                  <a:lnTo>
                    <a:pt x="15" y="173"/>
                  </a:lnTo>
                  <a:lnTo>
                    <a:pt x="23" y="152"/>
                  </a:lnTo>
                  <a:lnTo>
                    <a:pt x="30" y="133"/>
                  </a:lnTo>
                  <a:lnTo>
                    <a:pt x="40" y="117"/>
                  </a:lnTo>
                  <a:lnTo>
                    <a:pt x="51" y="102"/>
                  </a:lnTo>
                  <a:lnTo>
                    <a:pt x="65" y="90"/>
                  </a:lnTo>
                  <a:lnTo>
                    <a:pt x="78" y="81"/>
                  </a:lnTo>
                  <a:lnTo>
                    <a:pt x="92" y="71"/>
                  </a:lnTo>
                  <a:lnTo>
                    <a:pt x="107" y="64"/>
                  </a:lnTo>
                  <a:lnTo>
                    <a:pt x="122" y="58"/>
                  </a:lnTo>
                  <a:lnTo>
                    <a:pt x="157" y="50"/>
                  </a:lnTo>
                  <a:lnTo>
                    <a:pt x="190" y="44"/>
                  </a:lnTo>
                  <a:lnTo>
                    <a:pt x="222" y="42"/>
                  </a:lnTo>
                  <a:lnTo>
                    <a:pt x="251" y="39"/>
                  </a:lnTo>
                  <a:lnTo>
                    <a:pt x="276" y="35"/>
                  </a:lnTo>
                  <a:lnTo>
                    <a:pt x="297" y="29"/>
                  </a:lnTo>
                  <a:lnTo>
                    <a:pt x="305" y="23"/>
                  </a:lnTo>
                  <a:lnTo>
                    <a:pt x="312" y="18"/>
                  </a:lnTo>
                  <a:lnTo>
                    <a:pt x="316" y="10"/>
                  </a:lnTo>
                  <a:lnTo>
                    <a:pt x="318" y="0"/>
                  </a:lnTo>
                  <a:lnTo>
                    <a:pt x="308" y="0"/>
                  </a:lnTo>
                  <a:lnTo>
                    <a:pt x="308" y="8"/>
                  </a:lnTo>
                  <a:lnTo>
                    <a:pt x="305" y="14"/>
                  </a:lnTo>
                  <a:lnTo>
                    <a:pt x="301" y="18"/>
                  </a:lnTo>
                  <a:lnTo>
                    <a:pt x="295" y="21"/>
                  </a:lnTo>
                  <a:lnTo>
                    <a:pt x="274" y="27"/>
                  </a:lnTo>
                  <a:lnTo>
                    <a:pt x="249" y="31"/>
                  </a:lnTo>
                  <a:lnTo>
                    <a:pt x="220" y="33"/>
                  </a:lnTo>
                  <a:lnTo>
                    <a:pt x="188" y="37"/>
                  </a:lnTo>
                  <a:lnTo>
                    <a:pt x="155" y="42"/>
                  </a:lnTo>
                  <a:lnTo>
                    <a:pt x="120" y="50"/>
                  </a:lnTo>
                  <a:lnTo>
                    <a:pt x="105" y="58"/>
                  </a:lnTo>
                  <a:lnTo>
                    <a:pt x="88" y="64"/>
                  </a:lnTo>
                  <a:lnTo>
                    <a:pt x="72" y="73"/>
                  </a:lnTo>
                  <a:lnTo>
                    <a:pt x="59" y="85"/>
                  </a:lnTo>
                  <a:lnTo>
                    <a:pt x="46" y="98"/>
                  </a:lnTo>
                  <a:lnTo>
                    <a:pt x="34" y="112"/>
                  </a:lnTo>
                  <a:lnTo>
                    <a:pt x="23" y="129"/>
                  </a:lnTo>
                  <a:lnTo>
                    <a:pt x="15" y="150"/>
                  </a:lnTo>
                  <a:lnTo>
                    <a:pt x="7" y="171"/>
                  </a:lnTo>
                  <a:lnTo>
                    <a:pt x="3" y="196"/>
                  </a:lnTo>
                  <a:lnTo>
                    <a:pt x="0" y="225"/>
                  </a:lnTo>
                  <a:lnTo>
                    <a:pt x="0" y="256"/>
                  </a:lnTo>
                  <a:lnTo>
                    <a:pt x="1" y="290"/>
                  </a:lnTo>
                  <a:lnTo>
                    <a:pt x="7" y="327"/>
                  </a:lnTo>
                  <a:lnTo>
                    <a:pt x="15" y="369"/>
                  </a:lnTo>
                  <a:lnTo>
                    <a:pt x="25" y="413"/>
                  </a:lnTo>
                  <a:lnTo>
                    <a:pt x="32" y="4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58"/>
            <p:cNvSpPr>
              <a:spLocks/>
            </p:cNvSpPr>
            <p:nvPr/>
          </p:nvSpPr>
          <p:spPr bwMode="auto">
            <a:xfrm>
              <a:off x="2154238" y="3271838"/>
              <a:ext cx="506412" cy="655637"/>
            </a:xfrm>
            <a:custGeom>
              <a:avLst/>
              <a:gdLst>
                <a:gd name="T0" fmla="*/ 292 w 319"/>
                <a:gd name="T1" fmla="*/ 413 h 413"/>
                <a:gd name="T2" fmla="*/ 304 w 319"/>
                <a:gd name="T3" fmla="*/ 369 h 413"/>
                <a:gd name="T4" fmla="*/ 311 w 319"/>
                <a:gd name="T5" fmla="*/ 326 h 413"/>
                <a:gd name="T6" fmla="*/ 315 w 319"/>
                <a:gd name="T7" fmla="*/ 288 h 413"/>
                <a:gd name="T8" fmla="*/ 319 w 319"/>
                <a:gd name="T9" fmla="*/ 255 h 413"/>
                <a:gd name="T10" fmla="*/ 317 w 319"/>
                <a:gd name="T11" fmla="*/ 223 h 413"/>
                <a:gd name="T12" fmla="*/ 315 w 319"/>
                <a:gd name="T13" fmla="*/ 196 h 413"/>
                <a:gd name="T14" fmla="*/ 309 w 319"/>
                <a:gd name="T15" fmla="*/ 171 h 413"/>
                <a:gd name="T16" fmla="*/ 304 w 319"/>
                <a:gd name="T17" fmla="*/ 148 h 413"/>
                <a:gd name="T18" fmla="*/ 294 w 319"/>
                <a:gd name="T19" fmla="*/ 129 h 413"/>
                <a:gd name="T20" fmla="*/ 284 w 319"/>
                <a:gd name="T21" fmla="*/ 111 h 413"/>
                <a:gd name="T22" fmla="*/ 271 w 319"/>
                <a:gd name="T23" fmla="*/ 96 h 413"/>
                <a:gd name="T24" fmla="*/ 259 w 319"/>
                <a:gd name="T25" fmla="*/ 85 h 413"/>
                <a:gd name="T26" fmla="*/ 244 w 319"/>
                <a:gd name="T27" fmla="*/ 73 h 413"/>
                <a:gd name="T28" fmla="*/ 229 w 319"/>
                <a:gd name="T29" fmla="*/ 63 h 413"/>
                <a:gd name="T30" fmla="*/ 213 w 319"/>
                <a:gd name="T31" fmla="*/ 56 h 413"/>
                <a:gd name="T32" fmla="*/ 196 w 319"/>
                <a:gd name="T33" fmla="*/ 50 h 413"/>
                <a:gd name="T34" fmla="*/ 164 w 319"/>
                <a:gd name="T35" fmla="*/ 42 h 413"/>
                <a:gd name="T36" fmla="*/ 129 w 319"/>
                <a:gd name="T37" fmla="*/ 37 h 413"/>
                <a:gd name="T38" fmla="*/ 96 w 319"/>
                <a:gd name="T39" fmla="*/ 33 h 413"/>
                <a:gd name="T40" fmla="*/ 68 w 319"/>
                <a:gd name="T41" fmla="*/ 31 h 413"/>
                <a:gd name="T42" fmla="*/ 43 w 319"/>
                <a:gd name="T43" fmla="*/ 27 h 413"/>
                <a:gd name="T44" fmla="*/ 23 w 319"/>
                <a:gd name="T45" fmla="*/ 21 h 413"/>
                <a:gd name="T46" fmla="*/ 18 w 319"/>
                <a:gd name="T47" fmla="*/ 17 h 413"/>
                <a:gd name="T48" fmla="*/ 12 w 319"/>
                <a:gd name="T49" fmla="*/ 12 h 413"/>
                <a:gd name="T50" fmla="*/ 10 w 319"/>
                <a:gd name="T51" fmla="*/ 8 h 413"/>
                <a:gd name="T52" fmla="*/ 8 w 319"/>
                <a:gd name="T53" fmla="*/ 0 h 413"/>
                <a:gd name="T54" fmla="*/ 0 w 319"/>
                <a:gd name="T55" fmla="*/ 0 h 413"/>
                <a:gd name="T56" fmla="*/ 2 w 319"/>
                <a:gd name="T57" fmla="*/ 10 h 413"/>
                <a:gd name="T58" fmla="*/ 6 w 319"/>
                <a:gd name="T59" fmla="*/ 17 h 413"/>
                <a:gd name="T60" fmla="*/ 12 w 319"/>
                <a:gd name="T61" fmla="*/ 23 h 413"/>
                <a:gd name="T62" fmla="*/ 22 w 319"/>
                <a:gd name="T63" fmla="*/ 29 h 413"/>
                <a:gd name="T64" fmla="*/ 41 w 319"/>
                <a:gd name="T65" fmla="*/ 35 h 413"/>
                <a:gd name="T66" fmla="*/ 68 w 319"/>
                <a:gd name="T67" fmla="*/ 38 h 413"/>
                <a:gd name="T68" fmla="*/ 96 w 319"/>
                <a:gd name="T69" fmla="*/ 40 h 413"/>
                <a:gd name="T70" fmla="*/ 129 w 319"/>
                <a:gd name="T71" fmla="*/ 44 h 413"/>
                <a:gd name="T72" fmla="*/ 162 w 319"/>
                <a:gd name="T73" fmla="*/ 50 h 413"/>
                <a:gd name="T74" fmla="*/ 194 w 319"/>
                <a:gd name="T75" fmla="*/ 58 h 413"/>
                <a:gd name="T76" fmla="*/ 210 w 319"/>
                <a:gd name="T77" fmla="*/ 63 h 413"/>
                <a:gd name="T78" fmla="*/ 225 w 319"/>
                <a:gd name="T79" fmla="*/ 71 h 413"/>
                <a:gd name="T80" fmla="*/ 240 w 319"/>
                <a:gd name="T81" fmla="*/ 79 h 413"/>
                <a:gd name="T82" fmla="*/ 254 w 319"/>
                <a:gd name="T83" fmla="*/ 90 h 413"/>
                <a:gd name="T84" fmla="*/ 265 w 319"/>
                <a:gd name="T85" fmla="*/ 102 h 413"/>
                <a:gd name="T86" fmla="*/ 277 w 319"/>
                <a:gd name="T87" fmla="*/ 115 h 413"/>
                <a:gd name="T88" fmla="*/ 286 w 319"/>
                <a:gd name="T89" fmla="*/ 133 h 413"/>
                <a:gd name="T90" fmla="*/ 296 w 319"/>
                <a:gd name="T91" fmla="*/ 152 h 413"/>
                <a:gd name="T92" fmla="*/ 302 w 319"/>
                <a:gd name="T93" fmla="*/ 173 h 413"/>
                <a:gd name="T94" fmla="*/ 307 w 319"/>
                <a:gd name="T95" fmla="*/ 196 h 413"/>
                <a:gd name="T96" fmla="*/ 309 w 319"/>
                <a:gd name="T97" fmla="*/ 225 h 413"/>
                <a:gd name="T98" fmla="*/ 309 w 319"/>
                <a:gd name="T99" fmla="*/ 253 h 413"/>
                <a:gd name="T100" fmla="*/ 307 w 319"/>
                <a:gd name="T101" fmla="*/ 288 h 413"/>
                <a:gd name="T102" fmla="*/ 304 w 319"/>
                <a:gd name="T103" fmla="*/ 324 h 413"/>
                <a:gd name="T104" fmla="*/ 296 w 319"/>
                <a:gd name="T105" fmla="*/ 367 h 413"/>
                <a:gd name="T106" fmla="*/ 284 w 319"/>
                <a:gd name="T107" fmla="*/ 411 h 413"/>
                <a:gd name="T108" fmla="*/ 292 w 319"/>
                <a:gd name="T109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413">
                  <a:moveTo>
                    <a:pt x="292" y="413"/>
                  </a:moveTo>
                  <a:lnTo>
                    <a:pt x="304" y="369"/>
                  </a:lnTo>
                  <a:lnTo>
                    <a:pt x="311" y="326"/>
                  </a:lnTo>
                  <a:lnTo>
                    <a:pt x="315" y="288"/>
                  </a:lnTo>
                  <a:lnTo>
                    <a:pt x="319" y="255"/>
                  </a:lnTo>
                  <a:lnTo>
                    <a:pt x="317" y="223"/>
                  </a:lnTo>
                  <a:lnTo>
                    <a:pt x="315" y="196"/>
                  </a:lnTo>
                  <a:lnTo>
                    <a:pt x="309" y="171"/>
                  </a:lnTo>
                  <a:lnTo>
                    <a:pt x="304" y="148"/>
                  </a:lnTo>
                  <a:lnTo>
                    <a:pt x="294" y="129"/>
                  </a:lnTo>
                  <a:lnTo>
                    <a:pt x="284" y="111"/>
                  </a:lnTo>
                  <a:lnTo>
                    <a:pt x="271" y="96"/>
                  </a:lnTo>
                  <a:lnTo>
                    <a:pt x="259" y="85"/>
                  </a:lnTo>
                  <a:lnTo>
                    <a:pt x="244" y="73"/>
                  </a:lnTo>
                  <a:lnTo>
                    <a:pt x="229" y="63"/>
                  </a:lnTo>
                  <a:lnTo>
                    <a:pt x="213" y="56"/>
                  </a:lnTo>
                  <a:lnTo>
                    <a:pt x="196" y="50"/>
                  </a:lnTo>
                  <a:lnTo>
                    <a:pt x="164" y="42"/>
                  </a:lnTo>
                  <a:lnTo>
                    <a:pt x="129" y="37"/>
                  </a:lnTo>
                  <a:lnTo>
                    <a:pt x="96" y="33"/>
                  </a:lnTo>
                  <a:lnTo>
                    <a:pt x="68" y="31"/>
                  </a:lnTo>
                  <a:lnTo>
                    <a:pt x="43" y="27"/>
                  </a:lnTo>
                  <a:lnTo>
                    <a:pt x="23" y="21"/>
                  </a:lnTo>
                  <a:lnTo>
                    <a:pt x="18" y="17"/>
                  </a:lnTo>
                  <a:lnTo>
                    <a:pt x="12" y="12"/>
                  </a:lnTo>
                  <a:lnTo>
                    <a:pt x="10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10"/>
                  </a:lnTo>
                  <a:lnTo>
                    <a:pt x="6" y="17"/>
                  </a:lnTo>
                  <a:lnTo>
                    <a:pt x="12" y="23"/>
                  </a:lnTo>
                  <a:lnTo>
                    <a:pt x="22" y="29"/>
                  </a:lnTo>
                  <a:lnTo>
                    <a:pt x="41" y="35"/>
                  </a:lnTo>
                  <a:lnTo>
                    <a:pt x="68" y="38"/>
                  </a:lnTo>
                  <a:lnTo>
                    <a:pt x="96" y="40"/>
                  </a:lnTo>
                  <a:lnTo>
                    <a:pt x="129" y="44"/>
                  </a:lnTo>
                  <a:lnTo>
                    <a:pt x="162" y="50"/>
                  </a:lnTo>
                  <a:lnTo>
                    <a:pt x="194" y="58"/>
                  </a:lnTo>
                  <a:lnTo>
                    <a:pt x="210" y="63"/>
                  </a:lnTo>
                  <a:lnTo>
                    <a:pt x="225" y="71"/>
                  </a:lnTo>
                  <a:lnTo>
                    <a:pt x="240" y="79"/>
                  </a:lnTo>
                  <a:lnTo>
                    <a:pt x="254" y="90"/>
                  </a:lnTo>
                  <a:lnTo>
                    <a:pt x="265" y="102"/>
                  </a:lnTo>
                  <a:lnTo>
                    <a:pt x="277" y="115"/>
                  </a:lnTo>
                  <a:lnTo>
                    <a:pt x="286" y="133"/>
                  </a:lnTo>
                  <a:lnTo>
                    <a:pt x="296" y="152"/>
                  </a:lnTo>
                  <a:lnTo>
                    <a:pt x="302" y="173"/>
                  </a:lnTo>
                  <a:lnTo>
                    <a:pt x="307" y="196"/>
                  </a:lnTo>
                  <a:lnTo>
                    <a:pt x="309" y="225"/>
                  </a:lnTo>
                  <a:lnTo>
                    <a:pt x="309" y="253"/>
                  </a:lnTo>
                  <a:lnTo>
                    <a:pt x="307" y="288"/>
                  </a:lnTo>
                  <a:lnTo>
                    <a:pt x="304" y="324"/>
                  </a:lnTo>
                  <a:lnTo>
                    <a:pt x="296" y="367"/>
                  </a:lnTo>
                  <a:lnTo>
                    <a:pt x="284" y="411"/>
                  </a:lnTo>
                  <a:lnTo>
                    <a:pt x="292" y="4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Rectangle 359"/>
            <p:cNvSpPr>
              <a:spLocks noChangeArrowheads="1"/>
            </p:cNvSpPr>
            <p:nvPr/>
          </p:nvSpPr>
          <p:spPr bwMode="auto">
            <a:xfrm>
              <a:off x="2097088" y="5715000"/>
              <a:ext cx="1778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1400" b="1" u="sng">
                  <a:solidFill>
                    <a:srgbClr val="1F1A1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Α.</a:t>
              </a:r>
              <a:endParaRPr lang="el-GR" altLang="en-US" sz="1400" b="1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1" name="Rectangle 360"/>
            <p:cNvSpPr>
              <a:spLocks noChangeArrowheads="1"/>
            </p:cNvSpPr>
            <p:nvPr/>
          </p:nvSpPr>
          <p:spPr bwMode="auto">
            <a:xfrm>
              <a:off x="4494213" y="5715000"/>
              <a:ext cx="1778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1400" b="1" u="sng">
                  <a:solidFill>
                    <a:srgbClr val="1F1A1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Β.</a:t>
              </a:r>
              <a:endParaRPr lang="el-GR" altLang="en-US" sz="1400" b="1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2" name="Rectangle 361"/>
            <p:cNvSpPr>
              <a:spLocks noChangeArrowheads="1"/>
            </p:cNvSpPr>
            <p:nvPr/>
          </p:nvSpPr>
          <p:spPr bwMode="auto">
            <a:xfrm>
              <a:off x="6953250" y="5715000"/>
              <a:ext cx="1555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en-US" sz="1400" b="1" u="sng">
                  <a:solidFill>
                    <a:srgbClr val="1F1A1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Γ.</a:t>
              </a:r>
              <a:endParaRPr lang="el-GR" altLang="en-US" sz="1400" b="1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1627188" y="3778250"/>
              <a:ext cx="101600" cy="185738"/>
            </a:xfrm>
            <a:custGeom>
              <a:avLst/>
              <a:gdLst>
                <a:gd name="T0" fmla="*/ 64 w 64"/>
                <a:gd name="T1" fmla="*/ 117 h 117"/>
                <a:gd name="T2" fmla="*/ 31 w 64"/>
                <a:gd name="T3" fmla="*/ 69 h 117"/>
                <a:gd name="T4" fmla="*/ 0 w 64"/>
                <a:gd name="T5" fmla="*/ 19 h 117"/>
                <a:gd name="T6" fmla="*/ 33 w 64"/>
                <a:gd name="T7" fmla="*/ 9 h 117"/>
                <a:gd name="T8" fmla="*/ 64 w 64"/>
                <a:gd name="T9" fmla="*/ 0 h 117"/>
                <a:gd name="T10" fmla="*/ 64 w 64"/>
                <a:gd name="T11" fmla="*/ 59 h 117"/>
                <a:gd name="T12" fmla="*/ 64 w 6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17">
                  <a:moveTo>
                    <a:pt x="64" y="117"/>
                  </a:moveTo>
                  <a:lnTo>
                    <a:pt x="31" y="69"/>
                  </a:lnTo>
                  <a:lnTo>
                    <a:pt x="0" y="19"/>
                  </a:lnTo>
                  <a:lnTo>
                    <a:pt x="33" y="9"/>
                  </a:lnTo>
                  <a:lnTo>
                    <a:pt x="64" y="0"/>
                  </a:lnTo>
                  <a:lnTo>
                    <a:pt x="64" y="59"/>
                  </a:lnTo>
                  <a:lnTo>
                    <a:pt x="64" y="1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1627188" y="3778250"/>
              <a:ext cx="101600" cy="185738"/>
            </a:xfrm>
            <a:custGeom>
              <a:avLst/>
              <a:gdLst>
                <a:gd name="T0" fmla="*/ 64 w 64"/>
                <a:gd name="T1" fmla="*/ 117 h 117"/>
                <a:gd name="T2" fmla="*/ 31 w 64"/>
                <a:gd name="T3" fmla="*/ 69 h 117"/>
                <a:gd name="T4" fmla="*/ 0 w 64"/>
                <a:gd name="T5" fmla="*/ 19 h 117"/>
                <a:gd name="T6" fmla="*/ 33 w 64"/>
                <a:gd name="T7" fmla="*/ 9 h 117"/>
                <a:gd name="T8" fmla="*/ 64 w 64"/>
                <a:gd name="T9" fmla="*/ 0 h 117"/>
                <a:gd name="T10" fmla="*/ 64 w 64"/>
                <a:gd name="T11" fmla="*/ 59 h 117"/>
                <a:gd name="T12" fmla="*/ 64 w 6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17">
                  <a:moveTo>
                    <a:pt x="64" y="117"/>
                  </a:moveTo>
                  <a:lnTo>
                    <a:pt x="31" y="69"/>
                  </a:lnTo>
                  <a:lnTo>
                    <a:pt x="0" y="19"/>
                  </a:lnTo>
                  <a:lnTo>
                    <a:pt x="33" y="9"/>
                  </a:lnTo>
                  <a:lnTo>
                    <a:pt x="64" y="0"/>
                  </a:lnTo>
                  <a:lnTo>
                    <a:pt x="64" y="59"/>
                  </a:lnTo>
                  <a:lnTo>
                    <a:pt x="64" y="11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4016375" y="3784600"/>
              <a:ext cx="103188" cy="182563"/>
            </a:xfrm>
            <a:custGeom>
              <a:avLst/>
              <a:gdLst>
                <a:gd name="T0" fmla="*/ 63 w 65"/>
                <a:gd name="T1" fmla="*/ 115 h 115"/>
                <a:gd name="T2" fmla="*/ 32 w 65"/>
                <a:gd name="T3" fmla="*/ 67 h 115"/>
                <a:gd name="T4" fmla="*/ 0 w 65"/>
                <a:gd name="T5" fmla="*/ 17 h 115"/>
                <a:gd name="T6" fmla="*/ 32 w 65"/>
                <a:gd name="T7" fmla="*/ 7 h 115"/>
                <a:gd name="T8" fmla="*/ 65 w 65"/>
                <a:gd name="T9" fmla="*/ 0 h 115"/>
                <a:gd name="T10" fmla="*/ 63 w 65"/>
                <a:gd name="T11" fmla="*/ 57 h 115"/>
                <a:gd name="T12" fmla="*/ 63 w 65"/>
                <a:gd name="T1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15">
                  <a:moveTo>
                    <a:pt x="63" y="115"/>
                  </a:moveTo>
                  <a:lnTo>
                    <a:pt x="32" y="67"/>
                  </a:lnTo>
                  <a:lnTo>
                    <a:pt x="0" y="17"/>
                  </a:lnTo>
                  <a:lnTo>
                    <a:pt x="32" y="7"/>
                  </a:lnTo>
                  <a:lnTo>
                    <a:pt x="65" y="0"/>
                  </a:lnTo>
                  <a:lnTo>
                    <a:pt x="63" y="57"/>
                  </a:lnTo>
                  <a:lnTo>
                    <a:pt x="63" y="1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65"/>
            <p:cNvSpPr>
              <a:spLocks/>
            </p:cNvSpPr>
            <p:nvPr/>
          </p:nvSpPr>
          <p:spPr bwMode="auto">
            <a:xfrm>
              <a:off x="4016375" y="3784600"/>
              <a:ext cx="103188" cy="182563"/>
            </a:xfrm>
            <a:custGeom>
              <a:avLst/>
              <a:gdLst>
                <a:gd name="T0" fmla="*/ 63 w 65"/>
                <a:gd name="T1" fmla="*/ 115 h 115"/>
                <a:gd name="T2" fmla="*/ 32 w 65"/>
                <a:gd name="T3" fmla="*/ 67 h 115"/>
                <a:gd name="T4" fmla="*/ 0 w 65"/>
                <a:gd name="T5" fmla="*/ 17 h 115"/>
                <a:gd name="T6" fmla="*/ 32 w 65"/>
                <a:gd name="T7" fmla="*/ 7 h 115"/>
                <a:gd name="T8" fmla="*/ 65 w 65"/>
                <a:gd name="T9" fmla="*/ 0 h 115"/>
                <a:gd name="T10" fmla="*/ 63 w 65"/>
                <a:gd name="T11" fmla="*/ 57 h 115"/>
                <a:gd name="T12" fmla="*/ 63 w 65"/>
                <a:gd name="T1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15">
                  <a:moveTo>
                    <a:pt x="63" y="115"/>
                  </a:moveTo>
                  <a:lnTo>
                    <a:pt x="32" y="67"/>
                  </a:lnTo>
                  <a:lnTo>
                    <a:pt x="0" y="17"/>
                  </a:lnTo>
                  <a:lnTo>
                    <a:pt x="32" y="7"/>
                  </a:lnTo>
                  <a:lnTo>
                    <a:pt x="65" y="0"/>
                  </a:lnTo>
                  <a:lnTo>
                    <a:pt x="63" y="57"/>
                  </a:lnTo>
                  <a:lnTo>
                    <a:pt x="63" y="11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7442200" y="3784600"/>
              <a:ext cx="104775" cy="185738"/>
            </a:xfrm>
            <a:custGeom>
              <a:avLst/>
              <a:gdLst>
                <a:gd name="T0" fmla="*/ 2 w 66"/>
                <a:gd name="T1" fmla="*/ 117 h 117"/>
                <a:gd name="T2" fmla="*/ 35 w 66"/>
                <a:gd name="T3" fmla="*/ 67 h 117"/>
                <a:gd name="T4" fmla="*/ 66 w 66"/>
                <a:gd name="T5" fmla="*/ 17 h 117"/>
                <a:gd name="T6" fmla="*/ 33 w 66"/>
                <a:gd name="T7" fmla="*/ 9 h 117"/>
                <a:gd name="T8" fmla="*/ 0 w 66"/>
                <a:gd name="T9" fmla="*/ 0 h 117"/>
                <a:gd name="T10" fmla="*/ 2 w 66"/>
                <a:gd name="T11" fmla="*/ 57 h 117"/>
                <a:gd name="T12" fmla="*/ 2 w 66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7">
                  <a:moveTo>
                    <a:pt x="2" y="117"/>
                  </a:moveTo>
                  <a:lnTo>
                    <a:pt x="35" y="67"/>
                  </a:lnTo>
                  <a:lnTo>
                    <a:pt x="66" y="17"/>
                  </a:lnTo>
                  <a:lnTo>
                    <a:pt x="33" y="9"/>
                  </a:lnTo>
                  <a:lnTo>
                    <a:pt x="0" y="0"/>
                  </a:lnTo>
                  <a:lnTo>
                    <a:pt x="2" y="57"/>
                  </a:lnTo>
                  <a:lnTo>
                    <a:pt x="2" y="1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7442200" y="3784600"/>
              <a:ext cx="104775" cy="185738"/>
            </a:xfrm>
            <a:custGeom>
              <a:avLst/>
              <a:gdLst>
                <a:gd name="T0" fmla="*/ 2 w 66"/>
                <a:gd name="T1" fmla="*/ 117 h 117"/>
                <a:gd name="T2" fmla="*/ 35 w 66"/>
                <a:gd name="T3" fmla="*/ 67 h 117"/>
                <a:gd name="T4" fmla="*/ 66 w 66"/>
                <a:gd name="T5" fmla="*/ 17 h 117"/>
                <a:gd name="T6" fmla="*/ 33 w 66"/>
                <a:gd name="T7" fmla="*/ 9 h 117"/>
                <a:gd name="T8" fmla="*/ 0 w 66"/>
                <a:gd name="T9" fmla="*/ 0 h 117"/>
                <a:gd name="T10" fmla="*/ 2 w 66"/>
                <a:gd name="T11" fmla="*/ 57 h 117"/>
                <a:gd name="T12" fmla="*/ 2 w 66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7">
                  <a:moveTo>
                    <a:pt x="2" y="117"/>
                  </a:moveTo>
                  <a:lnTo>
                    <a:pt x="35" y="67"/>
                  </a:lnTo>
                  <a:lnTo>
                    <a:pt x="66" y="17"/>
                  </a:lnTo>
                  <a:lnTo>
                    <a:pt x="33" y="9"/>
                  </a:lnTo>
                  <a:lnTo>
                    <a:pt x="0" y="0"/>
                  </a:lnTo>
                  <a:lnTo>
                    <a:pt x="2" y="57"/>
                  </a:lnTo>
                  <a:lnTo>
                    <a:pt x="2" y="11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2600325" y="3778250"/>
              <a:ext cx="103188" cy="185738"/>
            </a:xfrm>
            <a:custGeom>
              <a:avLst/>
              <a:gdLst>
                <a:gd name="T0" fmla="*/ 1 w 65"/>
                <a:gd name="T1" fmla="*/ 117 h 117"/>
                <a:gd name="T2" fmla="*/ 32 w 65"/>
                <a:gd name="T3" fmla="*/ 67 h 117"/>
                <a:gd name="T4" fmla="*/ 65 w 65"/>
                <a:gd name="T5" fmla="*/ 17 h 117"/>
                <a:gd name="T6" fmla="*/ 32 w 65"/>
                <a:gd name="T7" fmla="*/ 9 h 117"/>
                <a:gd name="T8" fmla="*/ 0 w 65"/>
                <a:gd name="T9" fmla="*/ 0 h 117"/>
                <a:gd name="T10" fmla="*/ 1 w 65"/>
                <a:gd name="T11" fmla="*/ 57 h 117"/>
                <a:gd name="T12" fmla="*/ 1 w 65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17">
                  <a:moveTo>
                    <a:pt x="1" y="117"/>
                  </a:moveTo>
                  <a:lnTo>
                    <a:pt x="32" y="67"/>
                  </a:lnTo>
                  <a:lnTo>
                    <a:pt x="65" y="17"/>
                  </a:lnTo>
                  <a:lnTo>
                    <a:pt x="32" y="9"/>
                  </a:lnTo>
                  <a:lnTo>
                    <a:pt x="0" y="0"/>
                  </a:lnTo>
                  <a:lnTo>
                    <a:pt x="1" y="57"/>
                  </a:lnTo>
                  <a:lnTo>
                    <a:pt x="1" y="1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69"/>
            <p:cNvSpPr>
              <a:spLocks/>
            </p:cNvSpPr>
            <p:nvPr/>
          </p:nvSpPr>
          <p:spPr bwMode="auto">
            <a:xfrm>
              <a:off x="2600325" y="3778250"/>
              <a:ext cx="103188" cy="185738"/>
            </a:xfrm>
            <a:custGeom>
              <a:avLst/>
              <a:gdLst>
                <a:gd name="T0" fmla="*/ 1 w 65"/>
                <a:gd name="T1" fmla="*/ 117 h 117"/>
                <a:gd name="T2" fmla="*/ 32 w 65"/>
                <a:gd name="T3" fmla="*/ 67 h 117"/>
                <a:gd name="T4" fmla="*/ 65 w 65"/>
                <a:gd name="T5" fmla="*/ 17 h 117"/>
                <a:gd name="T6" fmla="*/ 32 w 65"/>
                <a:gd name="T7" fmla="*/ 9 h 117"/>
                <a:gd name="T8" fmla="*/ 0 w 65"/>
                <a:gd name="T9" fmla="*/ 0 h 117"/>
                <a:gd name="T10" fmla="*/ 1 w 65"/>
                <a:gd name="T11" fmla="*/ 57 h 117"/>
                <a:gd name="T12" fmla="*/ 1 w 65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17">
                  <a:moveTo>
                    <a:pt x="1" y="117"/>
                  </a:moveTo>
                  <a:lnTo>
                    <a:pt x="32" y="67"/>
                  </a:lnTo>
                  <a:lnTo>
                    <a:pt x="65" y="17"/>
                  </a:lnTo>
                  <a:lnTo>
                    <a:pt x="32" y="9"/>
                  </a:lnTo>
                  <a:lnTo>
                    <a:pt x="0" y="0"/>
                  </a:lnTo>
                  <a:lnTo>
                    <a:pt x="1" y="57"/>
                  </a:lnTo>
                  <a:lnTo>
                    <a:pt x="1" y="11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70"/>
            <p:cNvSpPr>
              <a:spLocks/>
            </p:cNvSpPr>
            <p:nvPr/>
          </p:nvSpPr>
          <p:spPr bwMode="auto">
            <a:xfrm>
              <a:off x="4351338" y="5508625"/>
              <a:ext cx="314325" cy="12700"/>
            </a:xfrm>
            <a:custGeom>
              <a:avLst/>
              <a:gdLst>
                <a:gd name="T0" fmla="*/ 0 w 198"/>
                <a:gd name="T1" fmla="*/ 4 h 8"/>
                <a:gd name="T2" fmla="*/ 4 w 198"/>
                <a:gd name="T3" fmla="*/ 8 h 8"/>
                <a:gd name="T4" fmla="*/ 25 w 198"/>
                <a:gd name="T5" fmla="*/ 8 h 8"/>
                <a:gd name="T6" fmla="*/ 84 w 198"/>
                <a:gd name="T7" fmla="*/ 8 h 8"/>
                <a:gd name="T8" fmla="*/ 198 w 198"/>
                <a:gd name="T9" fmla="*/ 8 h 8"/>
                <a:gd name="T10" fmla="*/ 198 w 198"/>
                <a:gd name="T11" fmla="*/ 0 h 8"/>
                <a:gd name="T12" fmla="*/ 84 w 198"/>
                <a:gd name="T13" fmla="*/ 0 h 8"/>
                <a:gd name="T14" fmla="*/ 25 w 198"/>
                <a:gd name="T15" fmla="*/ 0 h 8"/>
                <a:gd name="T16" fmla="*/ 4 w 198"/>
                <a:gd name="T17" fmla="*/ 0 h 8"/>
                <a:gd name="T18" fmla="*/ 0 w 198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8">
                  <a:moveTo>
                    <a:pt x="0" y="4"/>
                  </a:moveTo>
                  <a:lnTo>
                    <a:pt x="4" y="8"/>
                  </a:lnTo>
                  <a:lnTo>
                    <a:pt x="25" y="8"/>
                  </a:lnTo>
                  <a:lnTo>
                    <a:pt x="84" y="8"/>
                  </a:lnTo>
                  <a:lnTo>
                    <a:pt x="198" y="8"/>
                  </a:lnTo>
                  <a:lnTo>
                    <a:pt x="198" y="0"/>
                  </a:lnTo>
                  <a:lnTo>
                    <a:pt x="84" y="0"/>
                  </a:lnTo>
                  <a:lnTo>
                    <a:pt x="25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4619625" y="5475288"/>
              <a:ext cx="219075" cy="82550"/>
            </a:xfrm>
            <a:custGeom>
              <a:avLst/>
              <a:gdLst>
                <a:gd name="T0" fmla="*/ 138 w 138"/>
                <a:gd name="T1" fmla="*/ 25 h 52"/>
                <a:gd name="T2" fmla="*/ 69 w 138"/>
                <a:gd name="T3" fmla="*/ 11 h 52"/>
                <a:gd name="T4" fmla="*/ 0 w 138"/>
                <a:gd name="T5" fmla="*/ 0 h 52"/>
                <a:gd name="T6" fmla="*/ 0 w 138"/>
                <a:gd name="T7" fmla="*/ 25 h 52"/>
                <a:gd name="T8" fmla="*/ 0 w 138"/>
                <a:gd name="T9" fmla="*/ 52 h 52"/>
                <a:gd name="T10" fmla="*/ 69 w 138"/>
                <a:gd name="T11" fmla="*/ 38 h 52"/>
                <a:gd name="T12" fmla="*/ 138 w 138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52">
                  <a:moveTo>
                    <a:pt x="138" y="25"/>
                  </a:moveTo>
                  <a:lnTo>
                    <a:pt x="69" y="11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52"/>
                  </a:lnTo>
                  <a:lnTo>
                    <a:pt x="69" y="38"/>
                  </a:lnTo>
                  <a:lnTo>
                    <a:pt x="138" y="25"/>
                  </a:lnTo>
                  <a:close/>
                </a:path>
              </a:pathLst>
            </a:custGeom>
            <a:solidFill>
              <a:srgbClr val="1F1A17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4619625" y="5475288"/>
              <a:ext cx="219075" cy="82550"/>
            </a:xfrm>
            <a:custGeom>
              <a:avLst/>
              <a:gdLst>
                <a:gd name="T0" fmla="*/ 138 w 138"/>
                <a:gd name="T1" fmla="*/ 25 h 52"/>
                <a:gd name="T2" fmla="*/ 69 w 138"/>
                <a:gd name="T3" fmla="*/ 11 h 52"/>
                <a:gd name="T4" fmla="*/ 0 w 138"/>
                <a:gd name="T5" fmla="*/ 0 h 52"/>
                <a:gd name="T6" fmla="*/ 0 w 138"/>
                <a:gd name="T7" fmla="*/ 25 h 52"/>
                <a:gd name="T8" fmla="*/ 0 w 138"/>
                <a:gd name="T9" fmla="*/ 52 h 52"/>
                <a:gd name="T10" fmla="*/ 69 w 138"/>
                <a:gd name="T11" fmla="*/ 38 h 52"/>
                <a:gd name="T12" fmla="*/ 138 w 138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52">
                  <a:moveTo>
                    <a:pt x="138" y="25"/>
                  </a:moveTo>
                  <a:lnTo>
                    <a:pt x="69" y="11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52"/>
                  </a:lnTo>
                  <a:lnTo>
                    <a:pt x="69" y="38"/>
                  </a:lnTo>
                  <a:lnTo>
                    <a:pt x="138" y="25"/>
                  </a:lnTo>
                  <a:close/>
                </a:path>
              </a:pathLst>
            </a:custGeom>
            <a:noFill/>
            <a:ln w="1905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2212975" y="5508625"/>
              <a:ext cx="314325" cy="12700"/>
            </a:xfrm>
            <a:custGeom>
              <a:avLst/>
              <a:gdLst>
                <a:gd name="T0" fmla="*/ 0 w 198"/>
                <a:gd name="T1" fmla="*/ 4 h 8"/>
                <a:gd name="T2" fmla="*/ 2 w 198"/>
                <a:gd name="T3" fmla="*/ 8 h 8"/>
                <a:gd name="T4" fmla="*/ 25 w 198"/>
                <a:gd name="T5" fmla="*/ 8 h 8"/>
                <a:gd name="T6" fmla="*/ 82 w 198"/>
                <a:gd name="T7" fmla="*/ 8 h 8"/>
                <a:gd name="T8" fmla="*/ 198 w 198"/>
                <a:gd name="T9" fmla="*/ 8 h 8"/>
                <a:gd name="T10" fmla="*/ 198 w 198"/>
                <a:gd name="T11" fmla="*/ 0 h 8"/>
                <a:gd name="T12" fmla="*/ 82 w 198"/>
                <a:gd name="T13" fmla="*/ 0 h 8"/>
                <a:gd name="T14" fmla="*/ 25 w 198"/>
                <a:gd name="T15" fmla="*/ 0 h 8"/>
                <a:gd name="T16" fmla="*/ 2 w 198"/>
                <a:gd name="T17" fmla="*/ 0 h 8"/>
                <a:gd name="T18" fmla="*/ 0 w 198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8">
                  <a:moveTo>
                    <a:pt x="0" y="4"/>
                  </a:moveTo>
                  <a:lnTo>
                    <a:pt x="2" y="8"/>
                  </a:lnTo>
                  <a:lnTo>
                    <a:pt x="25" y="8"/>
                  </a:lnTo>
                  <a:lnTo>
                    <a:pt x="82" y="8"/>
                  </a:lnTo>
                  <a:lnTo>
                    <a:pt x="198" y="8"/>
                  </a:lnTo>
                  <a:lnTo>
                    <a:pt x="198" y="0"/>
                  </a:lnTo>
                  <a:lnTo>
                    <a:pt x="82" y="0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74"/>
            <p:cNvSpPr>
              <a:spLocks/>
            </p:cNvSpPr>
            <p:nvPr/>
          </p:nvSpPr>
          <p:spPr bwMode="auto">
            <a:xfrm>
              <a:off x="2478088" y="5475288"/>
              <a:ext cx="222250" cy="82550"/>
            </a:xfrm>
            <a:custGeom>
              <a:avLst/>
              <a:gdLst>
                <a:gd name="T0" fmla="*/ 140 w 140"/>
                <a:gd name="T1" fmla="*/ 25 h 52"/>
                <a:gd name="T2" fmla="*/ 69 w 140"/>
                <a:gd name="T3" fmla="*/ 11 h 52"/>
                <a:gd name="T4" fmla="*/ 0 w 140"/>
                <a:gd name="T5" fmla="*/ 0 h 52"/>
                <a:gd name="T6" fmla="*/ 0 w 140"/>
                <a:gd name="T7" fmla="*/ 25 h 52"/>
                <a:gd name="T8" fmla="*/ 0 w 140"/>
                <a:gd name="T9" fmla="*/ 52 h 52"/>
                <a:gd name="T10" fmla="*/ 69 w 140"/>
                <a:gd name="T11" fmla="*/ 38 h 52"/>
                <a:gd name="T12" fmla="*/ 140 w 140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2">
                  <a:moveTo>
                    <a:pt x="140" y="25"/>
                  </a:moveTo>
                  <a:lnTo>
                    <a:pt x="69" y="11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52"/>
                  </a:lnTo>
                  <a:lnTo>
                    <a:pt x="69" y="38"/>
                  </a:lnTo>
                  <a:lnTo>
                    <a:pt x="140" y="25"/>
                  </a:lnTo>
                  <a:close/>
                </a:path>
              </a:pathLst>
            </a:custGeom>
            <a:solidFill>
              <a:srgbClr val="1F1A17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75"/>
            <p:cNvSpPr>
              <a:spLocks/>
            </p:cNvSpPr>
            <p:nvPr/>
          </p:nvSpPr>
          <p:spPr bwMode="auto">
            <a:xfrm>
              <a:off x="2478088" y="5475288"/>
              <a:ext cx="222250" cy="82550"/>
            </a:xfrm>
            <a:custGeom>
              <a:avLst/>
              <a:gdLst>
                <a:gd name="T0" fmla="*/ 140 w 140"/>
                <a:gd name="T1" fmla="*/ 25 h 52"/>
                <a:gd name="T2" fmla="*/ 69 w 140"/>
                <a:gd name="T3" fmla="*/ 11 h 52"/>
                <a:gd name="T4" fmla="*/ 0 w 140"/>
                <a:gd name="T5" fmla="*/ 0 h 52"/>
                <a:gd name="T6" fmla="*/ 0 w 140"/>
                <a:gd name="T7" fmla="*/ 25 h 52"/>
                <a:gd name="T8" fmla="*/ 0 w 140"/>
                <a:gd name="T9" fmla="*/ 52 h 52"/>
                <a:gd name="T10" fmla="*/ 69 w 140"/>
                <a:gd name="T11" fmla="*/ 38 h 52"/>
                <a:gd name="T12" fmla="*/ 140 w 140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2">
                  <a:moveTo>
                    <a:pt x="140" y="25"/>
                  </a:moveTo>
                  <a:lnTo>
                    <a:pt x="69" y="11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52"/>
                  </a:lnTo>
                  <a:lnTo>
                    <a:pt x="69" y="38"/>
                  </a:lnTo>
                  <a:lnTo>
                    <a:pt x="140" y="25"/>
                  </a:lnTo>
                  <a:close/>
                </a:path>
              </a:pathLst>
            </a:custGeom>
            <a:noFill/>
            <a:ln w="1905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1685925" y="5508625"/>
              <a:ext cx="314325" cy="12700"/>
            </a:xfrm>
            <a:custGeom>
              <a:avLst/>
              <a:gdLst>
                <a:gd name="T0" fmla="*/ 198 w 198"/>
                <a:gd name="T1" fmla="*/ 4 h 8"/>
                <a:gd name="T2" fmla="*/ 194 w 198"/>
                <a:gd name="T3" fmla="*/ 0 h 8"/>
                <a:gd name="T4" fmla="*/ 173 w 198"/>
                <a:gd name="T5" fmla="*/ 0 h 8"/>
                <a:gd name="T6" fmla="*/ 113 w 198"/>
                <a:gd name="T7" fmla="*/ 0 h 8"/>
                <a:gd name="T8" fmla="*/ 0 w 198"/>
                <a:gd name="T9" fmla="*/ 0 h 8"/>
                <a:gd name="T10" fmla="*/ 0 w 198"/>
                <a:gd name="T11" fmla="*/ 8 h 8"/>
                <a:gd name="T12" fmla="*/ 113 w 198"/>
                <a:gd name="T13" fmla="*/ 8 h 8"/>
                <a:gd name="T14" fmla="*/ 173 w 198"/>
                <a:gd name="T15" fmla="*/ 8 h 8"/>
                <a:gd name="T16" fmla="*/ 194 w 198"/>
                <a:gd name="T17" fmla="*/ 8 h 8"/>
                <a:gd name="T18" fmla="*/ 198 w 198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8">
                  <a:moveTo>
                    <a:pt x="198" y="4"/>
                  </a:moveTo>
                  <a:lnTo>
                    <a:pt x="194" y="0"/>
                  </a:lnTo>
                  <a:lnTo>
                    <a:pt x="173" y="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3" y="8"/>
                  </a:lnTo>
                  <a:lnTo>
                    <a:pt x="173" y="8"/>
                  </a:lnTo>
                  <a:lnTo>
                    <a:pt x="194" y="8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1F1A17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1512888" y="5475288"/>
              <a:ext cx="219075" cy="82550"/>
            </a:xfrm>
            <a:custGeom>
              <a:avLst/>
              <a:gdLst>
                <a:gd name="T0" fmla="*/ 0 w 138"/>
                <a:gd name="T1" fmla="*/ 25 h 52"/>
                <a:gd name="T2" fmla="*/ 69 w 138"/>
                <a:gd name="T3" fmla="*/ 11 h 52"/>
                <a:gd name="T4" fmla="*/ 138 w 138"/>
                <a:gd name="T5" fmla="*/ 0 h 52"/>
                <a:gd name="T6" fmla="*/ 138 w 138"/>
                <a:gd name="T7" fmla="*/ 25 h 52"/>
                <a:gd name="T8" fmla="*/ 138 w 138"/>
                <a:gd name="T9" fmla="*/ 52 h 52"/>
                <a:gd name="T10" fmla="*/ 69 w 138"/>
                <a:gd name="T11" fmla="*/ 38 h 52"/>
                <a:gd name="T12" fmla="*/ 0 w 138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52">
                  <a:moveTo>
                    <a:pt x="0" y="25"/>
                  </a:moveTo>
                  <a:lnTo>
                    <a:pt x="69" y="11"/>
                  </a:lnTo>
                  <a:lnTo>
                    <a:pt x="138" y="0"/>
                  </a:lnTo>
                  <a:lnTo>
                    <a:pt x="138" y="25"/>
                  </a:lnTo>
                  <a:lnTo>
                    <a:pt x="138" y="52"/>
                  </a:lnTo>
                  <a:lnTo>
                    <a:pt x="69" y="3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1512888" y="5475288"/>
              <a:ext cx="219075" cy="82550"/>
            </a:xfrm>
            <a:custGeom>
              <a:avLst/>
              <a:gdLst>
                <a:gd name="T0" fmla="*/ 0 w 138"/>
                <a:gd name="T1" fmla="*/ 25 h 52"/>
                <a:gd name="T2" fmla="*/ 69 w 138"/>
                <a:gd name="T3" fmla="*/ 11 h 52"/>
                <a:gd name="T4" fmla="*/ 138 w 138"/>
                <a:gd name="T5" fmla="*/ 0 h 52"/>
                <a:gd name="T6" fmla="*/ 138 w 138"/>
                <a:gd name="T7" fmla="*/ 25 h 52"/>
                <a:gd name="T8" fmla="*/ 138 w 138"/>
                <a:gd name="T9" fmla="*/ 52 h 52"/>
                <a:gd name="T10" fmla="*/ 69 w 138"/>
                <a:gd name="T11" fmla="*/ 38 h 52"/>
                <a:gd name="T12" fmla="*/ 0 w 138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52">
                  <a:moveTo>
                    <a:pt x="0" y="25"/>
                  </a:moveTo>
                  <a:lnTo>
                    <a:pt x="69" y="11"/>
                  </a:lnTo>
                  <a:lnTo>
                    <a:pt x="138" y="0"/>
                  </a:lnTo>
                  <a:lnTo>
                    <a:pt x="138" y="25"/>
                  </a:lnTo>
                  <a:lnTo>
                    <a:pt x="138" y="52"/>
                  </a:lnTo>
                  <a:lnTo>
                    <a:pt x="69" y="38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1905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>
              <a:off x="6797675" y="5508625"/>
              <a:ext cx="312738" cy="12700"/>
            </a:xfrm>
            <a:custGeom>
              <a:avLst/>
              <a:gdLst>
                <a:gd name="T0" fmla="*/ 0 w 197"/>
                <a:gd name="T1" fmla="*/ 4 h 8"/>
                <a:gd name="T2" fmla="*/ 4 w 197"/>
                <a:gd name="T3" fmla="*/ 8 h 8"/>
                <a:gd name="T4" fmla="*/ 25 w 197"/>
                <a:gd name="T5" fmla="*/ 8 h 8"/>
                <a:gd name="T6" fmla="*/ 84 w 197"/>
                <a:gd name="T7" fmla="*/ 8 h 8"/>
                <a:gd name="T8" fmla="*/ 197 w 197"/>
                <a:gd name="T9" fmla="*/ 8 h 8"/>
                <a:gd name="T10" fmla="*/ 197 w 197"/>
                <a:gd name="T11" fmla="*/ 0 h 8"/>
                <a:gd name="T12" fmla="*/ 84 w 197"/>
                <a:gd name="T13" fmla="*/ 0 h 8"/>
                <a:gd name="T14" fmla="*/ 25 w 197"/>
                <a:gd name="T15" fmla="*/ 0 h 8"/>
                <a:gd name="T16" fmla="*/ 4 w 197"/>
                <a:gd name="T17" fmla="*/ 0 h 8"/>
                <a:gd name="T18" fmla="*/ 0 w 19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8">
                  <a:moveTo>
                    <a:pt x="0" y="4"/>
                  </a:moveTo>
                  <a:lnTo>
                    <a:pt x="4" y="8"/>
                  </a:lnTo>
                  <a:lnTo>
                    <a:pt x="25" y="8"/>
                  </a:lnTo>
                  <a:lnTo>
                    <a:pt x="84" y="8"/>
                  </a:lnTo>
                  <a:lnTo>
                    <a:pt x="197" y="8"/>
                  </a:lnTo>
                  <a:lnTo>
                    <a:pt x="197" y="0"/>
                  </a:lnTo>
                  <a:lnTo>
                    <a:pt x="84" y="0"/>
                  </a:lnTo>
                  <a:lnTo>
                    <a:pt x="25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7065963" y="5475288"/>
              <a:ext cx="219075" cy="82550"/>
            </a:xfrm>
            <a:custGeom>
              <a:avLst/>
              <a:gdLst>
                <a:gd name="T0" fmla="*/ 138 w 138"/>
                <a:gd name="T1" fmla="*/ 25 h 52"/>
                <a:gd name="T2" fmla="*/ 69 w 138"/>
                <a:gd name="T3" fmla="*/ 11 h 52"/>
                <a:gd name="T4" fmla="*/ 0 w 138"/>
                <a:gd name="T5" fmla="*/ 0 h 52"/>
                <a:gd name="T6" fmla="*/ 0 w 138"/>
                <a:gd name="T7" fmla="*/ 25 h 52"/>
                <a:gd name="T8" fmla="*/ 0 w 138"/>
                <a:gd name="T9" fmla="*/ 52 h 52"/>
                <a:gd name="T10" fmla="*/ 69 w 138"/>
                <a:gd name="T11" fmla="*/ 38 h 52"/>
                <a:gd name="T12" fmla="*/ 138 w 138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52">
                  <a:moveTo>
                    <a:pt x="138" y="25"/>
                  </a:moveTo>
                  <a:lnTo>
                    <a:pt x="69" y="11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52"/>
                  </a:lnTo>
                  <a:lnTo>
                    <a:pt x="69" y="38"/>
                  </a:lnTo>
                  <a:lnTo>
                    <a:pt x="138" y="25"/>
                  </a:lnTo>
                  <a:close/>
                </a:path>
              </a:pathLst>
            </a:custGeom>
            <a:solidFill>
              <a:srgbClr val="1F1A17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7065963" y="5475288"/>
              <a:ext cx="219075" cy="82550"/>
            </a:xfrm>
            <a:custGeom>
              <a:avLst/>
              <a:gdLst>
                <a:gd name="T0" fmla="*/ 138 w 138"/>
                <a:gd name="T1" fmla="*/ 25 h 52"/>
                <a:gd name="T2" fmla="*/ 69 w 138"/>
                <a:gd name="T3" fmla="*/ 11 h 52"/>
                <a:gd name="T4" fmla="*/ 0 w 138"/>
                <a:gd name="T5" fmla="*/ 0 h 52"/>
                <a:gd name="T6" fmla="*/ 0 w 138"/>
                <a:gd name="T7" fmla="*/ 25 h 52"/>
                <a:gd name="T8" fmla="*/ 0 w 138"/>
                <a:gd name="T9" fmla="*/ 52 h 52"/>
                <a:gd name="T10" fmla="*/ 69 w 138"/>
                <a:gd name="T11" fmla="*/ 38 h 52"/>
                <a:gd name="T12" fmla="*/ 138 w 138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52">
                  <a:moveTo>
                    <a:pt x="138" y="25"/>
                  </a:moveTo>
                  <a:lnTo>
                    <a:pt x="69" y="11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52"/>
                  </a:lnTo>
                  <a:lnTo>
                    <a:pt x="69" y="38"/>
                  </a:lnTo>
                  <a:lnTo>
                    <a:pt x="138" y="25"/>
                  </a:lnTo>
                  <a:close/>
                </a:path>
              </a:pathLst>
            </a:custGeom>
            <a:noFill/>
            <a:ln w="1905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03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1316</TotalTime>
  <Words>664</Words>
  <Application>Microsoft Office PowerPoint</Application>
  <PresentationFormat>Προβολή στην οθόνη (16:10)</PresentationFormat>
  <Paragraphs>160</Paragraphs>
  <Slides>25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UB-Muratti</vt:lpstr>
      <vt:lpstr>Θέμα του Office</vt:lpstr>
      <vt:lpstr>Ακοολογία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Τυμπανογράφοι και τυμπανογράμματα</vt:lpstr>
      <vt:lpstr>Τονοδότες</vt:lpstr>
      <vt:lpstr>Τονοδότες (2)</vt:lpstr>
      <vt:lpstr>Σχηματική παράσταση τυμπανογράφου</vt:lpstr>
      <vt:lpstr>Τυμπανόγραμμα</vt:lpstr>
      <vt:lpstr>Τυμπανόγραμμα (2)</vt:lpstr>
      <vt:lpstr>Τυμπανόγραμμα (3)</vt:lpstr>
      <vt:lpstr>Τυμπανόγραμμα (4)</vt:lpstr>
      <vt:lpstr>Οδός ετερόπλευρου ακουστικού αντανακλαστικού</vt:lpstr>
      <vt:lpstr>Οδός ομόπλευρου ακουστικού αντανακλαστικού</vt:lpstr>
      <vt:lpstr>Πολλαπλή καταγραφή ετερόπλευρου ακουστικού αντανακλαστικού</vt:lpstr>
      <vt:lpstr>Δοκιμασία κόπωσης ακουστικού αντανακλαστικού (Reflex Decay)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305</cp:revision>
  <dcterms:created xsi:type="dcterms:W3CDTF">2012-09-06T09:03:05Z</dcterms:created>
  <dcterms:modified xsi:type="dcterms:W3CDTF">2015-11-22T18:14:07Z</dcterms:modified>
</cp:coreProperties>
</file>