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290" r:id="rId35"/>
    <p:sldId id="291" r:id="rId36"/>
    <p:sldId id="292" r:id="rId37"/>
    <p:sldId id="293" r:id="rId38"/>
    <p:sldId id="294" r:id="rId39"/>
    <p:sldId id="295" r:id="rId40"/>
    <p:sldId id="280" r:id="rId41"/>
  </p:sldIdLst>
  <p:sldSz cx="9144000" cy="5715000" type="screen16x10"/>
  <p:notesSz cx="6858000" cy="9144000"/>
  <p:custDataLst>
    <p:tags r:id="rId4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7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52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44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85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70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15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20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014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17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21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87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08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942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601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98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19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317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503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18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00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91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738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97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127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998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–Μεταβολες ισορροπίας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8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Μεταβολες Ισορροπίας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/>
              <a:t>Α. Μετατόπιση καµπύλης ζήτησης</a:t>
            </a:r>
            <a:br>
              <a:rPr lang="el-GR" sz="3200"/>
            </a:br>
            <a:r>
              <a:rPr lang="el-GR" sz="3200"/>
              <a:t>2.	Μείωση ζήτησης: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8" t="314" r="481" b="-314"/>
          <a:stretch/>
        </p:blipFill>
        <p:spPr>
          <a:xfrm>
            <a:off x="1691680" y="1345332"/>
            <a:ext cx="5832648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Β</a:t>
            </a:r>
            <a:r>
              <a:rPr lang="el-GR" sz="3200"/>
              <a:t>. Μετατόπιση καµπύλης ζήτησης και ελαστικότητα προσφοράς</a:t>
            </a:r>
            <a:br>
              <a:rPr lang="el-GR" sz="3200"/>
            </a:br>
            <a:r>
              <a:rPr lang="el-GR" sz="3200"/>
              <a:t>1.	Μεταβολή ζήτησης και es=0: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05055"/>
            <a:ext cx="5040560" cy="36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Β</a:t>
            </a:r>
            <a:r>
              <a:rPr lang="el-GR" sz="3200"/>
              <a:t>. Μετατόπιση καµπύλης ζήτησης και ελαστικότητα </a:t>
            </a:r>
            <a:r>
              <a:rPr lang="el-GR" sz="3200" smtClean="0"/>
              <a:t>προσφοράς</a:t>
            </a:r>
            <a:br>
              <a:rPr lang="el-GR" sz="3200" smtClean="0"/>
            </a:br>
            <a:r>
              <a:rPr lang="el-GR" sz="3200" smtClean="0"/>
              <a:t>2</a:t>
            </a:r>
            <a:r>
              <a:rPr lang="el-GR" sz="3200"/>
              <a:t>.	Μεταβολή στη ζήτηση και 0&lt;es&lt;1:</a:t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68143"/>
            <a:ext cx="4752528" cy="3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53243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Β. Μετατόπιση καµπύλης ζήτησης και ελαστικότητα </a:t>
            </a:r>
            <a:r>
              <a:rPr lang="el-GR" sz="3200" smtClean="0"/>
              <a:t>προσφοράς</a:t>
            </a:r>
            <a:br>
              <a:rPr lang="el-GR" sz="3200" smtClean="0"/>
            </a:br>
            <a:r>
              <a:rPr lang="el-GR" sz="3200" smtClean="0"/>
              <a:t>3</a:t>
            </a:r>
            <a:r>
              <a:rPr lang="el-GR" sz="3200"/>
              <a:t>.	Μεταβολή στη ζήτηση και 1&lt;es&lt;∞: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51" y="1540929"/>
            <a:ext cx="4752528" cy="37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Β</a:t>
            </a:r>
            <a:r>
              <a:rPr lang="el-GR" sz="3200"/>
              <a:t>. Μετατόπιση καµπύλης ζήτησης και ελαστικότητα </a:t>
            </a:r>
            <a:r>
              <a:rPr lang="el-GR" sz="3200" smtClean="0"/>
              <a:t>προσφοράς</a:t>
            </a:r>
            <a:br>
              <a:rPr lang="el-GR" sz="3200" smtClean="0"/>
            </a:br>
            <a:r>
              <a:rPr lang="el-GR" sz="3200" smtClean="0"/>
              <a:t>4</a:t>
            </a:r>
            <a:r>
              <a:rPr lang="el-GR" sz="3200"/>
              <a:t>.	Μεταβολή στη ζήτηση και es=1: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705372"/>
            <a:ext cx="5478179" cy="3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Β</a:t>
            </a:r>
            <a:r>
              <a:rPr lang="el-GR" sz="3200"/>
              <a:t>. Μετατόπιση καµπύλης ζήτησης και ελαστικότητα προσφοράς</a:t>
            </a:r>
            <a:br>
              <a:rPr lang="el-GR" sz="3200"/>
            </a:br>
            <a:r>
              <a:rPr lang="el-GR" sz="3200"/>
              <a:t>5.Μεταβολή στη ζήτηση και es→∞: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218" y="1714672"/>
            <a:ext cx="5029564" cy="35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Γ. Μετατόπιση καµπύλης προσφοράς 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 </a:t>
            </a:r>
            <a:r>
              <a:rPr lang="el-GR" sz="3200"/>
              <a:t>1. Αύξηση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812" y="1333500"/>
            <a:ext cx="63483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Γ. Μετατόπιση καµπύλης προσφοράς </a:t>
            </a:r>
            <a:br>
              <a:rPr lang="el-GR" sz="3200"/>
            </a:br>
            <a:r>
              <a:rPr lang="el-GR" sz="3200"/>
              <a:t>2. Μείωση </a:t>
            </a:r>
            <a:r>
              <a:rPr lang="el-GR" sz="3200" smtClean="0"/>
              <a:t>προσφοράς:</a:t>
            </a: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670" y="1333500"/>
            <a:ext cx="580465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Δ</a:t>
            </a:r>
            <a:r>
              <a:rPr lang="el-GR" sz="3200"/>
              <a:t>. Μετατόπιση καµπύλης προσφοράς και </a:t>
            </a:r>
            <a:r>
              <a:rPr lang="el-GR" sz="3200" smtClean="0"/>
              <a:t>ελαστικότητα ζήτησης</a:t>
            </a:r>
            <a:br>
              <a:rPr lang="el-GR" sz="3200" smtClean="0"/>
            </a:br>
            <a:r>
              <a:rPr lang="el-GR" sz="3200" smtClean="0"/>
              <a:t> 1</a:t>
            </a:r>
            <a:r>
              <a:rPr lang="el-GR" sz="3200"/>
              <a:t>. Μεταβολή προσφοράς και ey=0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547031"/>
            <a:ext cx="548702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Δ</a:t>
            </a:r>
            <a:r>
              <a:rPr lang="el-GR" sz="3200"/>
              <a:t>. Μετατόπιση καµπύλης προσφοράς και ελαστικότητα ζήτησης</a:t>
            </a:r>
            <a:br>
              <a:rPr lang="el-GR" sz="3200"/>
            </a:br>
            <a:r>
              <a:rPr lang="el-GR" sz="3200"/>
              <a:t> 2.	Μεταβολή προσφοράς και 0&lt;ey&lt;1: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2644" y="1535095"/>
            <a:ext cx="484766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8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 smtClean="0"/>
              <a:t>Μεταβολές ισορροπίας 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5407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Δ</a:t>
            </a:r>
            <a:r>
              <a:rPr lang="el-GR" sz="3200"/>
              <a:t>. Μετατόπιση καµπύλης προσφοράς και ελαστικότητα ζήτησης</a:t>
            </a:r>
            <a:br>
              <a:rPr lang="el-GR" sz="3200"/>
            </a:br>
            <a:r>
              <a:rPr lang="el-GR" sz="3200"/>
              <a:t>3.	Μεταβολή προσφοράς και 1&lt;ey&lt;∞: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350" y="1525059"/>
            <a:ext cx="5357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Δ</a:t>
            </a:r>
            <a:r>
              <a:rPr lang="el-GR" sz="3200"/>
              <a:t>. Μετατόπιση καµπύλης προσφοράς και ελαστικότητα </a:t>
            </a:r>
            <a:r>
              <a:rPr lang="el-GR" sz="3200" smtClean="0"/>
              <a:t>ζήτησης</a:t>
            </a:r>
            <a:br>
              <a:rPr lang="el-GR" sz="3200" smtClean="0"/>
            </a:br>
            <a:r>
              <a:rPr lang="el-GR" sz="3200" smtClean="0"/>
              <a:t>4</a:t>
            </a:r>
            <a:r>
              <a:rPr lang="el-GR" sz="3200"/>
              <a:t>.	Μεταβολή προσφοράς και ey=∞: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944367"/>
            <a:ext cx="5112568" cy="34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Ε.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1.	Ισόποση ↑ προσφοράς και ζήτησης: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1699440"/>
            <a:ext cx="4896544" cy="36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Ε.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2.	Ισόποση ↓ προσφοράς και </a:t>
            </a:r>
            <a:r>
              <a:rPr lang="el-GR" sz="3200" smtClean="0"/>
              <a:t>ζήτησης:</a:t>
            </a: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708" y="1651972"/>
            <a:ext cx="5005536" cy="36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Ε.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3.Ισόποση ↑ ζήτησης και ↓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633363"/>
            <a:ext cx="5616624" cy="35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Ε.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4. Ισόποση ↓ ζήτησης και ↑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0662" y="1705371"/>
            <a:ext cx="5377642" cy="36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5.↑ προσφοράς &lt; ζήτησης ↑: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7508" y="1674342"/>
            <a:ext cx="5337936" cy="36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6.	↑ προσφοράς &gt; ζήτησης </a:t>
            </a:r>
            <a:r>
              <a:rPr lang="el-GR" sz="3200" smtClean="0"/>
              <a:t>↑:</a:t>
            </a: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1849388"/>
            <a:ext cx="5218324" cy="32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7.	↓ προσφοράς &lt; ζήτησης ↓ </a:t>
            </a:r>
            <a:r>
              <a:rPr lang="el-GR" sz="3200" smtClean="0"/>
              <a:t>:</a:t>
            </a: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656" y="1581141"/>
            <a:ext cx="4896544" cy="36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8.	↓ προσφοράς &gt; ζήτησης ↓: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1848337"/>
            <a:ext cx="5184576" cy="34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9.	↑ ζήτησης &gt; ↓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705372"/>
            <a:ext cx="5069779" cy="35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10.	↑ ζήτησης &lt; ↓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777380"/>
            <a:ext cx="5328592" cy="34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11.	↓ ζήτησης &gt; ↑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33551"/>
            <a:ext cx="5472914" cy="34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28121"/>
          </a:xfrm>
        </p:spPr>
        <p:txBody>
          <a:bodyPr>
            <a:noAutofit/>
          </a:bodyPr>
          <a:lstStyle/>
          <a:p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/>
            </a:r>
            <a:br>
              <a:rPr lang="el-GR" sz="3200" smtClean="0"/>
            </a:br>
            <a:r>
              <a:rPr lang="el-GR" sz="3200"/>
              <a:t/>
            </a:r>
            <a:br>
              <a:rPr lang="el-GR" sz="3200"/>
            </a:br>
            <a:r>
              <a:rPr lang="el-GR" sz="3200" smtClean="0"/>
              <a:t>Ε</a:t>
            </a:r>
            <a:r>
              <a:rPr lang="el-GR" sz="3200"/>
              <a:t>. Μετατόπιση καµπύλης προσφοράς και καµπύλης ζήτησης</a:t>
            </a:r>
            <a:br>
              <a:rPr lang="el-GR" sz="3200"/>
            </a:br>
            <a:r>
              <a:rPr lang="el-GR" sz="3200"/>
              <a:t>12. ↓ ζήτησης &lt; ↑ προσφοράς: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r>
              <a:rPr lang="el-GR" sz="3200"/>
              <a:t>:</a:t>
            </a:r>
            <a:br>
              <a:rPr lang="el-GR" sz="3200"/>
            </a:br>
            <a:r>
              <a:rPr lang="el-GR" sz="3200"/>
              <a:t/>
            </a:r>
            <a:br>
              <a:rPr lang="el-GR" sz="3200"/>
            </a:br>
            <a:endParaRPr lang="el-GR" sz="32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86" y="1634302"/>
            <a:ext cx="5719827" cy="36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M.P.</a:t>
            </a:r>
            <a:endParaRPr lang="el-GR" sz="140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8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8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pPr marL="0"/>
            <a:r>
              <a:rPr lang="el-GR" smtClean="0"/>
              <a:t>Παρουσίαζετε τις μεταβολές των καμπυλών ισορροπίας προσφοράς  και ζήτησης </a:t>
            </a:r>
          </a:p>
          <a:p>
            <a:pPr marL="0"/>
            <a:r>
              <a:rPr lang="el-GR" smtClean="0"/>
              <a:t>Εξηγείτε τις μετατοπίσεις των καμπυλών προσφοράς και ζήτησης </a:t>
            </a:r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el-GR" smtClean="0"/>
              <a:t>Μετακίνηση στην καμπύλη </a:t>
            </a:r>
          </a:p>
          <a:p>
            <a:r>
              <a:rPr lang="el-GR" smtClean="0"/>
              <a:t>Μετατόπιση καμπύλης</a:t>
            </a:r>
          </a:p>
          <a:p>
            <a:r>
              <a:rPr lang="el-GR" smtClean="0"/>
              <a:t>Ελαστικότητα και προσδιοριστικοί παράγοντες προσφοράς και ζήτησης</a:t>
            </a:r>
          </a:p>
          <a:p>
            <a:r>
              <a:rPr lang="el-GR" smtClean="0"/>
              <a:t>Πιθανές μετατοπίσεις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 fontScale="90000"/>
          </a:bodyPr>
          <a:lstStyle/>
          <a:p>
            <a:r>
              <a:rPr lang="el-GR" sz="4400" smtClean="0"/>
              <a:t>Ενότητα 8 : Μεταβολές ισορροπίας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/>
              <a:t>Α. Μετατόπιση καµπύλης ζήτησης</a:t>
            </a:r>
            <a:br>
              <a:rPr lang="el-GR" sz="3200"/>
            </a:br>
            <a:r>
              <a:rPr lang="el-GR" sz="3200"/>
              <a:t>1.	Αύξηση ζήτησης: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611" y="1137444"/>
            <a:ext cx="6916777" cy="431165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339752" y="5296959"/>
            <a:ext cx="51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πηγή:Κιόχος </a:t>
            </a:r>
            <a:r>
              <a:rPr lang="el-GR"/>
              <a:t>Π., Παπανικολάου Γ. και Κιόχος Α., 2013</a:t>
            </a:r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807</Words>
  <Application>Microsoft Office PowerPoint</Application>
  <PresentationFormat>On-screen Show (16:10)</PresentationFormat>
  <Paragraphs>189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 Unicode MS</vt:lpstr>
      <vt:lpstr>Arial</vt:lpstr>
      <vt:lpstr>Calibri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8 : Μεταβολές ισορροπίας</vt:lpstr>
      <vt:lpstr>Α. Μετατόπιση καµπύλης ζήτησης 1. Αύξηση ζήτησης:</vt:lpstr>
      <vt:lpstr>Α. Μετατόπιση καµπύλης ζήτησης 2. Μείωση ζήτησης:</vt:lpstr>
      <vt:lpstr> Β. Μετατόπιση καµπύλης ζήτησης και ελαστικότητα προσφοράς 1. Μεταβολή ζήτησης και es=0:</vt:lpstr>
      <vt:lpstr>  Β. Μετατόπιση καµπύλης ζήτησης και ελαστικότητα προσφοράς 2. Μεταβολή στη ζήτηση και 0&lt;es&lt;1: </vt:lpstr>
      <vt:lpstr>  Β. Μετατόπιση καµπύλης ζήτησης και ελαστικότητα προσφοράς 3. Μεταβολή στη ζήτηση και 1&lt;es&lt;∞:  </vt:lpstr>
      <vt:lpstr>   Β. Μετατόπιση καµπύλης ζήτησης και ελαστικότητα προσφοράς 4. Μεταβολή στη ζήτηση και es=1:  </vt:lpstr>
      <vt:lpstr>   Β. Μετατόπιση καµπύλης ζήτησης και ελαστικότητα προσφοράς 5.Μεταβολή στη ζήτηση και es→∞:  </vt:lpstr>
      <vt:lpstr>   Γ. Μετατόπιση καµπύλης προσφοράς   1. Αύξηση προσφοράς:  </vt:lpstr>
      <vt:lpstr>   Γ. Μετατόπιση καµπύλης προσφοράς  2. Μείωση προσφοράς:  </vt:lpstr>
      <vt:lpstr>    Δ. Μετατόπιση καµπύλης προσφοράς και ελαστικότητα ζήτησης  1. Μεταβολή προσφοράς και ey=0   </vt:lpstr>
      <vt:lpstr>    Δ. Μετατόπιση καµπύλης προσφοράς και ελαστικότητα ζήτησης  2. Μεταβολή προσφοράς και 0&lt;ey&lt;1:   </vt:lpstr>
      <vt:lpstr>    Δ. Μετατόπιση καµπύλης προσφοράς και ελαστικότητα ζήτησης 3. Μεταβολή προσφοράς και 1&lt;ey&lt;∞:   </vt:lpstr>
      <vt:lpstr>    Δ. Μετατόπιση καµπύλης προσφοράς και ελαστικότητα ζήτησης 4. Μεταβολή προσφοράς και ey=∞:  </vt:lpstr>
      <vt:lpstr>    Ε. Μετατόπιση καµπύλης προσφοράς και καµπύλης ζήτησης 1. Ισόποση ↑ προσφοράς και ζήτησης:  </vt:lpstr>
      <vt:lpstr>    Ε. Μετατόπιση καµπύλης προσφοράς και καµπύλης ζήτησης 2. Ισόποση ↓ προσφοράς και ζήτησης:  </vt:lpstr>
      <vt:lpstr>    Ε. Μετατόπιση καµπύλης προσφοράς και καµπύλης ζήτησης 3.Ισόποση ↑ ζήτησης και ↓ προσφοράς:  </vt:lpstr>
      <vt:lpstr>    Ε. Μετατόπιση καµπύλης προσφοράς και καµπύλης ζήτησης 4. Ισόποση ↓ ζήτησης και ↑ προσφοράς:  </vt:lpstr>
      <vt:lpstr>      Ε. Μετατόπιση καµπύλης προσφοράς και καµπύλης ζήτησης 5.↑ προσφοράς &lt; ζήτησης ↑:  :  </vt:lpstr>
      <vt:lpstr>      Ε. Μετατόπιση καµπύλης προσφοράς και καµπύλης ζήτησης 6. ↑ προσφοράς &gt; ζήτησης ↑:  :  </vt:lpstr>
      <vt:lpstr>      Ε. Μετατόπιση καµπύλης προσφοράς και καµπύλης ζήτησης 7. ↓ προσφοράς &lt; ζήτησης ↓ :  :  </vt:lpstr>
      <vt:lpstr>      Ε. Μετατόπιση καµπύλης προσφοράς και καµπύλης ζήτησης 8. ↓ προσφοράς &gt; ζήτησης ↓:  :  </vt:lpstr>
      <vt:lpstr>      Ε. Μετατόπιση καµπύλης προσφοράς και καµπύλης ζήτησης 9. ↑ ζήτησης &gt; ↓ προσφοράς:  :  </vt:lpstr>
      <vt:lpstr>      Ε. Μετατόπιση καµπύλης προσφοράς και καµπύλης ζήτησης 10. ↑ ζήτησης &lt; ↓ προσφοράς:  :  </vt:lpstr>
      <vt:lpstr>      Ε. Μετατόπιση καµπύλης προσφοράς και καµπύλης ζήτησης 11. ↓ ζήτησης &gt; ↑ προσφοράς:  :  </vt:lpstr>
      <vt:lpstr>      Ε. Μετατόπιση καµπύλης προσφοράς και καµπύλης ζήτησης 12. ↓ ζήτησης &lt; ↑ προσφοράς:  : 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202</cp:revision>
  <dcterms:created xsi:type="dcterms:W3CDTF">2012-09-06T09:03:05Z</dcterms:created>
  <dcterms:modified xsi:type="dcterms:W3CDTF">2015-10-09T13:15:25Z</dcterms:modified>
</cp:coreProperties>
</file>