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290" r:id="rId14"/>
    <p:sldId id="291" r:id="rId15"/>
    <p:sldId id="292" r:id="rId16"/>
    <p:sldId id="293" r:id="rId17"/>
    <p:sldId id="294" r:id="rId18"/>
    <p:sldId id="295" r:id="rId19"/>
    <p:sldId id="280" r:id="rId20"/>
  </p:sldIdLst>
  <p:sldSz cx="9144000" cy="5715000" type="screen16x10"/>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000" b="1" dirty="0" smtClean="0"/>
              <a:t>Έκδοση Τιμολογίου - Διευκρινήσεις (Άρθρο 5)</a:t>
            </a:r>
            <a:endParaRPr lang="el-GR" sz="3000"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dirty="0" smtClean="0"/>
              <a:t>5.8.10 Οίκοθεν νοείται ότι στις περιπτώσεις όπου κατά την παραλαβή αποθεμάτων διαπιστώνονται πλεονάσματα ή ελλείμματα σε σχέση με τις ποσότητες που αναφέρονται (κατά περίπτωση) στο παραστατικό διακίνησης ή στο τιμολόγιο πώλησης, η οντότητα καταχωρεί σε κατάλληλο αρχείο τα ορθά δεδομένα για τις πληροφορίες της παραγράφου 8(α) έως και 8(γ) ή εκδίδει σχετικό παραστατικό. Η οντότητα διαβιβάζει τις σχετικές πληροφορίες ή αποστέλλει αντίγραφο του εν λόγω παραστατικού στο εμπλεκόμενο μέρος για δική του ενημέρωση.</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92500" lnSpcReduction="20000"/>
          </a:bodyPr>
          <a:lstStyle/>
          <a:p>
            <a:pPr marL="0" algn="just">
              <a:buNone/>
            </a:pPr>
            <a:r>
              <a:rPr lang="el-GR" dirty="0" smtClean="0"/>
              <a:t>5.8.11 Η αναφορά της παραγράφου 9 σε υποχρέωση τήρησης των αποδείξεων λιανικής σε καμία περίπτωση δεν εισάγει υποχρέωση αναγραφής του είδους και της ποσότητας των διακινούμενων αγαθών σε αυτές. Άλλωστε, το περιεχόμενο των αποδείξεων λιανικής πώλησης αναφέρεται περιοριστικά στην παράγραφο 2 του άρθρου 12 και δεν περιλαμβάνει το είδος και την ποσότητα των διακινούμενων αγαθών, σύμφωνα και με την Οδηγία 2006/112/ΕΚ.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7500" lnSpcReduction="20000"/>
          </a:bodyPr>
          <a:lstStyle/>
          <a:p>
            <a:pPr marL="0" algn="just">
              <a:buNone/>
            </a:pPr>
            <a:r>
              <a:rPr lang="el-GR" dirty="0" smtClean="0"/>
              <a:t>Στην προκείμενη περίπτωση, η αναφορά στις «αποδείξεις λιανικής», για όσες οντότητες πωλούν αγαθά λιανικώς, έχει την έννοια ότι η εμπλεκόμενη οντότητα δύναται να τεκμηριώνει τα αποθέματα που κατέχει με τα παραστατικά διακίνησης και τα τιμολόγια (χονδρικής) που εκδίδει ή λαμβάνει, καθώς επίσης και με το σύνολο των πωλήσεων λιανικής χρησιμοποιώντας έμμεσες προσεγγιστικές ελεγκτικές τεχνικές. Για παράδειγμα, μπορεί να εκτιμηθεί, κατά προσέγγιση, η αξία κτήσης των πωληθέντων λιανικώς αποθεμάτων με βάση ένα γενικό (μέσο) ποσοστό μικτού κέρδους, ώστε να αποκτηθεί εύλογη διασφάλιση της διακίνησης των αποθεμάτων.</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a:t>
            </a:r>
            <a:r>
              <a:rPr lang="en-US" sz="2800" b="1" dirty="0" smtClean="0"/>
              <a:t>10</a:t>
            </a:r>
            <a:r>
              <a:rPr lang="el-GR" sz="2800" b="1" dirty="0" smtClean="0"/>
              <a:t>: Έκδοση Τιμολογίου - Διευκρινήσεις (Άρθρο 5)</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αυτήν δίνονται επιπλέον διευκρινήσεις σχετικά με τον τρόπο έκδοσης και καταχώρισης τιμολογίων ή και λιανικών αποδείξεων ανάλογα με τον χρόνο παραλαβής των αποθεμάτων από την οντότητα.</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b="1" dirty="0" smtClean="0"/>
              <a:t>9.</a:t>
            </a:r>
            <a:r>
              <a:rPr lang="el-GR" dirty="0" smtClean="0"/>
              <a:t> Η υποχρέωση της παραγράφου 7 εκπληρούται και όταν η οντότητα τηρεί με τάξη, πληρότητα και ορθότητα τα παραστατικά στοιχεία διακίνησης ή το τιμολόγιο πώλησης ή την απόδειξη λιανικής πώλησης, κατά περίπτωση, που εκδίδει ή λαμβάνει για τις σχετικές διακινήσεις των αγαθών, ώστε η οντότητα να είναι σε θέση να τεκμηριώνει οποτεδήποτε τις διακινήσεις αυτών. Όταν δεν έχει ληφθεί παραστατικό διακίνησης ή πώλησης, η οντότητα καταχωρεί σε κατάλληλο αρχείο τις απαιτούμενες πληροφορίες της παραγράφου 7(α) έως και 7(γ), αμελλητί με την παραλαβή των αποθεμάτων.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 ΕΡΜΗΝΕΙΑ ΠΟΛ 1003</a:t>
            </a:r>
            <a:endParaRPr lang="en-US" dirty="0" smtClean="0"/>
          </a:p>
          <a:p>
            <a:pPr marL="0" algn="just">
              <a:buNone/>
            </a:pPr>
            <a:r>
              <a:rPr lang="el-GR" dirty="0" smtClean="0"/>
              <a:t> 5.8.8 Η παράγραφος 9 καθορίζει τις ελάχιστες προϋποθέσεις για την εκπλήρωση των υποχρεώσεων που θέτει η παράγραφος 8 για τις δικλίδες παρακολούθησης των αποθεμάτων. Συγκεκριμένα, η παράγραφος 9 ορίζει ότι εκπληρώνεται η υποχρέωση της παραγράφου 8 όταν η οντότητα τηρεί με τάξη, πληρότητα και ορθότητα τα παραστατικά στοιχεία διακίνησης ή τα τιμολόγια πώλησης ή τις αποδείξεις λιανικής πώλησης, κατά περίπτωση, που εκδίδει ή λαμβάνει για τις σχετικές διακινήσεις των αγαθών, ώστε η οντότητα να είναι σε θέση να τεκμηριώνει οποτεδήποτε τις διακινήσεις αυτών. Συνεπώς, δεν γεννάται υποχρέωση ενημέρωσης ή τήρησης ιδιαίτερου αρχείου για τα διακινούμενα αγαθά κατά ποσότητα ή και αξία («βιβλίο αποθήκης»).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Φυσικά, κάθε οντότητα δύναται (δεν υποχρεούται) να τηρεί ηλεκτρονικό ή χειρόγραφο αρχείο ποσοτικής διακίνησης των αποθεμάτων για διαχειριστικούς σκοπούς.</a:t>
            </a:r>
            <a:endParaRPr lang="en-US" dirty="0" smtClean="0"/>
          </a:p>
          <a:p>
            <a:pPr marL="0" algn="just">
              <a:buNone/>
            </a:pPr>
            <a:r>
              <a:rPr lang="el-GR" dirty="0" smtClean="0"/>
              <a:t>5.8.9 </a:t>
            </a:r>
            <a:r>
              <a:rPr lang="el-GR" dirty="0" smtClean="0"/>
              <a:t>Η παράγραφος 9 ρυθμίζει επίσης την περίπτωση στην οποία η οντότητα παραλαμβάνει αποθέματα από οποιονδήποτε (είτε υπόχρεο σε έκδοση στοιχείου διακίνησης ή πώλησης, είτε όχι) και για οποιοδήποτε σκοπό (όπως αγορά, πώληση, απλή διαμεσολάβηση προς πώληση, αποθήκευση, φύλαξη, ή για επεξεργασία, κλπ.), τα οποία δεν συνοδεύονται από στοιχείο διακίνησης ή πώλησης για οποιοδήποτε λόγο (ο αποστέλλων τα αγαθά αρνείται ή δεν είναι υπόχρεος σε έκδοση παραστατικού διακίνησης ή εκ παραδρομής δεν εξέδωσε).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Στην περίπτωση αυτή ορίζεται ότι η οντότητα οφείλει να καταχωρεί σε κατάλληλο αρχείο τις απαιτούμενες πληροφορίες της παραγράφου 8(α) έως και 8(γ), αμελλητί με την παραλαβή των αποθεμάτων. </a:t>
            </a:r>
            <a:endParaRPr lang="en-US" dirty="0" smtClean="0"/>
          </a:p>
          <a:p>
            <a:pPr marL="0" algn="just">
              <a:buNone/>
            </a:pPr>
            <a:r>
              <a:rPr lang="el-GR" dirty="0" smtClean="0"/>
              <a:t>Για τη σχετική παραλαβή, η οντότητα δύναται να εκδώσει σχετικό παραστατικό με τα εν λόγω στοιχεία και να αποστείλει αντίγραφο αυτού του παραστατικού ή τις σχετικές πληροφορίες στο εμπλεκόμενο μέρος. Στην περίπτωση παραλαβής πωληθέντων αγαθών που επιστρέφονται από τον αγοραστή χωρίς να συνοδεύονται από παραστατικό διακίνησης, η </a:t>
            </a:r>
            <a:r>
              <a:rPr lang="el-GR" dirty="0" err="1" smtClean="0"/>
              <a:t>παραλαμβάνουσα</a:t>
            </a:r>
            <a:r>
              <a:rPr lang="el-GR" dirty="0" smtClean="0"/>
              <a:t> οντότητα δύναται, εναλλακτικά, να εκδώσει άμεσα πιστωτικό παραστατικό πώλησης.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1353</TotalTime>
  <Words>1038</Words>
  <Application>Microsoft Office PowerPoint</Application>
  <PresentationFormat>Προβολή στην οθόνη (16:10)</PresentationFormat>
  <Paragraphs>85</Paragraphs>
  <Slides>19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Διαφάνεια 6</vt:lpstr>
      <vt:lpstr>Διαφάνεια 7</vt:lpstr>
      <vt:lpstr>Διαφάνεια 8</vt:lpstr>
      <vt:lpstr>Διαφάνεια 9</vt:lpstr>
      <vt:lpstr>Διαφάνεια 10</vt:lpstr>
      <vt:lpstr>Διαφάνεια 11</vt:lpstr>
      <vt:lpstr>Διαφάνεια 12</vt:lpstr>
      <vt:lpstr>Βιβλιογραφία</vt:lpstr>
      <vt:lpstr>Σημείωμα Αναφοράς</vt:lpstr>
      <vt:lpstr>Σημείωμα Αδειοδότησης</vt:lpstr>
      <vt:lpstr>Διαφάνεια 16</vt:lpstr>
      <vt:lpstr>Διαφάνεια 17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201</cp:revision>
  <dcterms:created xsi:type="dcterms:W3CDTF">2012-09-06T09:03:05Z</dcterms:created>
  <dcterms:modified xsi:type="dcterms:W3CDTF">2015-11-24T19:28:07Z</dcterms:modified>
</cp:coreProperties>
</file>