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299" r:id="rId7"/>
    <p:sldId id="298" r:id="rId8"/>
    <p:sldId id="297" r:id="rId9"/>
    <p:sldId id="296" r:id="rId10"/>
    <p:sldId id="290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3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Διανομή – Οικονομικές Καταστάσεις</a:t>
            </a:r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13:</a:t>
            </a:r>
            <a:r>
              <a:rPr lang="en-US" sz="2800" dirty="0" smtClean="0"/>
              <a:t> </a:t>
            </a:r>
            <a:r>
              <a:rPr lang="el-GR" sz="2800" b="1" dirty="0" smtClean="0"/>
              <a:t>Καθαρή θέση – Οικονομικές Καταστάσεις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Σκοπός της ενότητας αυτής είναι να δούμε πως η </a:t>
            </a:r>
            <a:r>
              <a:rPr lang="el-GR" dirty="0" smtClean="0"/>
              <a:t>καθαρή θέση, οι οικονομικές καταστάσεις και </a:t>
            </a:r>
            <a:r>
              <a:rPr lang="el-GR" smtClean="0"/>
              <a:t>οι </a:t>
            </a:r>
            <a:r>
              <a:rPr lang="el-GR" smtClean="0"/>
              <a:t>ενοποιήσεις καταχωρούνται </a:t>
            </a:r>
            <a:r>
              <a:rPr lang="el-GR" dirty="0" smtClean="0"/>
              <a:t>σύμφωνα με τα ΔΛΠ και τα ΕΛΠ.</a:t>
            </a:r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Καθαρή Θέση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800" dirty="0" smtClean="0"/>
              <a:t>Με τα ΕΛΠ η καθαρή θέση μεταβάλλονταν κυρίως από τη διανομή αποτελεσμάτων, από αυξήσεις ή μειώσεις του κεφαλαίου και σε πολύ λίγες περιπτώσεις από άλλες αιτίες (επιχορηγήσεις, αναπροσαρμογή ακινήτων).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800" dirty="0" smtClean="0"/>
              <a:t>Με τα ΔΛΠ υπάρχουν πολλές περιπτώσεις που κινούνται κατευθείαν οι λογαριασμοί καθαρής θέσης, χωρίς να επηρεαστούν τα αποτελέσματα</a:t>
            </a:r>
          </a:p>
          <a:p>
            <a:pPr algn="just">
              <a:buNone/>
            </a:pP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Οικονομικές Καταστάσεις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el-GR" sz="2800" b="1" dirty="0" smtClean="0"/>
              <a:t>Ο Ισολογισμός με τα ΔΛΠ είναι πολύ συνοπτικός σε σχέση με αυτόν με τα ΕΛΠ.</a:t>
            </a:r>
          </a:p>
          <a:p>
            <a:pPr algn="just">
              <a:defRPr/>
            </a:pPr>
            <a:r>
              <a:rPr lang="el-GR" sz="2800" dirty="0" smtClean="0"/>
              <a:t>Τα αποτελέσματα με ΔΛΠ είναι διαφορετικά με αυτά των ΕΛΠ, </a:t>
            </a:r>
            <a:r>
              <a:rPr lang="el-GR" sz="2800" b="1" dirty="0" smtClean="0"/>
              <a:t>είναι συνοπτικότερα και καταλήγουν στο αποτέλεσμα μετά φόρων </a:t>
            </a:r>
            <a:r>
              <a:rPr lang="el-GR" sz="2800" dirty="0" smtClean="0"/>
              <a:t>που μεταφέρεται στην καθαρή θέση</a:t>
            </a:r>
          </a:p>
          <a:p>
            <a:pPr algn="just">
              <a:defRPr/>
            </a:pPr>
            <a:r>
              <a:rPr lang="el-GR" sz="2800" b="1" dirty="0" smtClean="0"/>
              <a:t>Διανομή αποτελεσμάτων </a:t>
            </a:r>
            <a:r>
              <a:rPr lang="el-GR" sz="2800" dirty="0" smtClean="0"/>
              <a:t>δεν υπάρχει με βάση τα ΔΛΠ, όπως με τα ΕΛΠ</a:t>
            </a:r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Οικονομικές Καταστάσεις</a:t>
            </a:r>
            <a:endParaRPr lang="en-US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l-GR" sz="2700" dirty="0" smtClean="0"/>
              <a:t>Με τα ΔΛΠ πρέπει να συντάσσεται </a:t>
            </a:r>
            <a:r>
              <a:rPr lang="el-GR" sz="2700" b="1" dirty="0" smtClean="0"/>
              <a:t>κατάσταση ταμειακών ροών,</a:t>
            </a:r>
            <a:r>
              <a:rPr lang="el-GR" sz="2700" dirty="0" smtClean="0"/>
              <a:t> που δεν προβλέπονταν με τα ΕΛΠ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700" dirty="0" smtClean="0"/>
              <a:t>Με τα ΔΛΠ πρέπει να συντάσσεται</a:t>
            </a:r>
            <a:r>
              <a:rPr lang="el-GR" sz="2700" b="1" dirty="0" smtClean="0"/>
              <a:t> κατάσταση μεταβολής των ιδίων κεφαλαίων</a:t>
            </a:r>
            <a:r>
              <a:rPr lang="el-GR" sz="2700" dirty="0" smtClean="0"/>
              <a:t>, που δεν προβλέπονταν με τα ΕΛΠ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700" dirty="0" smtClean="0"/>
              <a:t>Τα </a:t>
            </a:r>
            <a:r>
              <a:rPr lang="en-US" sz="2700" dirty="0" smtClean="0"/>
              <a:t>Notes,</a:t>
            </a:r>
            <a:r>
              <a:rPr lang="el-GR" sz="2700" dirty="0" smtClean="0"/>
              <a:t> αντικαθιστούν το Προσάρτημα των ΕΛΠ, αλλά </a:t>
            </a:r>
            <a:r>
              <a:rPr lang="el-GR" sz="2700" b="1" dirty="0" smtClean="0"/>
              <a:t>είναι απείρως πιο αναλυτικά </a:t>
            </a:r>
            <a:r>
              <a:rPr lang="el-GR" sz="2700" dirty="0" smtClean="0"/>
              <a:t>και τεκμηριωμένα στις πληροφορίες που πρέπει να παρέχουν. Αποτελούν </a:t>
            </a:r>
            <a:r>
              <a:rPr lang="el-GR" sz="2700" b="1" dirty="0" smtClean="0"/>
              <a:t>το πλέον σημαντικό στοιχείο των οικονομικών καταστάσεων</a:t>
            </a:r>
          </a:p>
          <a:p>
            <a:pPr algn="just"/>
            <a:endParaRPr lang="en-US" sz="27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Ενοποιήσεις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800" dirty="0" smtClean="0"/>
              <a:t>Η σημαντικότερη διαφορά, αφορά την ενοποίηση των Κοινοπραξιών.</a:t>
            </a:r>
          </a:p>
          <a:p>
            <a:pPr algn="just">
              <a:defRPr/>
            </a:pPr>
            <a:r>
              <a:rPr lang="el-GR" sz="2800" dirty="0" smtClean="0"/>
              <a:t>Σε αυτές τις περιπτώσεις γίνεται «αναλογική ενοποίηση», δηλαδή ενοποιείται η αναλογία της συμμετοχής στην κοινοπραξία, σε ισολογισμό και αποτελέσματα</a:t>
            </a:r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1360</TotalTime>
  <Words>718</Words>
  <Application>Microsoft Office PowerPoint</Application>
  <PresentationFormat>Προβολή στην οθόνη (16:10)</PresentationFormat>
  <Paragraphs>89</Paragraphs>
  <Slides>16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Καθαρή Θέση</vt:lpstr>
      <vt:lpstr>Οικονομικές Καταστάσεις</vt:lpstr>
      <vt:lpstr>Οικονομικές Καταστάσεις</vt:lpstr>
      <vt:lpstr>Ενοποιήσεις</vt:lpstr>
      <vt:lpstr>Βιβλιογραφία</vt:lpstr>
      <vt:lpstr>Σημείωμα Αναφοράς</vt:lpstr>
      <vt:lpstr>Σημείωμα Αδειοδότησης</vt:lpstr>
      <vt:lpstr>Διαφάνεια 13</vt:lpstr>
      <vt:lpstr>Διαφάνεια 14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186</cp:revision>
  <dcterms:created xsi:type="dcterms:W3CDTF">2012-09-06T09:03:05Z</dcterms:created>
  <dcterms:modified xsi:type="dcterms:W3CDTF">2015-11-08T17:31:33Z</dcterms:modified>
</cp:coreProperties>
</file>