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9" r:id="rId7"/>
    <p:sldId id="292" r:id="rId8"/>
    <p:sldId id="290" r:id="rId9"/>
    <p:sldId id="291" r:id="rId10"/>
    <p:sldId id="293" r:id="rId11"/>
    <p:sldId id="294" r:id="rId12"/>
    <p:sldId id="273" r:id="rId13"/>
    <p:sldId id="276" r:id="rId14"/>
    <p:sldId id="279" r:id="rId15"/>
    <p:sldId id="280" r:id="rId16"/>
    <p:sldId id="281" r:id="rId17"/>
    <p:sldId id="284" r:id="rId18"/>
    <p:sldId id="282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lass.teiep.gr/OpenClass/courses/ACC102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:Ισοζύγιο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ΤΑ ΕΙΔΗ ΤΟΥ ΙΣΟΖΥΓΙΟΥ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Ισοζύγιο :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/>
              <a:t>Οριστικό ισοζύγιο</a:t>
            </a:r>
            <a:r>
              <a:rPr lang="el-GR" dirty="0" smtClean="0"/>
              <a:t>: περιλαμβάνει τους λογαριασμούς του ενεργητικού και του παθητικού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b="1" dirty="0" smtClean="0"/>
              <a:t>Προσωρινό ισοζύγιο </a:t>
            </a:r>
            <a:r>
              <a:rPr lang="el-GR" dirty="0" smtClean="0"/>
              <a:t>: περιλαμβάνει όλους τους λογαριασμούς ενεργητικού, παθητικού, εσόδων , εξόδων και αποτελεσματικούς.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Ισοζύγιο :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graphicFrame>
        <p:nvGraphicFramePr>
          <p:cNvPr id="9" name="Group 758"/>
          <p:cNvGraphicFramePr>
            <a:graphicFrameLocks noGrp="1"/>
          </p:cNvGraphicFramePr>
          <p:nvPr/>
        </p:nvGraphicFramePr>
        <p:xfrm>
          <a:off x="107505" y="386596"/>
          <a:ext cx="9036495" cy="6471404"/>
        </p:xfrm>
        <a:graphic>
          <a:graphicData uri="http://schemas.openxmlformats.org/drawingml/2006/table">
            <a:tbl>
              <a:tblPr/>
              <a:tblGrid>
                <a:gridCol w="2263831"/>
                <a:gridCol w="1377438"/>
                <a:gridCol w="1812005"/>
                <a:gridCol w="1877897"/>
                <a:gridCol w="1705324"/>
              </a:tblGrid>
              <a:tr h="344924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Ισοζύγιο λογαριασμών Γενικού Καθολικού 01.01.2014 -31.12.20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91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Times New Roman" pitchFamily="18" charset="0"/>
                          <a:cs typeface="Tahoma" pitchFamily="34" charset="0"/>
                        </a:rPr>
                        <a:t>Υπόλοιπα</a:t>
                      </a: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Λογαριασμοί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Times New Roman" pitchFamily="18" charset="0"/>
                          <a:cs typeface="Tahoma" pitchFamily="34" charset="0"/>
                        </a:rPr>
                        <a:t>Χρέωση</a:t>
                      </a: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Times New Roman" pitchFamily="18" charset="0"/>
                          <a:cs typeface="Tahoma" pitchFamily="34" charset="0"/>
                        </a:rPr>
                        <a:t>Πίστωση</a:t>
                      </a: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Times New Roman" pitchFamily="18" charset="0"/>
                          <a:cs typeface="Tahoma" pitchFamily="34" charset="0"/>
                        </a:rPr>
                        <a:t>Χρέωση</a:t>
                      </a: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Times New Roman" pitchFamily="18" charset="0"/>
                          <a:cs typeface="Tahoma" pitchFamily="34" charset="0"/>
                        </a:rPr>
                        <a:t>Πίστωση</a:t>
                      </a: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1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Έπιπλα και εξοπλισμός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57.000,00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3.000,00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54.000,00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Εμπορεύματα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94.500,00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94.500,00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Πελάτες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179.500,00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133.600,00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45.900,00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Γραμμάτια εισπρακτέα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26.000,00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5.000,00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21.000,00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Επιταγές εισπρακτέες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24.200,00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22.200,00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Ταμείο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165.400,00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157.900,00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7.500,00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Κεφάλαιο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80.000,00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80.000,00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Προμηθευτές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92.100,00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112.300,00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20.200,00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Γραμμάτια πληρωτέα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12.100,00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19.200,00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7.100,00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Δάνειο βραχυπρόθεσμο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 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28.000,00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28.000,00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Αμοιβές προσωπικού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37.600,00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 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37.600,00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Διάφορα έξοδα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44.700,00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 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44.700,00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Τόκοι χρεωστικοί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3.100,00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 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3.100,00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Πωλήσεις Εμπορευμάτων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178.900,00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178.900,00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Έσοδα παροχής υπηρεσιών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 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16.000,00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16.000,00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Τόκοι πιστωτικοί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 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1.200,00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1.200,00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Ανόργανα έξοδα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</a:t>
                      </a: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 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Σύνολα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737.100,00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737.100,00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236.900,00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ahoma" pitchFamily="34" charset="0"/>
                        </a:rPr>
                        <a:t>236.900,00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 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Ισοζύγιο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Ισοζύγιο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 Ισοζύγιο,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Σκοπός της παρούσας ενότητας είναι να γίνει λεπτομερής ανάλυση της έννοιας του ισοζυγίου, τα είδη του καθώς και τον τρόπο σύνταξής του. 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Ισοζύγιο :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ΤΙ ΕΙΝΑΙ ΤΟ ΙΣΟΖΥΓΙΟ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Ισοζύγιο :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l-GR" dirty="0" smtClean="0"/>
              <a:t>Το ισοζύγιο είναι το μέσο παροχής συγκεντρωτικών πληροφοριών, για την οικονομική κατάσταση της οικονομικής μονάδας, που αφορούν τα στοιχεία των λογαριασμών.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ΤΙ ΠΕΡΙΕΧΕΙ ΤΟ ΙΣΟΖΥΓΙΟ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Ισοζύγιο :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l-GR" dirty="0" smtClean="0"/>
              <a:t>Το ισοζύγιο παρέχει πληροφορίες για την περιουσιακή κατάσταση της επιχείρησης αλλά και για το λογιστικό αποτέλεσμα, γιατί περιλαμβάνει όλους τους λογαριασμούς μιας οικονομικής μονάδας.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ΤΙ ΠΑΡΟΥΣΙΑΖΕΙ ΤΟ ΙΣΟΖΥΓΙΟ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Ισοζύγιο :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l-GR" altLang="zh-TW" dirty="0" smtClean="0"/>
              <a:t>Το ισοζύγιο παρουσιάζεται σαν ένας πίνακας, που περιλαμβάνει</a:t>
            </a:r>
          </a:p>
          <a:p>
            <a:pPr algn="just" eaLnBrk="1" hangingPunct="1"/>
            <a:r>
              <a:rPr lang="el-GR" altLang="zh-TW" b="1" dirty="0" smtClean="0"/>
              <a:t>κάθε λογαριασμό χωριστά</a:t>
            </a:r>
            <a:r>
              <a:rPr lang="el-GR" altLang="zh-TW" dirty="0" smtClean="0"/>
              <a:t>,</a:t>
            </a:r>
          </a:p>
          <a:p>
            <a:pPr algn="just" eaLnBrk="1" hangingPunct="1"/>
            <a:r>
              <a:rPr lang="el-GR" altLang="zh-TW" dirty="0" smtClean="0"/>
              <a:t>το </a:t>
            </a:r>
            <a:r>
              <a:rPr lang="el-GR" altLang="zh-TW" b="1" dirty="0" smtClean="0"/>
              <a:t>σύνολο της χρέωσης</a:t>
            </a:r>
            <a:r>
              <a:rPr lang="el-GR" altLang="zh-TW" dirty="0" smtClean="0"/>
              <a:t> και</a:t>
            </a:r>
          </a:p>
          <a:p>
            <a:pPr algn="just" eaLnBrk="1" hangingPunct="1"/>
            <a:r>
              <a:rPr lang="el-GR" altLang="zh-TW" b="1" dirty="0" smtClean="0"/>
              <a:t>το σύνολο της πίστωσης</a:t>
            </a:r>
            <a:r>
              <a:rPr lang="el-GR" altLang="zh-TW" dirty="0" smtClean="0"/>
              <a:t> του λογαριασμού καθώς και</a:t>
            </a:r>
          </a:p>
          <a:p>
            <a:pPr algn="just" eaLnBrk="1" hangingPunct="1"/>
            <a:r>
              <a:rPr lang="el-GR" altLang="zh-TW" b="1" dirty="0" smtClean="0"/>
              <a:t>το υπόλοιπο, του λογαριασμού</a:t>
            </a:r>
            <a:r>
              <a:rPr lang="el-GR" altLang="zh-TW" dirty="0" smtClean="0"/>
              <a:t>, χρεωστικό ή πιστωτικό 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 ΤΙ ΠΕΡΙΛΑΜΒΑΝΕΙ ΤΟ ΙΣΟΖΥΓΙΟ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Ισοζύγιο :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Το ισοζύγιο ως πίνακας περιλαμβάνει:</a:t>
            </a:r>
          </a:p>
          <a:p>
            <a:endParaRPr lang="el-GR" dirty="0" smtClean="0"/>
          </a:p>
          <a:p>
            <a:r>
              <a:rPr lang="el-GR" dirty="0" smtClean="0"/>
              <a:t>Τον κάθε λογαριασμό χωριστά</a:t>
            </a:r>
          </a:p>
          <a:p>
            <a:r>
              <a:rPr lang="el-GR" dirty="0" smtClean="0"/>
              <a:t>Σύνολο της χρέωσης του λογαριασμού</a:t>
            </a:r>
          </a:p>
          <a:p>
            <a:r>
              <a:rPr lang="el-GR" dirty="0" smtClean="0"/>
              <a:t>Σύνολο της πίστωσης του λογαριασμού</a:t>
            </a:r>
          </a:p>
          <a:p>
            <a:r>
              <a:rPr lang="el-GR" dirty="0" smtClean="0"/>
              <a:t>Το υπόλοιπο (χρέωση – πίστωση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1011</Words>
  <Application>Microsoft Office PowerPoint</Application>
  <PresentationFormat>Προβολή στην οθόνη (4:3)</PresentationFormat>
  <Paragraphs>184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ΕΙΣΑΓΩΓΗ ΣΤΗ ΛΟΓΙΣΤΙΚΗ</vt:lpstr>
      <vt:lpstr>Ανοιχτά Ακαδημαϊκά Μαθήματα στο ΤΕΙ Ηπείρου</vt:lpstr>
      <vt:lpstr>Άδειες Χρήσης</vt:lpstr>
      <vt:lpstr>Χρηματοδότηση</vt:lpstr>
      <vt:lpstr>ΣΚΟΠΟΙ ΕΝΟΤΗΤΑΣ</vt:lpstr>
      <vt:lpstr>ΤΙ ΕΙΝΑΙ ΤΟ ΙΣΟΖΥΓΙΟ</vt:lpstr>
      <vt:lpstr>ΤΙ ΠΕΡΙΕΧΕΙ ΤΟ ΙΣΟΖΥΓΙΟ</vt:lpstr>
      <vt:lpstr>ΤΙ ΠΑΡΟΥΣΙΑΖΕΙ ΤΟ ΙΣΟΖΥΓΙΟ</vt:lpstr>
      <vt:lpstr> ΤΙ ΠΕΡΙΛΑΜΒΑΝΕΙ ΤΟ ΙΣΟΖΥΓΙΟ</vt:lpstr>
      <vt:lpstr>ΤΑ ΕΙΔΗ ΤΟΥ ΙΣΟΖΥΓΙΟΥ</vt:lpstr>
      <vt:lpstr>Διαφάνεια 11</vt:lpstr>
      <vt:lpstr>Βιβλιογραφία</vt:lpstr>
      <vt:lpstr>Σημείωμα Αναφοράς</vt:lpstr>
      <vt:lpstr>Σημείωμα Αδειοδότησης</vt:lpstr>
      <vt:lpstr>Διαφάνεια 15</vt:lpstr>
      <vt:lpstr>Διαφάνεια 16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92</cp:revision>
  <dcterms:created xsi:type="dcterms:W3CDTF">2015-10-27T21:06:30Z</dcterms:created>
  <dcterms:modified xsi:type="dcterms:W3CDTF">2015-11-08T19:04:20Z</dcterms:modified>
</cp:coreProperties>
</file>