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349" r:id="rId11"/>
    <p:sldId id="326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47" r:id="rId24"/>
    <p:sldId id="329" r:id="rId25"/>
    <p:sldId id="361" r:id="rId26"/>
    <p:sldId id="362" r:id="rId27"/>
    <p:sldId id="363" r:id="rId28"/>
    <p:sldId id="345" r:id="rId29"/>
    <p:sldId id="323" r:id="rId30"/>
    <p:sldId id="324" r:id="rId31"/>
    <p:sldId id="277" r:id="rId32"/>
    <p:sldId id="278" r:id="rId33"/>
    <p:sldId id="291" r:id="rId34"/>
    <p:sldId id="279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27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5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Επικοινωνία μεταξύ </a:t>
            </a:r>
            <a:r>
              <a:rPr lang="en-US" sz="2800" b="1" dirty="0" smtClean="0">
                <a:solidFill>
                  <a:schemeClr val="tx1"/>
                </a:solidFill>
              </a:rPr>
              <a:t>Activities I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1628800"/>
            <a:ext cx="662786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229200"/>
            <a:ext cx="6302152" cy="123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Προσθήκη νέας </a:t>
            </a:r>
            <a:r>
              <a:rPr lang="en-US" dirty="0" smtClean="0"/>
              <a:t>Activity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Προσθήκη νέας </a:t>
            </a:r>
            <a:r>
              <a:rPr lang="en-US" dirty="0" smtClean="0"/>
              <a:t>Activity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844824"/>
            <a:ext cx="896448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Η νέα κατηγορία μπορεί να δηλωθεί</a:t>
            </a:r>
            <a:r>
              <a:rPr lang="en-US" sz="32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 είτε σαν </a:t>
            </a:r>
            <a:r>
              <a:rPr lang="el-GR" sz="3200" b="1" dirty="0" smtClean="0"/>
              <a:t>.</a:t>
            </a:r>
            <a:r>
              <a:rPr lang="en-US" sz="3200" b="1" dirty="0" smtClean="0"/>
              <a:t>Second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είτε σαν </a:t>
            </a:r>
            <a:r>
              <a:rPr lang="en-US" sz="3200" b="1" dirty="0" err="1" smtClean="0"/>
              <a:t>gr</a:t>
            </a:r>
            <a:r>
              <a:rPr lang="el-GR" sz="3200" b="1" dirty="0" smtClean="0"/>
              <a:t>.</a:t>
            </a:r>
            <a:r>
              <a:rPr lang="en-US" sz="3200" b="1" dirty="0" err="1" smtClean="0"/>
              <a:t>teiep</a:t>
            </a:r>
            <a:r>
              <a:rPr lang="el-GR" sz="3200" b="1" dirty="0" smtClean="0"/>
              <a:t>.</a:t>
            </a:r>
            <a:r>
              <a:rPr lang="en-US" sz="3200" b="1" dirty="0" err="1" smtClean="0"/>
              <a:t>lessonl</a:t>
            </a:r>
            <a:r>
              <a:rPr lang="el-GR" sz="3200" b="1" dirty="0" smtClean="0"/>
              <a:t>.</a:t>
            </a:r>
            <a:r>
              <a:rPr lang="en-US" sz="3200" b="1" dirty="0" smtClean="0"/>
              <a:t>Second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Παράδειγμα επικοινωνίας με </a:t>
            </a:r>
            <a:r>
              <a:rPr lang="en-US" dirty="0" smtClean="0"/>
              <a:t>Intent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844824"/>
            <a:ext cx="896448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 επόμενο παράδειγμα</a:t>
            </a:r>
            <a:r>
              <a:rPr lang="en-US" sz="3200" dirty="0" smtClean="0"/>
              <a:t>,</a:t>
            </a:r>
            <a:r>
              <a:rPr lang="el-GR" sz="3200" dirty="0" smtClean="0"/>
              <a:t> ο χρήστης εισάγει το όνομά του στην αρχική </a:t>
            </a:r>
            <a:r>
              <a:rPr lang="en-US" sz="3200" dirty="0" smtClean="0"/>
              <a:t>Activity </a:t>
            </a:r>
            <a:r>
              <a:rPr lang="el-GR" sz="3200" dirty="0" smtClean="0"/>
              <a:t>και αυτό εμφανίζεται στην </a:t>
            </a:r>
            <a:r>
              <a:rPr lang="en-US" sz="3200" b="1" dirty="0" smtClean="0"/>
              <a:t>Activity </a:t>
            </a:r>
            <a:r>
              <a:rPr lang="en-US" sz="3200" dirty="0" smtClean="0"/>
              <a:t>Second</a:t>
            </a:r>
            <a:r>
              <a:rPr lang="el-GR" sz="3200" dirty="0" smtClean="0"/>
              <a:t>.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πρώτη </a:t>
            </a:r>
            <a:r>
              <a:rPr lang="en-US" sz="3200" b="1" dirty="0" smtClean="0"/>
              <a:t>activity </a:t>
            </a:r>
            <a:r>
              <a:rPr lang="el-GR" sz="3200" dirty="0" smtClean="0"/>
              <a:t>είναι η ακόλουθη</a:t>
            </a:r>
            <a:r>
              <a:rPr lang="en-US" sz="3200" dirty="0" smtClean="0"/>
              <a:t>: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Παράδειγμα επικοινωνίας με </a:t>
            </a:r>
            <a:r>
              <a:rPr lang="en-US" dirty="0" smtClean="0"/>
              <a:t>Intent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8800"/>
            <a:ext cx="62103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Παράδειγμα επικοινωνίας με </a:t>
            </a:r>
            <a:r>
              <a:rPr lang="en-US" dirty="0" smtClean="0"/>
              <a:t>Intent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844824"/>
            <a:ext cx="89644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περάσουμε δεδομένα σε επόμενη </a:t>
            </a:r>
            <a:r>
              <a:rPr lang="en-US" sz="3200" b="1" dirty="0" smtClean="0"/>
              <a:t>activity </a:t>
            </a:r>
            <a:r>
              <a:rPr lang="el-GR" sz="3200" dirty="0" smtClean="0"/>
              <a:t>απαιτείται η χρήση της κατηγορίας </a:t>
            </a:r>
            <a:r>
              <a:rPr lang="en-US" sz="3200" dirty="0" smtClean="0"/>
              <a:t>Intent</a:t>
            </a:r>
            <a:r>
              <a:rPr lang="el-GR" sz="3200" dirty="0" smtClean="0"/>
              <a:t>.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Στην συνέχεια τοποθετούμε σε ένα </a:t>
            </a:r>
            <a:r>
              <a:rPr lang="en-US" sz="3200" b="1" dirty="0" smtClean="0"/>
              <a:t>extra </a:t>
            </a:r>
            <a:r>
              <a:rPr lang="el-GR" sz="3200" dirty="0" smtClean="0"/>
              <a:t>το στοιχείο που θέλουμε όπως</a:t>
            </a:r>
            <a:r>
              <a:rPr lang="en-US" sz="3200" dirty="0" smtClean="0"/>
              <a:t> </a:t>
            </a:r>
            <a:r>
              <a:rPr lang="el-GR" sz="3200" dirty="0" smtClean="0"/>
              <a:t>το όνομα και ξεκινάμε την δεύτερη </a:t>
            </a:r>
            <a:r>
              <a:rPr lang="en-US" sz="3200" b="1" dirty="0" smtClean="0"/>
              <a:t>Activity</a:t>
            </a:r>
            <a:r>
              <a:rPr lang="el-GR" sz="3200" b="1" dirty="0" smtClean="0"/>
              <a:t>. 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δεύτερη κατηγορία (</a:t>
            </a:r>
            <a:r>
              <a:rPr lang="en-US" sz="3200" b="1" dirty="0" smtClean="0"/>
              <a:t>Second</a:t>
            </a:r>
            <a:r>
              <a:rPr lang="el-GR" sz="3200" dirty="0" smtClean="0"/>
              <a:t>) είναι η επόμενη</a:t>
            </a:r>
            <a:r>
              <a:rPr lang="en-US" sz="3200" dirty="0" smtClean="0"/>
              <a:t>: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Παράδειγμα επικοινωνίας με </a:t>
            </a:r>
            <a:r>
              <a:rPr lang="en-US" dirty="0" smtClean="0"/>
              <a:t>Intent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81153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Παράδειγμα επικοινωνίας με </a:t>
            </a:r>
            <a:r>
              <a:rPr lang="en-US" dirty="0" smtClean="0"/>
              <a:t>Intent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844824"/>
            <a:ext cx="8964488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Στο επόμενο παράδειγμα</a:t>
            </a:r>
            <a:r>
              <a:rPr lang="en-US" sz="3200" dirty="0" smtClean="0"/>
              <a:t>,</a:t>
            </a:r>
            <a:r>
              <a:rPr lang="el-GR" sz="3200" dirty="0" smtClean="0"/>
              <a:t> αλλάζουμε την</a:t>
            </a:r>
            <a:r>
              <a:rPr lang="en-US" sz="3200" dirty="0" smtClean="0"/>
              <a:t> </a:t>
            </a:r>
            <a:r>
              <a:rPr lang="en-US" sz="3200" b="1" dirty="0" err="1" smtClean="0"/>
              <a:t>mainActivity</a:t>
            </a:r>
            <a:r>
              <a:rPr lang="en-US" sz="3200" dirty="0" smtClean="0"/>
              <a:t>, </a:t>
            </a:r>
            <a:r>
              <a:rPr lang="el-GR" sz="3200" dirty="0" smtClean="0"/>
              <a:t>έτσι ώστε ο χρήστης να</a:t>
            </a:r>
            <a:r>
              <a:rPr lang="en-US" sz="3200" dirty="0" smtClean="0"/>
              <a:t> </a:t>
            </a:r>
            <a:r>
              <a:rPr lang="el-GR" sz="3200" dirty="0" smtClean="0"/>
              <a:t>μεταβαίνει στην	</a:t>
            </a:r>
            <a:r>
              <a:rPr lang="en-US" sz="3200" b="1" dirty="0" smtClean="0"/>
              <a:t>Second,</a:t>
            </a:r>
            <a:r>
              <a:rPr lang="en-US" sz="3200" dirty="0" smtClean="0"/>
              <a:t> </a:t>
            </a:r>
            <a:r>
              <a:rPr lang="el-GR" sz="3200" dirty="0" smtClean="0"/>
              <a:t>μόνον αν απαντήσει θετικά σε μια ερώτηση</a:t>
            </a:r>
            <a:r>
              <a:rPr lang="en-US" sz="3200" dirty="0" smtClean="0"/>
              <a:t>: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Παράδειγμα επικοινωνίας με </a:t>
            </a:r>
            <a:r>
              <a:rPr lang="en-US" dirty="0" smtClean="0"/>
              <a:t>Intent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" y="1657350"/>
            <a:ext cx="90582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Παράδειγμα επικοινωνίας με </a:t>
            </a:r>
            <a:r>
              <a:rPr lang="en-US" dirty="0" smtClean="0"/>
              <a:t>Intent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62897"/>
            <a:ext cx="7776864" cy="545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 μέθοδος </a:t>
            </a:r>
            <a:r>
              <a:rPr lang="en-US" dirty="0" smtClean="0"/>
              <a:t>onBackPressed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628800"/>
            <a:ext cx="8964488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Προφανώς</a:t>
            </a:r>
            <a:r>
              <a:rPr lang="en-US" sz="3200" dirty="0" smtClean="0"/>
              <a:t>,</a:t>
            </a:r>
            <a:r>
              <a:rPr lang="el-GR" sz="3200" dirty="0" smtClean="0"/>
              <a:t> έχοντας περάσει στην δεύτερη </a:t>
            </a:r>
            <a:r>
              <a:rPr lang="en-US" sz="3200" b="1" dirty="0" smtClean="0"/>
              <a:t>activity </a:t>
            </a:r>
            <a:r>
              <a:rPr lang="el-GR" sz="3200" dirty="0" smtClean="0"/>
              <a:t>θα πρέπει να υπάρχει και κάποιος τρόπος να γυρίσουμε στην προηγούμενη.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'</a:t>
            </a:r>
            <a:r>
              <a:rPr lang="el-GR" sz="2800" dirty="0" err="1" smtClean="0"/>
              <a:t>Ενας</a:t>
            </a:r>
            <a:r>
              <a:rPr lang="el-GR" sz="2800" dirty="0" smtClean="0"/>
              <a:t> άμεσος τρόπος είναι να πατήσουμε το πλήκτρο </a:t>
            </a:r>
            <a:r>
              <a:rPr lang="en-US" sz="2800" b="1" dirty="0" smtClean="0"/>
              <a:t>back</a:t>
            </a:r>
            <a:r>
              <a:rPr lang="en-US" sz="2800" dirty="0" smtClean="0"/>
              <a:t> </a:t>
            </a:r>
            <a:r>
              <a:rPr lang="el-GR" sz="2800" dirty="0" smtClean="0"/>
              <a:t>από την συσκευή αλλά αυτό δεν είναι και το καλύτερο προγραμματιστικά που μπορούμε να κάνουμε.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 Στην συνέχεια, αλλάζουμε τον κώδικα της </a:t>
            </a:r>
            <a:r>
              <a:rPr lang="en-US" sz="2800" b="1" dirty="0" smtClean="0"/>
              <a:t>Second</a:t>
            </a:r>
            <a:r>
              <a:rPr lang="en-US" sz="2800" dirty="0" smtClean="0"/>
              <a:t> </a:t>
            </a:r>
            <a:r>
              <a:rPr lang="el-GR" sz="2800" dirty="0" smtClean="0"/>
              <a:t>έτσι ώστε ο χρήστης να μπορεί να επιστρέψει στην προηγούμενη </a:t>
            </a:r>
            <a:r>
              <a:rPr lang="en-US" sz="2800" b="1" dirty="0" smtClean="0"/>
              <a:t>activity</a:t>
            </a:r>
            <a:r>
              <a:rPr lang="en-US" sz="2800" dirty="0" smtClean="0"/>
              <a:t> </a:t>
            </a:r>
            <a:r>
              <a:rPr lang="el-GR" sz="2800" dirty="0" smtClean="0"/>
              <a:t>με το πάτημα ενός πλήκτρου πίεσης.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5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Επικοινωνία μεταξύ </a:t>
            </a:r>
            <a:r>
              <a:rPr lang="en-US" sz="2800" dirty="0" smtClean="0">
                <a:solidFill>
                  <a:schemeClr val="tx1"/>
                </a:solidFill>
              </a:rPr>
              <a:t>Activities I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56184"/>
            <a:ext cx="813690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764704"/>
            <a:ext cx="6984776" cy="9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 μέθοδος </a:t>
            </a:r>
            <a:r>
              <a:rPr lang="en-US" dirty="0" smtClean="0"/>
              <a:t>onBackPressed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628800"/>
            <a:ext cx="8964488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Ωστόσο, μπορούμε να υπερκαλύψουμε την συμπεριφορά της μεθόδου </a:t>
            </a:r>
            <a:r>
              <a:rPr lang="en-US" sz="3200" b="1" dirty="0" smtClean="0"/>
              <a:t>onBackPressed </a:t>
            </a:r>
            <a:r>
              <a:rPr lang="el-GR" sz="3200" b="1" dirty="0" smtClean="0"/>
              <a:t>(), </a:t>
            </a:r>
            <a:r>
              <a:rPr lang="el-GR" sz="3200" dirty="0" smtClean="0"/>
              <a:t>έτσι ώστε να εμφανίζει έναν διάλογο εξόδου για παράδειγμα ή και κάποιο μήνυμα. 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Στην συνέχεια, η κατηγορία </a:t>
            </a:r>
            <a:r>
              <a:rPr lang="en-US" sz="3200" b="1" dirty="0" smtClean="0"/>
              <a:t>Second</a:t>
            </a:r>
            <a:r>
              <a:rPr lang="en-US" sz="3200" dirty="0" smtClean="0"/>
              <a:t> </a:t>
            </a:r>
            <a:r>
              <a:rPr lang="el-GR" sz="3200" dirty="0" smtClean="0"/>
              <a:t>εμφανίζει ένα μήνυμα στο </a:t>
            </a:r>
            <a:r>
              <a:rPr lang="en-US" sz="3200" b="1" dirty="0" err="1" smtClean="0"/>
              <a:t>Logcat</a:t>
            </a:r>
            <a:r>
              <a:rPr lang="en-US" sz="3200" dirty="0" smtClean="0"/>
              <a:t> </a:t>
            </a:r>
            <a:r>
              <a:rPr lang="el-GR" sz="3200" dirty="0" smtClean="0"/>
              <a:t>κάθε φορά που ο χρήστης πιέζει το πλήκτρο </a:t>
            </a:r>
            <a:r>
              <a:rPr lang="en-US" sz="3200" b="1" dirty="0" smtClean="0"/>
              <a:t>Back</a:t>
            </a:r>
            <a:r>
              <a:rPr lang="en-US" sz="3200" dirty="0" smtClean="0"/>
              <a:t> </a:t>
            </a:r>
            <a:r>
              <a:rPr lang="el-GR" sz="3200" dirty="0" smtClean="0"/>
              <a:t>ή το πλήκτρο επιστροφής στην κινητή συσκευή.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590465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12886"/>
            <a:ext cx="7056784" cy="450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 μέθοδος </a:t>
            </a:r>
            <a:r>
              <a:rPr lang="en-US" dirty="0" smtClean="0"/>
              <a:t>onResume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196752"/>
            <a:ext cx="8892480" cy="506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μέθοδος	</a:t>
            </a:r>
            <a:r>
              <a:rPr lang="en-US" sz="3200" b="1" dirty="0" smtClean="0"/>
              <a:t>onResume</a:t>
            </a:r>
            <a:r>
              <a:rPr lang="en-US" sz="3200" dirty="0" smtClean="0"/>
              <a:t>, </a:t>
            </a:r>
            <a:r>
              <a:rPr lang="el-GR" sz="3200" dirty="0" smtClean="0"/>
              <a:t>καλείται κάθε φορά που εμφανίζεται η εφαρμογή στην οθόνη</a:t>
            </a:r>
          </a:p>
          <a:p>
            <a:r>
              <a:rPr lang="el-GR" sz="3200" dirty="0" smtClean="0"/>
              <a:t>και είναι ένας χρήσιμος τρόπος να καταλάβει κανείς αν η εφαρμογή εμφανίστηκε και πάλι ή αν έγινε επιστροφή από κάποια άλλη</a:t>
            </a:r>
            <a:r>
              <a:rPr lang="en-US" sz="3200" dirty="0" smtClean="0"/>
              <a:t> </a:t>
            </a:r>
            <a:r>
              <a:rPr lang="en-US" sz="3200" b="1" dirty="0" smtClean="0"/>
              <a:t>activity.</a:t>
            </a:r>
          </a:p>
          <a:p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μέθοδος που παρουσιάζεται</a:t>
            </a:r>
            <a:r>
              <a:rPr lang="en-US" sz="3200" dirty="0" smtClean="0"/>
              <a:t> </a:t>
            </a:r>
            <a:r>
              <a:rPr lang="el-GR" sz="3200" dirty="0" smtClean="0"/>
              <a:t>στη συνέχεια, μπορεί να τοποθετηθεί μέσα στην </a:t>
            </a:r>
            <a:r>
              <a:rPr lang="en-US" sz="3200" b="1" dirty="0" err="1" smtClean="0"/>
              <a:t>mainActivity</a:t>
            </a:r>
            <a:r>
              <a:rPr lang="en-US" sz="3200" dirty="0" smtClean="0"/>
              <a:t>, </a:t>
            </a:r>
            <a:r>
              <a:rPr lang="el-GR" sz="3200" dirty="0" smtClean="0"/>
              <a:t>έτσι ώστε κάθε</a:t>
            </a:r>
            <a:r>
              <a:rPr lang="en-US" sz="3200" dirty="0" smtClean="0"/>
              <a:t> </a:t>
            </a:r>
            <a:r>
              <a:rPr lang="el-GR" sz="3200" dirty="0" smtClean="0"/>
              <a:t>φορά που γίνεται επιστροφή από την	να εμφανίζεται ένα μήνυμα στο</a:t>
            </a:r>
            <a:r>
              <a:rPr lang="en-US" sz="3200" dirty="0" smtClean="0"/>
              <a:t> </a:t>
            </a:r>
            <a:r>
              <a:rPr lang="en-US" sz="3200" b="1" dirty="0" err="1" smtClean="0"/>
              <a:t>Logcat</a:t>
            </a:r>
            <a:r>
              <a:rPr lang="en-US" sz="3200" b="1" dirty="0" smtClean="0"/>
              <a:t>.</a:t>
            </a:r>
            <a:endParaRPr lang="el-GR" sz="3200" b="1" dirty="0" smtClean="0"/>
          </a:p>
          <a:p>
            <a:pPr marL="636588" lvl="1" indent="-179388"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buClr>
                <a:srgbClr val="FF0000"/>
              </a:buClr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 μέθοδος </a:t>
            </a:r>
            <a:r>
              <a:rPr lang="en-US" dirty="0" smtClean="0"/>
              <a:t>onResume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3717032"/>
            <a:ext cx="889248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'</a:t>
            </a:r>
            <a:r>
              <a:rPr lang="el-GR" sz="3200" dirty="0" err="1" smtClean="0"/>
              <a:t>Ενα</a:t>
            </a:r>
            <a:r>
              <a:rPr lang="el-GR" sz="3200" dirty="0" smtClean="0"/>
              <a:t> πιο σύνθετο παράδειγμα χρήσης της μεθόδου είναι να γίνεται επανασχεδίαση της</a:t>
            </a:r>
            <a:r>
              <a:rPr lang="en-US" sz="3200" dirty="0" smtClean="0"/>
              <a:t> </a:t>
            </a:r>
            <a:r>
              <a:rPr lang="en-US" sz="3200" b="1" dirty="0" smtClean="0"/>
              <a:t>activity</a:t>
            </a:r>
            <a:r>
              <a:rPr lang="el-GR" sz="3200" dirty="0" smtClean="0"/>
              <a:t>	ή ενός μέρους της κάθε φορά που επανεμφανίζεται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 επόμενο</a:t>
            </a:r>
            <a:r>
              <a:rPr lang="en-US" sz="3200" dirty="0" smtClean="0"/>
              <a:t> </a:t>
            </a:r>
            <a:r>
              <a:rPr lang="el-GR" sz="3200" dirty="0" smtClean="0"/>
              <a:t>παράδειγμα πραγματοποιείται κάτι τέτοιο κάθε φορά που καλείται η</a:t>
            </a:r>
            <a:r>
              <a:rPr lang="en-US" sz="3200" dirty="0" smtClean="0"/>
              <a:t> </a:t>
            </a:r>
            <a:r>
              <a:rPr lang="en-US" sz="3200" b="1" dirty="0" smtClean="0"/>
              <a:t>onResume ().</a:t>
            </a:r>
            <a:endParaRPr lang="el-GR" sz="3200" b="1" dirty="0" smtClean="0"/>
          </a:p>
          <a:p>
            <a:pPr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47" y="1628800"/>
            <a:ext cx="782536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48680"/>
            <a:ext cx="5766146" cy="610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 μέθοδος </a:t>
            </a:r>
            <a:r>
              <a:rPr lang="en-US" dirty="0" smtClean="0"/>
              <a:t>onResume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8" y="2028825"/>
            <a:ext cx="78200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27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5,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5,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Εφαρμογή τρόπων επικοινωνίας ανάμεσα σε δύο παράθυρα μέσω της </a:t>
            </a:r>
            <a:r>
              <a:rPr lang="el-GR" sz="3200" dirty="0" smtClean="0"/>
              <a:t>τεχνολογία</a:t>
            </a:r>
            <a:r>
              <a:rPr lang="el-GR" sz="3200" dirty="0" smtClean="0"/>
              <a:t>ς</a:t>
            </a:r>
            <a:r>
              <a:rPr lang="el-GR" sz="3200" dirty="0" smtClean="0"/>
              <a:t> </a:t>
            </a:r>
            <a:r>
              <a:rPr lang="el-GR" sz="3200" dirty="0" smtClean="0"/>
              <a:t>των </a:t>
            </a:r>
            <a:r>
              <a:rPr lang="en-US" sz="3200" dirty="0" smtClean="0"/>
              <a:t>Intent</a:t>
            </a:r>
            <a:r>
              <a:rPr lang="el-GR" sz="3200" dirty="0" smtClean="0"/>
              <a:t>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Επικοινωνία μεταξύ </a:t>
            </a:r>
            <a:r>
              <a:rPr lang="en-US" sz="3200" dirty="0" smtClean="0"/>
              <a:t>Activities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Προσθήκη νέας </a:t>
            </a:r>
            <a:r>
              <a:rPr lang="en-US" sz="2800" dirty="0" smtClean="0"/>
              <a:t>activity</a:t>
            </a:r>
            <a:endParaRPr lang="el-GR" sz="2800" dirty="0" smtClean="0"/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Παράδειγμα επικοινωνίας με Intent</a:t>
            </a:r>
            <a:endParaRPr lang="el-GR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μέθοδος </a:t>
            </a:r>
            <a:r>
              <a:rPr lang="en-US" sz="2800" dirty="0" smtClean="0"/>
              <a:t>onBackPressed</a:t>
            </a:r>
            <a:endParaRPr lang="el-GR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μέθοδος </a:t>
            </a:r>
            <a:r>
              <a:rPr lang="en-US" sz="2800" dirty="0" smtClean="0"/>
              <a:t>onResume</a:t>
            </a:r>
            <a:endParaRPr lang="el-GR" sz="2800" b="1" dirty="0" smtClean="0"/>
          </a:p>
          <a:p>
            <a:pPr lvl="1"/>
            <a:endParaRPr lang="el-GR" sz="2800" dirty="0" smtClean="0"/>
          </a:p>
          <a:p>
            <a:pPr lvl="1">
              <a:buFont typeface="Wingdings" pitchFamily="2" charset="2"/>
              <a:buChar char="ü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Επικοινωνία μεταξύ </a:t>
            </a:r>
            <a:r>
              <a:rPr lang="en-US" dirty="0" smtClean="0"/>
              <a:t>Activities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Προσθήκη νέας </a:t>
            </a:r>
            <a:r>
              <a:rPr lang="en-US" dirty="0" smtClean="0"/>
              <a:t>Activity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12776"/>
            <a:ext cx="88924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Για να προσθέσουμε μια νέα </a:t>
            </a:r>
            <a:r>
              <a:rPr lang="en-US" sz="3200" b="1" dirty="0" smtClean="0"/>
              <a:t>activity</a:t>
            </a:r>
            <a:r>
              <a:rPr lang="en-US" sz="3200" dirty="0" smtClean="0"/>
              <a:t> </a:t>
            </a:r>
            <a:r>
              <a:rPr lang="el-GR" sz="3200" dirty="0" smtClean="0"/>
              <a:t>στην εφαρμογή τα βήματα που απαιτούνται είναι τα ακόλουθα</a:t>
            </a:r>
            <a:r>
              <a:rPr lang="en-US" sz="3200" dirty="0" smtClean="0"/>
              <a:t>:</a:t>
            </a:r>
            <a:endParaRPr lang="el-GR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l-GR" sz="2800" dirty="0" smtClean="0"/>
              <a:t>Δεξί κλικ στο όνομα του πακέτου (π.χ. </a:t>
            </a:r>
            <a:r>
              <a:rPr lang="en-US" sz="2800" b="1" dirty="0" err="1" smtClean="0"/>
              <a:t>gr</a:t>
            </a:r>
            <a:r>
              <a:rPr lang="el-GR" sz="2800" b="1" dirty="0" smtClean="0"/>
              <a:t>.</a:t>
            </a:r>
            <a:r>
              <a:rPr lang="en-US" sz="2800" b="1" dirty="0" err="1" smtClean="0"/>
              <a:t>teiep</a:t>
            </a:r>
            <a:r>
              <a:rPr lang="el-GR" sz="2800" b="1" dirty="0" smtClean="0"/>
              <a:t>.</a:t>
            </a:r>
            <a:r>
              <a:rPr lang="en-US" sz="2800" b="1" dirty="0" err="1" smtClean="0"/>
              <a:t>testl</a:t>
            </a:r>
            <a:r>
              <a:rPr lang="el-GR" sz="2800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800" dirty="0" smtClean="0"/>
              <a:t>Επιλέγουμε </a:t>
            </a:r>
            <a:r>
              <a:rPr lang="en-US" sz="2800" b="1" dirty="0" smtClean="0"/>
              <a:t>New-&gt;Class</a:t>
            </a:r>
            <a:endParaRPr lang="el-GR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l-GR" sz="2800" dirty="0" smtClean="0"/>
              <a:t>Στο πεδίο </a:t>
            </a:r>
            <a:r>
              <a:rPr lang="en-US" sz="2800" b="1" dirty="0" smtClean="0"/>
              <a:t>Name</a:t>
            </a:r>
            <a:r>
              <a:rPr lang="en-US" sz="2800" dirty="0" smtClean="0"/>
              <a:t> </a:t>
            </a:r>
            <a:r>
              <a:rPr lang="el-GR" sz="2800" dirty="0" smtClean="0"/>
              <a:t>δίνουμε το όνομα της νέας κατηγορίας π</a:t>
            </a:r>
            <a:r>
              <a:rPr lang="en-US" sz="2800" dirty="0" smtClean="0"/>
              <a:t>.</a:t>
            </a:r>
            <a:r>
              <a:rPr lang="el-GR" sz="2800" dirty="0" smtClean="0"/>
              <a:t>χ</a:t>
            </a:r>
            <a:r>
              <a:rPr lang="en-US" sz="2800" dirty="0" smtClean="0"/>
              <a:t>.</a:t>
            </a:r>
            <a:r>
              <a:rPr lang="el-GR" sz="2800" dirty="0" smtClean="0"/>
              <a:t> </a:t>
            </a:r>
            <a:r>
              <a:rPr lang="en-US" sz="2800" b="1" dirty="0" smtClean="0"/>
              <a:t>Second</a:t>
            </a:r>
            <a:endParaRPr lang="el-GR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l-GR" sz="2800" dirty="0" smtClean="0"/>
              <a:t>Στο πεδίο </a:t>
            </a:r>
            <a:r>
              <a:rPr lang="en-US" sz="2800" b="1" dirty="0" err="1" smtClean="0"/>
              <a:t>Superclass</a:t>
            </a:r>
            <a:r>
              <a:rPr lang="en-US" sz="2800" dirty="0" smtClean="0"/>
              <a:t> </a:t>
            </a:r>
            <a:r>
              <a:rPr lang="el-GR" sz="2800" dirty="0" smtClean="0"/>
              <a:t>βάζουμε </a:t>
            </a:r>
            <a:r>
              <a:rPr lang="en-US" sz="2800" b="1" dirty="0" smtClean="0"/>
              <a:t>android.app. Activity</a:t>
            </a:r>
            <a:endParaRPr lang="el-GR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l-GR" sz="2800" dirty="0" smtClean="0"/>
              <a:t>Πατάμε </a:t>
            </a:r>
            <a:r>
              <a:rPr lang="en-US" sz="2800" b="1" dirty="0" smtClean="0"/>
              <a:t>Finish</a:t>
            </a:r>
            <a:endParaRPr lang="el-GR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l-GR" sz="2800" dirty="0" smtClean="0"/>
              <a:t>Θα πρέπει να προστεθεί και μέθοδος </a:t>
            </a:r>
            <a:r>
              <a:rPr lang="en-US" sz="2800" dirty="0" err="1" smtClean="0"/>
              <a:t>onCreate</a:t>
            </a:r>
            <a:r>
              <a:rPr lang="en-US" sz="2800" dirty="0" smtClean="0"/>
              <a:t> </a:t>
            </a:r>
            <a:r>
              <a:rPr lang="el-GR" sz="2800" dirty="0" smtClean="0"/>
              <a:t>μέσα στην νέα </a:t>
            </a:r>
            <a:r>
              <a:rPr lang="en-US" sz="2800" b="1" dirty="0" smtClean="0"/>
              <a:t>Activity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Προσθήκη νέας </a:t>
            </a:r>
            <a:r>
              <a:rPr lang="en-US" dirty="0" smtClean="0"/>
              <a:t>Activity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12776"/>
            <a:ext cx="896448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Θα πρέπει εκτός της παραπάνω διαδικασίας να προστεθεί και στο </a:t>
            </a:r>
            <a:r>
              <a:rPr lang="en-US" sz="3200" b="1" dirty="0" smtClean="0"/>
              <a:t>AnroidManifest.xml.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Πιο συγκεκριμένα</a:t>
            </a:r>
            <a:r>
              <a:rPr lang="en-US" sz="3200" dirty="0" smtClean="0"/>
              <a:t>,</a:t>
            </a:r>
            <a:r>
              <a:rPr lang="el-GR" sz="3200" dirty="0" smtClean="0"/>
              <a:t> κάτω από το πεδίο</a:t>
            </a:r>
            <a:r>
              <a:rPr lang="en-US" sz="3200" dirty="0" smtClean="0"/>
              <a:t> </a:t>
            </a:r>
            <a:r>
              <a:rPr lang="en-US" sz="3200" b="1" dirty="0" smtClean="0"/>
              <a:t>&lt;Application&gt; </a:t>
            </a:r>
            <a:r>
              <a:rPr lang="el-GR" sz="3200" dirty="0" smtClean="0"/>
              <a:t>πρέπει να προστεθεί μια καταχώρηση για την νέα </a:t>
            </a:r>
            <a:r>
              <a:rPr lang="en-US" sz="3200" b="1" dirty="0" smtClean="0"/>
              <a:t>Activity,</a:t>
            </a:r>
          </a:p>
          <a:p>
            <a:r>
              <a:rPr lang="en-US" sz="3200" b="1" dirty="0" smtClean="0"/>
              <a:t> </a:t>
            </a:r>
            <a:r>
              <a:rPr lang="el-GR" sz="3200" dirty="0" smtClean="0"/>
              <a:t>όπως στο επόμενο παράδειγμα: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1311</Words>
  <Application>Microsoft Office PowerPoint</Application>
  <PresentationFormat>Προβολή στην οθόνη (4:3)</PresentationFormat>
  <Paragraphs>187</Paragraphs>
  <Slides>33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33</vt:i4>
      </vt:variant>
    </vt:vector>
  </HeadingPairs>
  <TitlesOfParts>
    <vt:vector size="35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Προσθήκη νέας Activity</vt:lpstr>
      <vt:lpstr>Προσθήκη νέας Activity</vt:lpstr>
      <vt:lpstr>Προσθήκη νέας Activity</vt:lpstr>
      <vt:lpstr>Προσθήκη νέας Activity</vt:lpstr>
      <vt:lpstr>Παράδειγμα επικοινωνίας με Intent</vt:lpstr>
      <vt:lpstr>Παράδειγμα επικοινωνίας με Intent</vt:lpstr>
      <vt:lpstr>Παράδειγμα επικοινωνίας με Intent</vt:lpstr>
      <vt:lpstr>Παράδειγμα επικοινωνίας με Intent</vt:lpstr>
      <vt:lpstr>Παράδειγμα επικοινωνίας με Intent</vt:lpstr>
      <vt:lpstr>Παράδειγμα επικοινωνίας με Intent</vt:lpstr>
      <vt:lpstr>Παράδειγμα επικοινωνίας με Intent</vt:lpstr>
      <vt:lpstr>Η μέθοδος onBackPressed</vt:lpstr>
      <vt:lpstr>Διαφάνεια 20</vt:lpstr>
      <vt:lpstr>Η μέθοδος onBackPressed</vt:lpstr>
      <vt:lpstr>Διαφάνεια 22</vt:lpstr>
      <vt:lpstr>Η μέθοδος onResume</vt:lpstr>
      <vt:lpstr>Η μέθοδος onResume</vt:lpstr>
      <vt:lpstr>Διαφάνεια 25</vt:lpstr>
      <vt:lpstr>Η μέθοδος onResume</vt:lpstr>
      <vt:lpstr>Διαφάνεια 27</vt:lpstr>
      <vt:lpstr>Σημείωμα Αδειοδότησης</vt:lpstr>
      <vt:lpstr>Σημείωμα Αναφοράς</vt:lpstr>
      <vt:lpstr>Διαφάνεια 30</vt:lpstr>
      <vt:lpstr>Διαφάνεια 31</vt:lpstr>
      <vt:lpstr>Διαφάνεια 32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176</cp:revision>
  <dcterms:created xsi:type="dcterms:W3CDTF">2015-04-14T16:45:01Z</dcterms:created>
  <dcterms:modified xsi:type="dcterms:W3CDTF">2015-10-11T10:54:32Z</dcterms:modified>
</cp:coreProperties>
</file>