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262" r:id="rId7"/>
    <p:sldId id="302" r:id="rId8"/>
    <p:sldId id="296" r:id="rId9"/>
    <p:sldId id="303" r:id="rId10"/>
    <p:sldId id="297" r:id="rId11"/>
    <p:sldId id="298" r:id="rId12"/>
    <p:sldId id="299" r:id="rId13"/>
    <p:sldId id="300" r:id="rId14"/>
    <p:sldId id="301" r:id="rId15"/>
    <p:sldId id="290" r:id="rId16"/>
    <p:sldId id="304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59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aseline="0" dirty="0" smtClean="0">
                <a:solidFill>
                  <a:schemeClr val="bg1"/>
                </a:solidFill>
              </a:rPr>
              <a:t>Τονική ακοομετρία - Είδη βαρηκοΐας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aseline="0" dirty="0" smtClean="0">
                <a:solidFill>
                  <a:schemeClr val="bg1"/>
                </a:solidFill>
              </a:rPr>
              <a:t>Τονική ακοομετρία - Είδη βαρηκοΐας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Τ</a:t>
            </a:r>
            <a:r>
              <a:rPr lang="el-GR" sz="2800" b="1" dirty="0" smtClean="0"/>
              <a:t>ονική ακοομετρία - Είδη βαρηκοΐας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Ακοόγραμμα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Ακοομετρία καθαρών τόνων</a:t>
            </a:r>
            <a:endParaRPr lang="en-US" dirty="0"/>
          </a:p>
        </p:txBody>
      </p:sp>
      <p:pic>
        <p:nvPicPr>
          <p:cNvPr id="12" name="Picture 3075" descr="C:\WINDOWS\Επιφάνεια εργασίας\Ο Χαρτοφύλακάς μου\martios 04 akoogramm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95364"/>
            <a:ext cx="4090020" cy="31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Φυσιολογική ακοή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Ακοομετρία καθαρών </a:t>
            </a:r>
            <a:r>
              <a:rPr lang="el-GR" dirty="0" smtClean="0"/>
              <a:t>τόνων (2)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3080"/>
            <a:ext cx="3312368" cy="309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5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Βαρηκοΐα αγωγιμότητας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Ακοομετρία καθαρών τόνων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6783"/>
            <a:ext cx="3299522" cy="307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2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Βαρηκοΐα </a:t>
            </a:r>
            <a:r>
              <a:rPr lang="el-GR" dirty="0" err="1" smtClean="0"/>
              <a:t>νευροαισθητήριος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Ακοομετρία καθαρών τόνων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8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9855"/>
            <a:ext cx="3312368" cy="30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3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Βαρηκοΐα μικτού τύπου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Ακοομετρία καθαρών τόνων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7605"/>
            <a:ext cx="3384376" cy="31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4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&amp; 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</a:t>
            </a:r>
            <a:r>
              <a:rPr lang="el-GR" sz="1400" dirty="0" smtClean="0"/>
              <a:t>(</a:t>
            </a:r>
            <a:r>
              <a:rPr lang="el-GR" sz="1400" dirty="0"/>
              <a:t>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 smtClean="0"/>
              <a:t>Broken Hill Publishers </a:t>
            </a:r>
            <a:r>
              <a:rPr lang="en-US" sz="1400" dirty="0"/>
              <a:t>LTD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1804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20533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Τονική </a:t>
            </a:r>
            <a:r>
              <a:rPr lang="el-GR" sz="2800" smtClean="0"/>
              <a:t>ακοομετρία - </a:t>
            </a:r>
            <a:r>
              <a:rPr lang="el-GR" sz="2800" dirty="0" smtClean="0"/>
              <a:t>Είδη βαρηκο</a:t>
            </a:r>
            <a:r>
              <a:rPr lang="el-GR" sz="2800" dirty="0"/>
              <a:t>ΐ</a:t>
            </a:r>
            <a:r>
              <a:rPr lang="el-GR" sz="2800" dirty="0" smtClean="0"/>
              <a:t>ας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Περιγράφεται η υποκειμενική μέθοδος ανίχνευσης της ακοής (τονικό ακοόγραμμα)</a:t>
            </a:r>
          </a:p>
          <a:p>
            <a:pPr marL="0"/>
            <a:r>
              <a:rPr lang="el-GR" sz="2800" dirty="0" smtClean="0"/>
              <a:t>Περιγράφεται η διάκριση των βαρηκοϊών σε τρεις τύπους και δίνεται η αναλυτική περιγραφή του κάθε τύπου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Βαθμοί βαρηκοΐας</a:t>
            </a:r>
          </a:p>
          <a:p>
            <a:r>
              <a:rPr lang="el-GR" sz="2800" dirty="0" smtClean="0"/>
              <a:t>Ακοομετρία καθαρών τόνων</a:t>
            </a:r>
          </a:p>
          <a:p>
            <a:pPr lvl="1"/>
            <a:r>
              <a:rPr lang="el-GR" sz="2400" dirty="0" smtClean="0"/>
              <a:t>Φυσιολογική ακοή</a:t>
            </a:r>
          </a:p>
          <a:p>
            <a:pPr lvl="1"/>
            <a:r>
              <a:rPr lang="el-GR" sz="2400" dirty="0" smtClean="0"/>
              <a:t>Βαρηκοΐα αγωγιμότητας</a:t>
            </a:r>
          </a:p>
          <a:p>
            <a:pPr lvl="1"/>
            <a:r>
              <a:rPr lang="el-GR" sz="2400" dirty="0" smtClean="0"/>
              <a:t>Βαρηκοΐα </a:t>
            </a:r>
            <a:r>
              <a:rPr lang="el-GR" sz="2400" dirty="0" err="1" smtClean="0"/>
              <a:t>νευροαισθητήριος</a:t>
            </a:r>
            <a:endParaRPr lang="el-GR" sz="2400" dirty="0" smtClean="0"/>
          </a:p>
          <a:p>
            <a:pPr lvl="1"/>
            <a:r>
              <a:rPr lang="el-GR" sz="2400" dirty="0" smtClean="0"/>
              <a:t>Βαρηκοΐα μικτού τύπου</a:t>
            </a:r>
          </a:p>
          <a:p>
            <a:pPr lvl="1"/>
            <a:endParaRPr lang="el-GR" sz="2400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Βαθμοί βαρηκοΐας</a:t>
            </a:r>
            <a:endParaRPr lang="en-US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75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Οι μετρήσεις είναι σε </a:t>
            </a:r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Βαθμοί βαρηκοΐας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98" y="1007775"/>
            <a:ext cx="4063380" cy="31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Ακοομετρία καθαρών τόνων</a:t>
            </a:r>
            <a:endParaRPr lang="en-US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1722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1301</TotalTime>
  <Words>591</Words>
  <Application>Microsoft Office PowerPoint</Application>
  <PresentationFormat>Προβολή στην οθόνη (16:10)</PresentationFormat>
  <Paragraphs>109</Paragraphs>
  <Slides>21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Βαθμοί βαρηκοΐας</vt:lpstr>
      <vt:lpstr>Βαθμοί βαρηκοΐας</vt:lpstr>
      <vt:lpstr>Ακοομετρία καθαρών τόνων</vt:lpstr>
      <vt:lpstr>Ακοομετρία καθαρών τόνων</vt:lpstr>
      <vt:lpstr>Ακοομετρία καθαρών τόνων (2)</vt:lpstr>
      <vt:lpstr>Ακοομετρία καθαρών τόνων (3)</vt:lpstr>
      <vt:lpstr>Ακοομετρία καθαρών τόνων (4)</vt:lpstr>
      <vt:lpstr>Ακοομετρία καθαρών τόνων (5)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290</cp:revision>
  <dcterms:created xsi:type="dcterms:W3CDTF">2012-09-06T09:03:05Z</dcterms:created>
  <dcterms:modified xsi:type="dcterms:W3CDTF">2015-11-22T18:11:50Z</dcterms:modified>
</cp:coreProperties>
</file>