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2"/>
  </p:notesMasterIdLst>
  <p:sldIdLst>
    <p:sldId id="288" r:id="rId2"/>
    <p:sldId id="256" r:id="rId3"/>
    <p:sldId id="280" r:id="rId4"/>
    <p:sldId id="281" r:id="rId5"/>
    <p:sldId id="279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82" r:id="rId26"/>
    <p:sldId id="283" r:id="rId27"/>
    <p:sldId id="284" r:id="rId28"/>
    <p:sldId id="285" r:id="rId29"/>
    <p:sldId id="286" r:id="rId30"/>
    <p:sldId id="287" r:id="rId31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E425-9E49-4CEE-B6E3-6B6B09D85056}" type="datetimeFigureOut">
              <a:rPr lang="el-GR" smtClean="0"/>
              <a:pPr/>
              <a:t>19/10/2015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B911-82C7-4DE5-B68E-243B6E365E5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3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4563"/>
            <a:ext cx="3606800" cy="25495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3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BDAB-5411-4149-829B-BA6B68EE47D7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E930-EE41-4B71-ACCE-A1505FDE3043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067112" y="334103"/>
            <a:ext cx="2812588" cy="7103459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25639" y="334103"/>
            <a:ext cx="8263250" cy="7103459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FCBC-AAF4-4C5A-9CF9-2EBC163AE9C0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ts val="1090"/>
              </a:lnSpc>
            </a:pP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BE4ED-C7AB-48F4-8537-EA9C86E2530F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  <p:sp>
        <p:nvSpPr>
          <p:cNvPr id="5" name="4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3B2F2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ts val="1090"/>
              </a:lnSpc>
            </a:pP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3A15-8F39-42DE-92D9-4C8B75E00180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  <p:sp>
        <p:nvSpPr>
          <p:cNvPr id="13" name="12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14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6E97-73D6-4389-9375-922CA6C86D7C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4855758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3202773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B38C-9F13-4F17-8BAD-19F2065FB999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25639" y="1943357"/>
            <a:ext cx="5537918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341788" y="1943357"/>
            <a:ext cx="5537919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42A-FB6D-439F-8C3B-ABF5BC1625D2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9" indent="0">
              <a:buNone/>
              <a:defRPr sz="2300" b="1"/>
            </a:lvl2pPr>
            <a:lvl3pPr marL="1042173" indent="0">
              <a:buNone/>
              <a:defRPr sz="2100" b="1"/>
            </a:lvl3pPr>
            <a:lvl4pPr marL="1563260" indent="0">
              <a:buNone/>
              <a:defRPr sz="1800" b="1"/>
            </a:lvl4pPr>
            <a:lvl5pPr marL="2084347" indent="0">
              <a:buNone/>
              <a:defRPr sz="1800" b="1"/>
            </a:lvl5pPr>
            <a:lvl6pPr marL="2605433" indent="0">
              <a:buNone/>
              <a:defRPr sz="1800" b="1"/>
            </a:lvl6pPr>
            <a:lvl7pPr marL="3126518" indent="0">
              <a:buNone/>
              <a:defRPr sz="1800" b="1"/>
            </a:lvl7pPr>
            <a:lvl8pPr marL="3647606" indent="0">
              <a:buNone/>
              <a:defRPr sz="1800" b="1"/>
            </a:lvl8pPr>
            <a:lvl9pPr marL="4168691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6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9" indent="0">
              <a:buNone/>
              <a:defRPr sz="2300" b="1"/>
            </a:lvl2pPr>
            <a:lvl3pPr marL="1042173" indent="0">
              <a:buNone/>
              <a:defRPr sz="2100" b="1"/>
            </a:lvl3pPr>
            <a:lvl4pPr marL="1563260" indent="0">
              <a:buNone/>
              <a:defRPr sz="1800" b="1"/>
            </a:lvl4pPr>
            <a:lvl5pPr marL="2084347" indent="0">
              <a:buNone/>
              <a:defRPr sz="1800" b="1"/>
            </a:lvl5pPr>
            <a:lvl6pPr marL="2605433" indent="0">
              <a:buNone/>
              <a:defRPr sz="1800" b="1"/>
            </a:lvl6pPr>
            <a:lvl7pPr marL="3126518" indent="0">
              <a:buNone/>
              <a:defRPr sz="1800" b="1"/>
            </a:lvl7pPr>
            <a:lvl8pPr marL="3647606" indent="0">
              <a:buNone/>
              <a:defRPr sz="1800" b="1"/>
            </a:lvl8pPr>
            <a:lvl9pPr marL="4168691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6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3C09-44DB-4D87-ACA9-0EA436126AC4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9712-2A25-490F-A1C0-45A9450478FA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460-9A96-447F-A75A-1E6A8C76241F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8" y="300865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2" y="300868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8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089" indent="0">
              <a:buNone/>
              <a:defRPr sz="1400"/>
            </a:lvl2pPr>
            <a:lvl3pPr marL="1042173" indent="0">
              <a:buNone/>
              <a:defRPr sz="1100"/>
            </a:lvl3pPr>
            <a:lvl4pPr marL="1563260" indent="0">
              <a:buNone/>
              <a:defRPr sz="1000"/>
            </a:lvl4pPr>
            <a:lvl5pPr marL="2084347" indent="0">
              <a:buNone/>
              <a:defRPr sz="1000"/>
            </a:lvl5pPr>
            <a:lvl6pPr marL="2605433" indent="0">
              <a:buNone/>
              <a:defRPr sz="1000"/>
            </a:lvl6pPr>
            <a:lvl7pPr marL="3126518" indent="0">
              <a:buNone/>
              <a:defRPr sz="1000"/>
            </a:lvl7pPr>
            <a:lvl8pPr marL="3647606" indent="0">
              <a:buNone/>
              <a:defRPr sz="1000"/>
            </a:lvl8pPr>
            <a:lvl9pPr marL="4168691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0BF-5817-4A4E-8B9B-26A098BF5DCE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089" indent="0">
              <a:buNone/>
              <a:defRPr sz="3200"/>
            </a:lvl2pPr>
            <a:lvl3pPr marL="1042173" indent="0">
              <a:buNone/>
              <a:defRPr sz="2700"/>
            </a:lvl3pPr>
            <a:lvl4pPr marL="1563260" indent="0">
              <a:buNone/>
              <a:defRPr sz="2300"/>
            </a:lvl4pPr>
            <a:lvl5pPr marL="2084347" indent="0">
              <a:buNone/>
              <a:defRPr sz="2300"/>
            </a:lvl5pPr>
            <a:lvl6pPr marL="2605433" indent="0">
              <a:buNone/>
              <a:defRPr sz="2300"/>
            </a:lvl6pPr>
            <a:lvl7pPr marL="3126518" indent="0">
              <a:buNone/>
              <a:defRPr sz="2300"/>
            </a:lvl7pPr>
            <a:lvl8pPr marL="3647606" indent="0">
              <a:buNone/>
              <a:defRPr sz="2300"/>
            </a:lvl8pPr>
            <a:lvl9pPr marL="4168691" indent="0">
              <a:buNone/>
              <a:defRPr sz="23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089" indent="0">
              <a:buNone/>
              <a:defRPr sz="1400"/>
            </a:lvl2pPr>
            <a:lvl3pPr marL="1042173" indent="0">
              <a:buNone/>
              <a:defRPr sz="1100"/>
            </a:lvl3pPr>
            <a:lvl4pPr marL="1563260" indent="0">
              <a:buNone/>
              <a:defRPr sz="1000"/>
            </a:lvl4pPr>
            <a:lvl5pPr marL="2084347" indent="0">
              <a:buNone/>
              <a:defRPr sz="1000"/>
            </a:lvl5pPr>
            <a:lvl6pPr marL="2605433" indent="0">
              <a:buNone/>
              <a:defRPr sz="1000"/>
            </a:lvl6pPr>
            <a:lvl7pPr marL="3126518" indent="0">
              <a:buNone/>
              <a:defRPr sz="1000"/>
            </a:lvl7pPr>
            <a:lvl8pPr marL="3647606" indent="0">
              <a:buNone/>
              <a:defRPr sz="1000"/>
            </a:lvl8pPr>
            <a:lvl9pPr marL="4168691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017E-B068-409D-9AF3-1232B6697B9E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9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17" tIns="52107" rIns="104217" bIns="52107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0" y="1763190"/>
            <a:ext cx="9624060" cy="4986941"/>
          </a:xfrm>
          <a:prstGeom prst="rect">
            <a:avLst/>
          </a:prstGeom>
        </p:spPr>
        <p:txBody>
          <a:bodyPr vert="horz" lIns="104217" tIns="52107" rIns="104217" bIns="52107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7003756"/>
            <a:ext cx="2495127" cy="402314"/>
          </a:xfrm>
          <a:prstGeom prst="rect">
            <a:avLst/>
          </a:prstGeom>
        </p:spPr>
        <p:txBody>
          <a:bodyPr vert="horz" lIns="104217" tIns="52107" rIns="104217" bIns="521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E8E8-D3D7-4A0A-86CC-E420FEB753EF}" type="datetime1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2" y="7003756"/>
            <a:ext cx="3386243" cy="402314"/>
          </a:xfrm>
          <a:prstGeom prst="rect">
            <a:avLst/>
          </a:prstGeom>
        </p:spPr>
        <p:txBody>
          <a:bodyPr vert="horz" lIns="104217" tIns="52107" rIns="104217" bIns="521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090"/>
              </a:lnSpc>
            </a:pPr>
            <a:endParaRPr lang="el-GR" spc="-5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17" tIns="52107" rIns="104217" bIns="521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469900" y="0"/>
            <a:ext cx="96774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Χρηματοοικονομική των Επιχειρήσεων, Ενότητα : Βέλτιστη Κεφαλαιακή Δομή, ΤΜΗΜΑ ΧΡΗΜΑΤΟΟΙΚΟΝΟΜΙΚΉΣ ΚΑΙ ΛΟΓΙΣΤΙΚΗΣ 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469900" cy="535467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03" y="0"/>
            <a:ext cx="576897" cy="501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ftr="0" dt="0"/>
  <p:txStyles>
    <p:titleStyle>
      <a:lvl1pPr algn="ctr" defTabSz="10421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15" indent="-390815" algn="l" defTabSz="10421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768" indent="-325679" algn="l" defTabSz="10421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717" indent="-260544" algn="l" defTabSz="10421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802" indent="-260544" algn="l" defTabSz="10421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890" indent="-260544" algn="l" defTabSz="10421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5978" indent="-260544" algn="l" defTabSz="10421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63" indent="-260544" algn="l" defTabSz="10421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49" indent="-260544" algn="l" defTabSz="10421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36" indent="-260544" algn="l" defTabSz="10421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9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73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60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47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33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18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06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91" algn="l" defTabSz="1042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Μακροοικονομική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99395" y="3830698"/>
            <a:ext cx="9094610" cy="1931106"/>
          </a:xfrm>
        </p:spPr>
        <p:txBody>
          <a:bodyPr>
            <a:noAutofit/>
          </a:bodyPr>
          <a:lstStyle/>
          <a:p>
            <a:r>
              <a:rPr lang="el-GR" sz="3400" dirty="0" smtClean="0"/>
              <a:t>Ενότητα :Δημοσιονομική πολιτική</a:t>
            </a:r>
            <a:endParaRPr lang="el-GR" sz="3400" b="1" dirty="0" smtClean="0"/>
          </a:p>
          <a:p>
            <a:endParaRPr lang="el-GR" sz="3400" dirty="0" smtClean="0"/>
          </a:p>
          <a:p>
            <a:r>
              <a:rPr lang="el-GR" sz="3400" dirty="0" err="1" smtClean="0"/>
              <a:t>Καραμάνης</a:t>
            </a:r>
            <a:r>
              <a:rPr lang="el-GR" sz="3400" dirty="0" smtClean="0"/>
              <a:t>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472" y="6421522"/>
            <a:ext cx="1849693" cy="609757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9638" y="6161220"/>
            <a:ext cx="5040644" cy="1130360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50968" y="737221"/>
            <a:ext cx="4932569" cy="1517029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3193"/>
                </a:lnSpc>
              </a:pPr>
              <a:r>
                <a:rPr lang="el-GR" sz="2500" dirty="0" smtClean="0"/>
                <a:t>Ελληνική Δημοκρατία</a:t>
              </a:r>
            </a:p>
            <a:p>
              <a:pPr>
                <a:lnSpc>
                  <a:spcPts val="3193"/>
                </a:lnSpc>
              </a:pPr>
              <a:r>
                <a:rPr lang="el-GR" sz="2500" dirty="0" smtClean="0"/>
                <a:t>Τεχνολογικό Εκπαιδευτικό Ίδρυμα Ηπείρου</a:t>
              </a:r>
              <a:endParaRPr lang="en-GB" sz="2500" dirty="0" smtClean="0"/>
            </a:p>
          </p:txBody>
        </p:sp>
      </p:grp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3" name="10 - Ορθογώνιο"/>
          <p:cNvSpPr/>
          <p:nvPr/>
        </p:nvSpPr>
        <p:spPr>
          <a:xfrm>
            <a:off x="-12700" y="-31750"/>
            <a:ext cx="10693400" cy="654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46100" y="659885"/>
            <a:ext cx="99060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15"/>
              </a:lnSpc>
            </a:pPr>
            <a:r>
              <a:rPr sz="2800" b="1" dirty="0">
                <a:latin typeface="Comic Sans MS"/>
                <a:cs typeface="Comic Sans MS"/>
              </a:rPr>
              <a:t>Ε</a:t>
            </a:r>
            <a:r>
              <a:rPr sz="2800" b="1" spc="-75" dirty="0">
                <a:latin typeface="Comic Sans MS"/>
                <a:cs typeface="Comic Sans MS"/>
              </a:rPr>
              <a:t>Φ</a:t>
            </a:r>
            <a:r>
              <a:rPr sz="2800" b="1" dirty="0">
                <a:latin typeface="Comic Sans MS"/>
                <a:cs typeface="Comic Sans MS"/>
              </a:rPr>
              <a:t>Α</a:t>
            </a:r>
            <a:r>
              <a:rPr sz="2800" b="1" spc="30" dirty="0">
                <a:latin typeface="Comic Sans MS"/>
                <a:cs typeface="Comic Sans MS"/>
              </a:rPr>
              <a:t>Ρ</a:t>
            </a:r>
            <a:r>
              <a:rPr sz="2800" b="1" dirty="0">
                <a:latin typeface="Comic Sans MS"/>
                <a:cs typeface="Comic Sans MS"/>
              </a:rPr>
              <a:t>ΜΟ</a:t>
            </a:r>
            <a:r>
              <a:rPr sz="2800" b="1" spc="-5" dirty="0">
                <a:latin typeface="Comic Sans MS"/>
                <a:cs typeface="Comic Sans MS"/>
              </a:rPr>
              <a:t>Ζ</a:t>
            </a:r>
            <a:r>
              <a:rPr sz="2800" b="1" dirty="0">
                <a:latin typeface="Comic Sans MS"/>
                <a:cs typeface="Comic Sans MS"/>
              </a:rPr>
              <a:t>ΟΜΕ</a:t>
            </a:r>
            <a:r>
              <a:rPr sz="2800" b="1" spc="40" dirty="0">
                <a:latin typeface="Comic Sans MS"/>
                <a:cs typeface="Comic Sans MS"/>
              </a:rPr>
              <a:t>Ν</a:t>
            </a:r>
            <a:r>
              <a:rPr sz="2800" b="1" dirty="0">
                <a:latin typeface="Comic Sans MS"/>
                <a:cs typeface="Comic Sans MS"/>
              </a:rPr>
              <a:t>Η</a:t>
            </a:r>
            <a:r>
              <a:rPr sz="2800" b="1" spc="335" dirty="0">
                <a:latin typeface="Comic Sans MS"/>
                <a:cs typeface="Comic Sans MS"/>
              </a:rPr>
              <a:t> </a:t>
            </a:r>
            <a:r>
              <a:rPr lang="el-GR" sz="2800" b="1" spc="495" dirty="0" smtClean="0">
                <a:latin typeface="Comic Sans MS"/>
                <a:cs typeface="Comic Sans MS"/>
              </a:rPr>
              <a:t>Δ</a:t>
            </a:r>
            <a:r>
              <a:rPr sz="2800" b="1" dirty="0" smtClean="0">
                <a:latin typeface="Comic Sans MS"/>
                <a:cs typeface="Comic Sans MS"/>
              </a:rPr>
              <a:t>ΗΜΟ</a:t>
            </a:r>
            <a:r>
              <a:rPr sz="2800" b="1" spc="-65" dirty="0" smtClean="0">
                <a:latin typeface="Comic Sans MS"/>
                <a:cs typeface="Comic Sans MS"/>
              </a:rPr>
              <a:t>Σ</a:t>
            </a:r>
            <a:r>
              <a:rPr sz="2800" b="1" spc="-5" dirty="0" smtClean="0">
                <a:latin typeface="Comic Sans MS"/>
                <a:cs typeface="Comic Sans MS"/>
              </a:rPr>
              <a:t>Ι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40" dirty="0" smtClean="0">
                <a:latin typeface="Comic Sans MS"/>
                <a:cs typeface="Comic Sans MS"/>
              </a:rPr>
              <a:t>Ν</a:t>
            </a:r>
            <a:r>
              <a:rPr sz="2800" b="1" dirty="0" smtClean="0">
                <a:latin typeface="Comic Sans MS"/>
                <a:cs typeface="Comic Sans MS"/>
              </a:rPr>
              <a:t>ΟΜ</a:t>
            </a:r>
            <a:r>
              <a:rPr sz="2800" b="1" spc="-5" dirty="0" smtClean="0">
                <a:latin typeface="Comic Sans MS"/>
                <a:cs typeface="Comic Sans MS"/>
              </a:rPr>
              <a:t>Ι</a:t>
            </a:r>
            <a:r>
              <a:rPr sz="2800" b="1" spc="-10" dirty="0" smtClean="0">
                <a:latin typeface="Comic Sans MS"/>
                <a:cs typeface="Comic Sans MS"/>
              </a:rPr>
              <a:t>Κ</a:t>
            </a:r>
            <a:r>
              <a:rPr sz="2800" b="1" dirty="0" smtClean="0">
                <a:latin typeface="Comic Sans MS"/>
                <a:cs typeface="Comic Sans MS"/>
              </a:rPr>
              <a:t>Η</a:t>
            </a:r>
            <a:r>
              <a:rPr sz="2800" b="1" spc="345" dirty="0" smtClean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5" dirty="0">
                <a:latin typeface="Comic Sans MS"/>
                <a:cs typeface="Comic Sans MS"/>
              </a:rPr>
              <a:t>ΛΙ</a:t>
            </a:r>
            <a:r>
              <a:rPr sz="2800" b="1" spc="45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-10" dirty="0">
                <a:latin typeface="Comic Sans MS"/>
                <a:cs typeface="Comic Sans MS"/>
              </a:rPr>
              <a:t>Κ</a:t>
            </a:r>
            <a:r>
              <a:rPr sz="2800" b="1" dirty="0">
                <a:latin typeface="Comic Sans MS"/>
                <a:cs typeface="Comic Sans MS"/>
              </a:rPr>
              <a:t>Η</a:t>
            </a:r>
            <a:r>
              <a:rPr sz="2800" b="1" spc="360" dirty="0" smtClean="0">
                <a:latin typeface="Comic Sans MS"/>
                <a:cs typeface="Comic Sans MS"/>
              </a:rPr>
              <a:t>:</a:t>
            </a:r>
            <a:endParaRPr lang="el-GR" sz="2800" b="1" spc="360" dirty="0" smtClean="0">
              <a:latin typeface="Comic Sans MS"/>
              <a:cs typeface="Comic Sans MS"/>
            </a:endParaRPr>
          </a:p>
          <a:p>
            <a:pPr marL="12700">
              <a:lnSpc>
                <a:spcPts val="3215"/>
              </a:lnSpc>
            </a:pPr>
            <a:r>
              <a:rPr lang="el-GR" sz="2800" b="1" spc="360" dirty="0" smtClean="0">
                <a:latin typeface="Comic Sans MS"/>
                <a:cs typeface="Comic Sans MS"/>
              </a:rPr>
              <a:t>      Ι. ΕΠΕΚΤΑΤΙΚΗ ΠΟΛΙΤΙΚΗ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156" y="1035051"/>
            <a:ext cx="8960744" cy="216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</a:pPr>
            <a:r>
              <a:rPr lang="el-GR" sz="2650" spc="350" dirty="0" smtClean="0">
                <a:solidFill>
                  <a:srgbClr val="A5AB81"/>
                </a:solidFill>
                <a:latin typeface="Meiryo"/>
                <a:cs typeface="Meiryo"/>
              </a:rPr>
              <a:t>   </a:t>
            </a:r>
          </a:p>
          <a:p>
            <a:pPr marL="12700">
              <a:lnSpc>
                <a:spcPts val="3350"/>
              </a:lnSpc>
              <a:buFont typeface="Wingdings" pitchFamily="2" charset="2"/>
              <a:buChar char="Ø"/>
            </a:pP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5" dirty="0" smtClean="0">
                <a:latin typeface="Comic Sans MS"/>
                <a:cs typeface="Comic Sans MS"/>
              </a:rPr>
              <a:t>κτ</a:t>
            </a:r>
            <a:r>
              <a:rPr sz="2800" spc="55" dirty="0" smtClean="0">
                <a:latin typeface="Comic Sans MS"/>
                <a:cs typeface="Comic Sans MS"/>
              </a:rPr>
              <a:t>α</a:t>
            </a:r>
            <a:r>
              <a:rPr sz="2800" spc="0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ι</a:t>
            </a:r>
            <a:r>
              <a:rPr sz="2800" spc="-5" dirty="0" smtClean="0">
                <a:latin typeface="Comic Sans MS"/>
                <a:cs typeface="Comic Sans MS"/>
              </a:rPr>
              <a:t>κή</a:t>
            </a:r>
            <a:r>
              <a:rPr sz="2800" spc="370" dirty="0" smtClean="0">
                <a:latin typeface="Comic Sans MS"/>
                <a:cs typeface="Comic Sans MS"/>
              </a:rPr>
              <a:t> </a:t>
            </a:r>
            <a:r>
              <a:rPr lang="el-GR" sz="2800" spc="505" dirty="0" smtClean="0">
                <a:latin typeface="Comic Sans MS"/>
                <a:cs typeface="Comic Sans MS"/>
              </a:rPr>
              <a:t>Δ</a:t>
            </a:r>
            <a:r>
              <a:rPr sz="2800" spc="515" dirty="0" smtClean="0">
                <a:latin typeface="Comic Sans MS"/>
                <a:cs typeface="Comic Sans MS"/>
              </a:rPr>
              <a:t>.</a:t>
            </a:r>
            <a:r>
              <a:rPr sz="2800" spc="-5" dirty="0" smtClean="0">
                <a:latin typeface="Comic Sans MS"/>
                <a:cs typeface="Comic Sans MS"/>
              </a:rPr>
              <a:t>Π</a:t>
            </a:r>
            <a:r>
              <a:rPr sz="2800" spc="515" dirty="0" smtClean="0">
                <a:latin typeface="Comic Sans MS"/>
                <a:cs typeface="Comic Sans MS"/>
              </a:rPr>
              <a:t>.</a:t>
            </a:r>
            <a:r>
              <a:rPr sz="2800" spc="375" dirty="0" smtClean="0">
                <a:latin typeface="Comic Sans MS"/>
                <a:cs typeface="Comic Sans MS"/>
              </a:rPr>
              <a:t> </a:t>
            </a:r>
            <a:r>
              <a:rPr sz="2800" spc="130" dirty="0" smtClean="0">
                <a:latin typeface="Lucida Sans Unicode"/>
                <a:cs typeface="Lucida Sans Unicode"/>
              </a:rPr>
              <a:t>⇒</a:t>
            </a:r>
            <a:r>
              <a:rPr sz="2800" spc="220" dirty="0" smtClean="0">
                <a:latin typeface="Lucida Sans Unicode"/>
                <a:cs typeface="Lucida Sans Unicode"/>
              </a:rPr>
              <a:t> </a:t>
            </a:r>
            <a:r>
              <a:rPr sz="2800" spc="200" dirty="0" smtClean="0">
                <a:latin typeface="Lucida Sans Unicode"/>
                <a:cs typeface="Lucida Sans Unicode"/>
              </a:rPr>
              <a:t>↑</a:t>
            </a:r>
            <a:r>
              <a:rPr sz="2800" spc="220" dirty="0" smtClean="0">
                <a:latin typeface="Lucida Sans Unicode"/>
                <a:cs typeface="Lucida Sans Unicode"/>
              </a:rPr>
              <a:t> </a:t>
            </a:r>
            <a:r>
              <a:rPr sz="2800" dirty="0" smtClean="0">
                <a:latin typeface="Comic Sans MS"/>
                <a:cs typeface="Comic Sans MS"/>
              </a:rPr>
              <a:t>δ</a:t>
            </a:r>
            <a:r>
              <a:rPr sz="2800" spc="-10" dirty="0" smtClean="0">
                <a:latin typeface="Comic Sans MS"/>
                <a:cs typeface="Comic Sans MS"/>
              </a:rPr>
              <a:t>ηµ</a:t>
            </a:r>
            <a:r>
              <a:rPr sz="2800" dirty="0" smtClean="0">
                <a:latin typeface="Comic Sans MS"/>
                <a:cs typeface="Comic Sans MS"/>
              </a:rPr>
              <a:t>οσ</a:t>
            </a:r>
            <a:r>
              <a:rPr sz="2800" spc="-10" dirty="0" smtClean="0">
                <a:latin typeface="Comic Sans MS"/>
                <a:cs typeface="Comic Sans MS"/>
              </a:rPr>
              <a:t>ί</a:t>
            </a:r>
            <a:r>
              <a:rPr sz="2800" spc="-20" dirty="0" smtClean="0">
                <a:latin typeface="Comic Sans MS"/>
                <a:cs typeface="Comic Sans MS"/>
              </a:rPr>
              <a:t>ω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800" spc="2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δ</a:t>
            </a:r>
            <a:r>
              <a:rPr sz="2800" spc="-10" dirty="0" smtClean="0">
                <a:latin typeface="Comic Sans MS"/>
                <a:cs typeface="Comic Sans MS"/>
              </a:rPr>
              <a:t>α</a:t>
            </a:r>
            <a:r>
              <a:rPr sz="2800" spc="-25" dirty="0" smtClean="0">
                <a:latin typeface="Comic Sans MS"/>
                <a:cs typeface="Comic Sans MS"/>
              </a:rPr>
              <a:t>π</a:t>
            </a:r>
            <a:r>
              <a:rPr sz="2800" spc="-20" dirty="0" smtClean="0">
                <a:latin typeface="Comic Sans MS"/>
                <a:cs typeface="Comic Sans MS"/>
              </a:rPr>
              <a:t>α</a:t>
            </a:r>
            <a:r>
              <a:rPr sz="2800" spc="-25" dirty="0" smtClean="0">
                <a:latin typeface="Comic Sans MS"/>
                <a:cs typeface="Comic Sans MS"/>
              </a:rPr>
              <a:t>ν</a:t>
            </a:r>
            <a:r>
              <a:rPr sz="2800" spc="-10" dirty="0" smtClean="0">
                <a:latin typeface="Comic Sans MS"/>
                <a:cs typeface="Comic Sans MS"/>
              </a:rPr>
              <a:t>ώ</a:t>
            </a:r>
            <a:r>
              <a:rPr sz="2800" spc="-5" dirty="0" smtClean="0">
                <a:latin typeface="Comic Sans MS"/>
                <a:cs typeface="Comic Sans MS"/>
              </a:rPr>
              <a:t>ν</a:t>
            </a:r>
            <a:r>
              <a:rPr sz="2800" spc="23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ή/</a:t>
            </a:r>
            <a:r>
              <a:rPr sz="2800" spc="-15" dirty="0" smtClean="0">
                <a:latin typeface="Comic Sans MS"/>
                <a:cs typeface="Comic Sans MS"/>
              </a:rPr>
              <a:t>κ</a:t>
            </a:r>
            <a:r>
              <a:rPr sz="2800" spc="-2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ι</a:t>
            </a:r>
            <a:r>
              <a:rPr sz="2800" spc="240" dirty="0" smtClean="0">
                <a:latin typeface="Comic Sans MS"/>
                <a:cs typeface="Comic Sans MS"/>
              </a:rPr>
              <a:t> </a:t>
            </a:r>
            <a:r>
              <a:rPr sz="2800" spc="200" dirty="0" smtClean="0">
                <a:latin typeface="Lucida Sans Unicode"/>
                <a:cs typeface="Lucida Sans Unicode"/>
              </a:rPr>
              <a:t>↓</a:t>
            </a:r>
            <a:endParaRPr sz="2800" dirty="0" smtClean="0">
              <a:latin typeface="Lucida Sans Unicode"/>
              <a:cs typeface="Lucida Sans Unicode"/>
            </a:endParaRPr>
          </a:p>
          <a:p>
            <a:pPr marL="287020">
              <a:lnSpc>
                <a:spcPts val="3350"/>
              </a:lnSpc>
            </a:pPr>
            <a:r>
              <a:rPr sz="2800" spc="-10" dirty="0" smtClean="0">
                <a:latin typeface="Comic Sans MS"/>
                <a:cs typeface="Comic Sans MS"/>
              </a:rPr>
              <a:t>φ</a:t>
            </a:r>
            <a:r>
              <a:rPr sz="2800" dirty="0" smtClean="0">
                <a:latin typeface="Comic Sans MS"/>
                <a:cs typeface="Comic Sans MS"/>
              </a:rPr>
              <a:t>όρ</a:t>
            </a:r>
            <a:r>
              <a:rPr sz="2800" spc="-10" dirty="0" smtClean="0">
                <a:latin typeface="Comic Sans MS"/>
                <a:cs typeface="Comic Sans MS"/>
              </a:rPr>
              <a:t>ω</a:t>
            </a:r>
            <a:r>
              <a:rPr sz="2800" spc="-5" dirty="0" smtClean="0">
                <a:latin typeface="Comic Sans MS"/>
                <a:cs typeface="Comic Sans MS"/>
              </a:rPr>
              <a:t>ν 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π.</a:t>
            </a:r>
            <a:r>
              <a:rPr sz="2800" spc="-5" dirty="0">
                <a:latin typeface="Comic Sans MS"/>
                <a:cs typeface="Comic Sans MS"/>
              </a:rPr>
              <a:t>χ.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 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µί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ίνα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ύφ</a:t>
            </a:r>
            <a:r>
              <a:rPr sz="2800" dirty="0">
                <a:latin typeface="Comic Sans MS"/>
                <a:cs typeface="Comic Sans MS"/>
              </a:rPr>
              <a:t>εσ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endParaRPr sz="2800" dirty="0">
              <a:latin typeface="Comic Sans MS"/>
              <a:cs typeface="Comic Sans MS"/>
            </a:endParaRPr>
          </a:p>
          <a:p>
            <a:pPr marL="287020" marR="6985" indent="-274320">
              <a:lnSpc>
                <a:spcPct val="100000"/>
              </a:lnSpc>
              <a:buFont typeface="Wingdings" pitchFamily="2" charset="2"/>
              <a:buChar char="Ø"/>
              <a:tabLst>
                <a:tab pos="2056130" algn="l"/>
                <a:tab pos="3564890" algn="l"/>
                <a:tab pos="4495800" algn="l"/>
                <a:tab pos="6165850" algn="l"/>
                <a:tab pos="7040880" algn="l"/>
                <a:tab pos="8001000" algn="l"/>
              </a:tabLst>
            </a:pPr>
            <a:r>
              <a:rPr sz="2800" spc="-65" dirty="0" smtClean="0">
                <a:latin typeface="Comic Sans MS"/>
                <a:cs typeface="Comic Sans MS"/>
              </a:rPr>
              <a:t>Σ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ό</a:t>
            </a:r>
            <a:r>
              <a:rPr sz="2800" spc="-5" dirty="0" smtClean="0">
                <a:latin typeface="Comic Sans MS"/>
                <a:cs typeface="Comic Sans MS"/>
              </a:rPr>
              <a:t>χ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375" dirty="0">
                <a:latin typeface="Comic Sans MS"/>
                <a:cs typeface="Comic Sans MS"/>
              </a:rPr>
              <a:t>: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αύ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5" dirty="0">
                <a:latin typeface="Comic Sans MS"/>
                <a:cs typeface="Comic Sans MS"/>
              </a:rPr>
              <a:t>ζ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σοδ</a:t>
            </a:r>
            <a:r>
              <a:rPr sz="2800" spc="-10" dirty="0">
                <a:latin typeface="Comic Sans MS"/>
                <a:cs typeface="Comic Sans MS"/>
              </a:rPr>
              <a:t>ήµα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7" y="3346703"/>
            <a:ext cx="9143987" cy="385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023861" y="3688841"/>
            <a:ext cx="165735" cy="3122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P</a:t>
            </a:r>
            <a:r>
              <a:rPr sz="1100" spc="-5" dirty="0">
                <a:latin typeface="Comic Sans MS"/>
                <a:cs typeface="Comic Sans MS"/>
              </a:rPr>
              <a:t>a</a:t>
            </a:r>
            <a:r>
              <a:rPr sz="1100" spc="5" dirty="0">
                <a:latin typeface="Comic Sans MS"/>
                <a:cs typeface="Comic Sans MS"/>
              </a:rPr>
              <a:t>r</a:t>
            </a:r>
            <a:r>
              <a:rPr sz="1100" spc="-10" dirty="0">
                <a:latin typeface="Comic Sans MS"/>
                <a:cs typeface="Comic Sans MS"/>
              </a:rPr>
              <a:t>k</a:t>
            </a:r>
            <a:r>
              <a:rPr sz="1100" dirty="0">
                <a:latin typeface="Comic Sans MS"/>
                <a:cs typeface="Comic Sans MS"/>
              </a:rPr>
              <a:t>in</a:t>
            </a:r>
            <a:r>
              <a:rPr sz="1100" spc="-10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et</a:t>
            </a:r>
            <a:r>
              <a:rPr sz="1100" spc="-15" dirty="0">
                <a:latin typeface="Comic Sans MS"/>
                <a:cs typeface="Comic Sans MS"/>
              </a:rPr>
              <a:t>.</a:t>
            </a:r>
            <a:r>
              <a:rPr sz="1100" spc="-5" dirty="0">
                <a:latin typeface="Comic Sans MS"/>
                <a:cs typeface="Comic Sans MS"/>
              </a:rPr>
              <a:t>al</a:t>
            </a:r>
            <a:r>
              <a:rPr sz="1100" dirty="0">
                <a:latin typeface="Comic Sans MS"/>
                <a:cs typeface="Comic Sans MS"/>
              </a:rPr>
              <a:t>.</a:t>
            </a:r>
            <a:r>
              <a:rPr sz="1100" spc="-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</a:t>
            </a:r>
            <a:r>
              <a:rPr sz="1100" spc="-10" dirty="0">
                <a:latin typeface="Comic Sans MS"/>
                <a:cs typeface="Comic Sans MS"/>
              </a:rPr>
              <a:t>1</a:t>
            </a:r>
            <a:r>
              <a:rPr sz="1100" spc="-5" dirty="0">
                <a:latin typeface="Comic Sans MS"/>
                <a:cs typeface="Comic Sans MS"/>
              </a:rPr>
              <a:t>2</a:t>
            </a:r>
            <a:r>
              <a:rPr sz="1100" dirty="0">
                <a:latin typeface="Comic Sans MS"/>
                <a:cs typeface="Comic Sans MS"/>
              </a:rPr>
              <a:t>),</a:t>
            </a:r>
            <a:r>
              <a:rPr sz="1100" spc="-1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¨</a:t>
            </a:r>
            <a:r>
              <a:rPr sz="1100" spc="-5" dirty="0">
                <a:latin typeface="Comic Sans MS"/>
                <a:cs typeface="Comic Sans MS"/>
              </a:rPr>
              <a:t>Αρχέ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10" dirty="0">
                <a:latin typeface="Comic Sans MS"/>
                <a:cs typeface="Comic Sans MS"/>
              </a:rPr>
              <a:t> 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ής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12" name="object 12"/>
          <p:cNvSpPr/>
          <p:nvPr/>
        </p:nvSpPr>
        <p:spPr>
          <a:xfrm>
            <a:off x="1241935" y="3777995"/>
            <a:ext cx="8353031" cy="3168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12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22300" y="795521"/>
            <a:ext cx="9525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omic Sans MS" pitchFamily="66" charset="0"/>
                <a:cs typeface="Comic Sans MS"/>
              </a:rPr>
              <a:t>Ε</a:t>
            </a:r>
            <a:r>
              <a:rPr sz="2800" b="1" spc="-75" dirty="0">
                <a:latin typeface="Comic Sans MS" pitchFamily="66" charset="0"/>
                <a:cs typeface="Comic Sans MS"/>
              </a:rPr>
              <a:t>Φ</a:t>
            </a:r>
            <a:r>
              <a:rPr sz="2800" b="1" dirty="0">
                <a:latin typeface="Comic Sans MS" pitchFamily="66" charset="0"/>
                <a:cs typeface="Comic Sans MS"/>
              </a:rPr>
              <a:t>Α</a:t>
            </a:r>
            <a:r>
              <a:rPr sz="2800" b="1" spc="30" dirty="0">
                <a:latin typeface="Comic Sans MS" pitchFamily="66" charset="0"/>
                <a:cs typeface="Comic Sans MS"/>
              </a:rPr>
              <a:t>Ρ</a:t>
            </a:r>
            <a:r>
              <a:rPr sz="2800" b="1" dirty="0">
                <a:latin typeface="Comic Sans MS" pitchFamily="66" charset="0"/>
                <a:cs typeface="Comic Sans MS"/>
              </a:rPr>
              <a:t>ΜΟ</a:t>
            </a:r>
            <a:r>
              <a:rPr sz="2800" b="1" spc="-5" dirty="0">
                <a:latin typeface="Comic Sans MS" pitchFamily="66" charset="0"/>
                <a:cs typeface="Comic Sans MS"/>
              </a:rPr>
              <a:t>Ζ</a:t>
            </a:r>
            <a:r>
              <a:rPr sz="2800" b="1" dirty="0">
                <a:latin typeface="Comic Sans MS" pitchFamily="66" charset="0"/>
                <a:cs typeface="Comic Sans MS"/>
              </a:rPr>
              <a:t>ΟΜΕ</a:t>
            </a:r>
            <a:r>
              <a:rPr sz="2800" b="1" spc="40" dirty="0">
                <a:latin typeface="Comic Sans MS" pitchFamily="66" charset="0"/>
                <a:cs typeface="Comic Sans MS"/>
              </a:rPr>
              <a:t>Ν</a:t>
            </a:r>
            <a:r>
              <a:rPr sz="2800" b="1" dirty="0">
                <a:latin typeface="Comic Sans MS" pitchFamily="66" charset="0"/>
                <a:cs typeface="Comic Sans MS"/>
              </a:rPr>
              <a:t>Η</a:t>
            </a:r>
            <a:r>
              <a:rPr sz="2800" b="1" spc="335" dirty="0">
                <a:latin typeface="Comic Sans MS" pitchFamily="66" charset="0"/>
                <a:cs typeface="Comic Sans MS"/>
              </a:rPr>
              <a:t> </a:t>
            </a:r>
            <a:r>
              <a:rPr lang="el-GR" sz="2800" b="1" spc="495" dirty="0" smtClean="0">
                <a:latin typeface="Comic Sans MS" pitchFamily="66" charset="0"/>
                <a:cs typeface="Comic Sans MS"/>
              </a:rPr>
              <a:t>Δ</a:t>
            </a:r>
            <a:r>
              <a:rPr sz="2800" b="1" dirty="0" smtClean="0">
                <a:latin typeface="Comic Sans MS" pitchFamily="66" charset="0"/>
                <a:cs typeface="Comic Sans MS"/>
              </a:rPr>
              <a:t>ΗΜΟ</a:t>
            </a:r>
            <a:r>
              <a:rPr sz="2800" b="1" spc="-65" dirty="0" smtClean="0">
                <a:latin typeface="Comic Sans MS" pitchFamily="66" charset="0"/>
                <a:cs typeface="Comic Sans MS"/>
              </a:rPr>
              <a:t>Σ</a:t>
            </a:r>
            <a:r>
              <a:rPr sz="2800" b="1" spc="-5" dirty="0" smtClean="0">
                <a:latin typeface="Comic Sans MS" pitchFamily="66" charset="0"/>
                <a:cs typeface="Comic Sans MS"/>
              </a:rPr>
              <a:t>Ι</a:t>
            </a:r>
            <a:r>
              <a:rPr sz="2800" b="1" dirty="0" smtClean="0">
                <a:latin typeface="Comic Sans MS" pitchFamily="66" charset="0"/>
                <a:cs typeface="Comic Sans MS"/>
              </a:rPr>
              <a:t>Ο</a:t>
            </a:r>
            <a:r>
              <a:rPr sz="2800" b="1" spc="40" dirty="0" smtClean="0">
                <a:latin typeface="Comic Sans MS" pitchFamily="66" charset="0"/>
                <a:cs typeface="Comic Sans MS"/>
              </a:rPr>
              <a:t>Ν</a:t>
            </a:r>
            <a:r>
              <a:rPr sz="2800" b="1" dirty="0" smtClean="0">
                <a:latin typeface="Comic Sans MS" pitchFamily="66" charset="0"/>
                <a:cs typeface="Comic Sans MS"/>
              </a:rPr>
              <a:t>ΟΜ</a:t>
            </a:r>
            <a:r>
              <a:rPr sz="2800" b="1" spc="-5" dirty="0" smtClean="0">
                <a:latin typeface="Comic Sans MS" pitchFamily="66" charset="0"/>
                <a:cs typeface="Comic Sans MS"/>
              </a:rPr>
              <a:t>Ι</a:t>
            </a:r>
            <a:r>
              <a:rPr sz="2800" b="1" spc="-10" dirty="0" smtClean="0">
                <a:latin typeface="Comic Sans MS" pitchFamily="66" charset="0"/>
                <a:cs typeface="Comic Sans MS"/>
              </a:rPr>
              <a:t>Κ</a:t>
            </a:r>
            <a:r>
              <a:rPr sz="2800" b="1" dirty="0" smtClean="0">
                <a:latin typeface="Comic Sans MS" pitchFamily="66" charset="0"/>
                <a:cs typeface="Comic Sans MS"/>
              </a:rPr>
              <a:t>Η</a:t>
            </a:r>
            <a:r>
              <a:rPr sz="2800" b="1" spc="345" dirty="0" smtClean="0">
                <a:latin typeface="Comic Sans MS" pitchFamily="66" charset="0"/>
                <a:cs typeface="Comic Sans MS"/>
              </a:rPr>
              <a:t> </a:t>
            </a:r>
            <a:r>
              <a:rPr sz="2800" b="1" spc="-5" dirty="0">
                <a:latin typeface="Comic Sans MS" pitchFamily="66" charset="0"/>
                <a:cs typeface="Comic Sans MS"/>
              </a:rPr>
              <a:t>Π</a:t>
            </a:r>
            <a:r>
              <a:rPr sz="2800" b="1" dirty="0">
                <a:latin typeface="Comic Sans MS" pitchFamily="66" charset="0"/>
                <a:cs typeface="Comic Sans MS"/>
              </a:rPr>
              <a:t>Ο</a:t>
            </a:r>
            <a:r>
              <a:rPr sz="2800" b="1" spc="-5" dirty="0">
                <a:latin typeface="Comic Sans MS" pitchFamily="66" charset="0"/>
                <a:cs typeface="Comic Sans MS"/>
              </a:rPr>
              <a:t>ΛΙ</a:t>
            </a:r>
            <a:r>
              <a:rPr sz="2800" b="1" spc="45" dirty="0">
                <a:latin typeface="Comic Sans MS" pitchFamily="66" charset="0"/>
                <a:cs typeface="Comic Sans MS"/>
              </a:rPr>
              <a:t>Τ</a:t>
            </a:r>
            <a:r>
              <a:rPr sz="2800" b="1" spc="-5" dirty="0">
                <a:latin typeface="Comic Sans MS" pitchFamily="66" charset="0"/>
                <a:cs typeface="Comic Sans MS"/>
              </a:rPr>
              <a:t>Ι</a:t>
            </a:r>
            <a:r>
              <a:rPr sz="2800" b="1" spc="-10" dirty="0">
                <a:latin typeface="Comic Sans MS" pitchFamily="66" charset="0"/>
                <a:cs typeface="Comic Sans MS"/>
              </a:rPr>
              <a:t>Κ</a:t>
            </a:r>
            <a:r>
              <a:rPr sz="2800" b="1" dirty="0">
                <a:latin typeface="Comic Sans MS" pitchFamily="66" charset="0"/>
                <a:cs typeface="Comic Sans MS"/>
              </a:rPr>
              <a:t>Η</a:t>
            </a:r>
            <a:r>
              <a:rPr sz="2800" b="1" spc="360" dirty="0">
                <a:latin typeface="Comic Sans MS" pitchFamily="66" charset="0"/>
                <a:cs typeface="Comic Sans MS"/>
              </a:rPr>
              <a:t>:</a:t>
            </a:r>
            <a:endParaRPr sz="2800" b="1" dirty="0">
              <a:latin typeface="Comic Sans MS" pitchFamily="66" charset="0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6512" y="1439619"/>
            <a:ext cx="60420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omic Sans MS" pitchFamily="66" charset="0"/>
              </a:rPr>
              <a:t>ΙΙ</a:t>
            </a:r>
            <a:r>
              <a:rPr sz="2800" b="1" spc="550" dirty="0">
                <a:latin typeface="Comic Sans MS" pitchFamily="66" charset="0"/>
              </a:rPr>
              <a:t>.</a:t>
            </a:r>
            <a:r>
              <a:rPr sz="2800" b="1" spc="380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ΠΕ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dirty="0">
                <a:latin typeface="Comic Sans MS" pitchFamily="66" charset="0"/>
              </a:rPr>
              <a:t>ΙΟ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85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Π</a:t>
            </a:r>
            <a:r>
              <a:rPr sz="2800" b="1" spc="5" dirty="0">
                <a:latin typeface="Comic Sans MS" pitchFamily="66" charset="0"/>
              </a:rPr>
              <a:t>Ο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2196" y="2217418"/>
            <a:ext cx="8367904" cy="357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 algn="just">
              <a:lnSpc>
                <a:spcPct val="150000"/>
              </a:lnSpc>
              <a:buFont typeface="Wingdings" pitchFamily="2" charset="2"/>
              <a:buChar char="Ø"/>
            </a:pPr>
            <a:r>
              <a:rPr sz="3000" b="1" spc="-5" dirty="0" smtClean="0">
                <a:latin typeface="Comic Sans MS"/>
                <a:cs typeface="Comic Sans MS"/>
              </a:rPr>
              <a:t>Πε</a:t>
            </a:r>
            <a:r>
              <a:rPr sz="3000" b="1" spc="-15" dirty="0" smtClean="0">
                <a:latin typeface="Comic Sans MS"/>
                <a:cs typeface="Comic Sans MS"/>
              </a:rPr>
              <a:t>ρ</a:t>
            </a:r>
            <a:r>
              <a:rPr sz="3000" b="1" spc="-5" dirty="0" smtClean="0">
                <a:latin typeface="Comic Sans MS"/>
                <a:cs typeface="Comic Sans MS"/>
              </a:rPr>
              <a:t>ι</a:t>
            </a:r>
            <a:r>
              <a:rPr sz="3000" b="1" spc="-10" dirty="0" smtClean="0">
                <a:latin typeface="Comic Sans MS"/>
                <a:cs typeface="Comic Sans MS"/>
              </a:rPr>
              <a:t>ο</a:t>
            </a:r>
            <a:r>
              <a:rPr sz="3000" b="1" spc="-15" dirty="0" smtClean="0">
                <a:latin typeface="Comic Sans MS"/>
                <a:cs typeface="Comic Sans MS"/>
              </a:rPr>
              <a:t>ρ</a:t>
            </a:r>
            <a:r>
              <a:rPr sz="3000" b="1" spc="-5" dirty="0" smtClean="0">
                <a:latin typeface="Comic Sans MS"/>
                <a:cs typeface="Comic Sans MS"/>
              </a:rPr>
              <a:t>ι</a:t>
            </a:r>
            <a:r>
              <a:rPr sz="3000" b="1" spc="100" dirty="0" smtClean="0">
                <a:latin typeface="Comic Sans MS"/>
                <a:cs typeface="Comic Sans MS"/>
              </a:rPr>
              <a:t>σ</a:t>
            </a:r>
            <a:r>
              <a:rPr sz="3000" b="1" dirty="0" smtClean="0">
                <a:latin typeface="Comic Sans MS"/>
                <a:cs typeface="Comic Sans MS"/>
              </a:rPr>
              <a:t>τ</a:t>
            </a:r>
            <a:r>
              <a:rPr sz="3000" b="1" spc="-5" dirty="0" smtClean="0">
                <a:latin typeface="Comic Sans MS"/>
                <a:cs typeface="Comic Sans MS"/>
              </a:rPr>
              <a:t>ικ</a:t>
            </a:r>
            <a:r>
              <a:rPr sz="3000" b="1" dirty="0" smtClean="0">
                <a:latin typeface="Comic Sans MS"/>
                <a:cs typeface="Comic Sans MS"/>
              </a:rPr>
              <a:t>ή</a:t>
            </a:r>
            <a:r>
              <a:rPr sz="3000" b="1" spc="395" dirty="0" smtClean="0">
                <a:latin typeface="Comic Sans MS"/>
                <a:cs typeface="Comic Sans MS"/>
              </a:rPr>
              <a:t> </a:t>
            </a:r>
            <a:r>
              <a:rPr lang="el-GR" sz="3000" b="1" spc="550" dirty="0" smtClean="0">
                <a:latin typeface="Comic Sans MS"/>
                <a:cs typeface="Comic Sans MS"/>
              </a:rPr>
              <a:t>Δ</a:t>
            </a:r>
            <a:r>
              <a:rPr sz="3000" b="1" spc="555" dirty="0" smtClean="0">
                <a:latin typeface="Comic Sans MS"/>
                <a:cs typeface="Comic Sans MS"/>
              </a:rPr>
              <a:t>.</a:t>
            </a:r>
            <a:r>
              <a:rPr sz="3000" b="1" spc="-5" dirty="0" smtClean="0">
                <a:latin typeface="Comic Sans MS"/>
                <a:cs typeface="Comic Sans MS"/>
              </a:rPr>
              <a:t>Π</a:t>
            </a:r>
            <a:r>
              <a:rPr sz="3000" spc="550" dirty="0">
                <a:latin typeface="Comic Sans MS"/>
                <a:cs typeface="Comic Sans MS"/>
              </a:rPr>
              <a:t>.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spc="140" dirty="0">
                <a:latin typeface="Lucida Sans Unicode"/>
                <a:cs typeface="Lucida Sans Unicode"/>
              </a:rPr>
              <a:t>⇒</a:t>
            </a:r>
            <a:r>
              <a:rPr sz="3000" spc="280" dirty="0">
                <a:latin typeface="Lucida Sans Unicode"/>
                <a:cs typeface="Lucida Sans Unicode"/>
              </a:rPr>
              <a:t> </a:t>
            </a:r>
            <a:r>
              <a:rPr sz="3000" spc="215" dirty="0">
                <a:latin typeface="Lucida Sans Unicode"/>
                <a:cs typeface="Lucida Sans Unicode"/>
              </a:rPr>
              <a:t>↓</a:t>
            </a:r>
            <a:r>
              <a:rPr sz="3000" spc="290" dirty="0">
                <a:latin typeface="Lucida Sans Unicode"/>
                <a:cs typeface="Lucida Sans Unicode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dirty="0">
                <a:latin typeface="Comic Sans MS"/>
                <a:cs typeface="Comic Sans MS"/>
              </a:rPr>
              <a:t>ο</a:t>
            </a:r>
            <a:r>
              <a:rPr sz="3000" spc="-25" dirty="0">
                <a:latin typeface="Comic Sans MS"/>
                <a:cs typeface="Comic Sans MS"/>
              </a:rPr>
              <a:t>σ</a:t>
            </a:r>
            <a:r>
              <a:rPr sz="3000" spc="-15" dirty="0">
                <a:latin typeface="Comic Sans MS"/>
                <a:cs typeface="Comic Sans MS"/>
              </a:rPr>
              <a:t>ίω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305" dirty="0">
                <a:latin typeface="Comic Sans MS"/>
                <a:cs typeface="Comic Sans MS"/>
              </a:rPr>
              <a:t> </a:t>
            </a:r>
            <a:r>
              <a:rPr sz="3000" spc="-25" dirty="0">
                <a:latin typeface="Comic Sans MS"/>
                <a:cs typeface="Comic Sans MS"/>
              </a:rPr>
              <a:t>δ</a:t>
            </a:r>
            <a:r>
              <a:rPr sz="3000" spc="-20" dirty="0">
                <a:latin typeface="Comic Sans MS"/>
                <a:cs typeface="Comic Sans MS"/>
              </a:rPr>
              <a:t>απα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 ή</a:t>
            </a:r>
            <a:r>
              <a:rPr sz="3000" spc="-5" dirty="0">
                <a:latin typeface="Comic Sans MS"/>
                <a:cs typeface="Comic Sans MS"/>
              </a:rPr>
              <a:t>/κ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 </a:t>
            </a:r>
            <a:r>
              <a:rPr sz="3000" spc="280" dirty="0">
                <a:latin typeface="Comic Sans MS"/>
                <a:cs typeface="Comic Sans MS"/>
              </a:rPr>
              <a:t> </a:t>
            </a:r>
            <a:r>
              <a:rPr sz="3000" spc="215" dirty="0">
                <a:latin typeface="Lucida Sans Unicode"/>
                <a:cs typeface="Lucida Sans Unicode"/>
              </a:rPr>
              <a:t>↑</a:t>
            </a:r>
            <a:r>
              <a:rPr sz="3000" dirty="0">
                <a:latin typeface="Lucida Sans Unicode"/>
                <a:cs typeface="Lucida Sans Unicode"/>
              </a:rPr>
              <a:t>  </a:t>
            </a:r>
            <a:r>
              <a:rPr sz="3000" spc="14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15" dirty="0">
                <a:latin typeface="Comic Sans MS"/>
                <a:cs typeface="Comic Sans MS"/>
              </a:rPr>
              <a:t>όρ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  </a:t>
            </a:r>
            <a:r>
              <a:rPr sz="3000" spc="28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  </a:t>
            </a:r>
            <a:r>
              <a:rPr sz="3000" spc="2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π.</a:t>
            </a:r>
            <a:r>
              <a:rPr sz="3000" dirty="0">
                <a:latin typeface="Comic Sans MS"/>
                <a:cs typeface="Comic Sans MS"/>
              </a:rPr>
              <a:t>χ.  </a:t>
            </a:r>
            <a:r>
              <a:rPr sz="3000" spc="29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η  </a:t>
            </a:r>
            <a:r>
              <a:rPr sz="3000" spc="29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νο</a:t>
            </a:r>
            <a:r>
              <a:rPr sz="3000" spc="-5" dirty="0">
                <a:latin typeface="Comic Sans MS"/>
                <a:cs typeface="Comic Sans MS"/>
              </a:rPr>
              <a:t>µία 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ί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κε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 σ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spc="-10" dirty="0">
                <a:latin typeface="Comic Sans MS"/>
                <a:cs typeface="Comic Sans MS"/>
              </a:rPr>
              <a:t>ξ</a:t>
            </a:r>
            <a:r>
              <a:rPr sz="3000" dirty="0">
                <a:latin typeface="Comic Sans MS"/>
                <a:cs typeface="Comic Sans MS"/>
              </a:rPr>
              <a:t>η.</a:t>
            </a:r>
          </a:p>
          <a:p>
            <a:pPr marL="286385" marR="7620" indent="-274320" algn="just">
              <a:lnSpc>
                <a:spcPts val="5660"/>
              </a:lnSpc>
              <a:spcBef>
                <a:spcPts val="270"/>
              </a:spcBef>
              <a:buFont typeface="Wingdings" pitchFamily="2" charset="2"/>
              <a:buChar char="Ø"/>
            </a:pPr>
            <a:r>
              <a:rPr sz="3000" b="1" spc="-70" dirty="0" smtClean="0">
                <a:latin typeface="Comic Sans MS"/>
                <a:cs typeface="Comic Sans MS"/>
              </a:rPr>
              <a:t>Σ</a:t>
            </a:r>
            <a:r>
              <a:rPr sz="3000" b="1" dirty="0" smtClean="0">
                <a:latin typeface="Comic Sans MS"/>
                <a:cs typeface="Comic Sans MS"/>
              </a:rPr>
              <a:t>τ</a:t>
            </a:r>
            <a:r>
              <a:rPr sz="3000" b="1" spc="-10" dirty="0" smtClean="0">
                <a:latin typeface="Comic Sans MS"/>
                <a:cs typeface="Comic Sans MS"/>
              </a:rPr>
              <a:t>ό</a:t>
            </a:r>
            <a:r>
              <a:rPr sz="3000" b="1" dirty="0" smtClean="0">
                <a:latin typeface="Comic Sans MS"/>
                <a:cs typeface="Comic Sans MS"/>
              </a:rPr>
              <a:t>χ</a:t>
            </a:r>
            <a:r>
              <a:rPr sz="3000" b="1" spc="-15" dirty="0" smtClean="0">
                <a:latin typeface="Comic Sans MS"/>
                <a:cs typeface="Comic Sans MS"/>
              </a:rPr>
              <a:t>ο</a:t>
            </a:r>
            <a:r>
              <a:rPr sz="3000" b="1" spc="-10" dirty="0" smtClean="0">
                <a:latin typeface="Comic Sans MS"/>
                <a:cs typeface="Comic Sans MS"/>
              </a:rPr>
              <a:t>ς</a:t>
            </a:r>
            <a:r>
              <a:rPr sz="3000" spc="400" dirty="0">
                <a:latin typeface="Comic Sans MS"/>
                <a:cs typeface="Comic Sans MS"/>
              </a:rPr>
              <a:t>:</a:t>
            </a:r>
            <a:r>
              <a:rPr sz="3000" spc="41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10" dirty="0">
                <a:latin typeface="Comic Sans MS"/>
                <a:cs typeface="Comic Sans MS"/>
              </a:rPr>
              <a:t>τ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409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41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1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ζ</a:t>
            </a:r>
            <a:r>
              <a:rPr sz="3000" dirty="0">
                <a:latin typeface="Comic Sans MS"/>
                <a:cs typeface="Comic Sans MS"/>
              </a:rPr>
              <a:t>ήτη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1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ς 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 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</a:t>
            </a:r>
            <a:r>
              <a:rPr sz="3000" spc="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ει</a:t>
            </a:r>
            <a:r>
              <a:rPr sz="3000" spc="-15" dirty="0">
                <a:latin typeface="Comic Sans MS"/>
                <a:cs typeface="Comic Sans MS"/>
              </a:rPr>
              <a:t>σοδ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ος</a:t>
            </a:r>
            <a:r>
              <a:rPr sz="32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22196" y="1949450"/>
            <a:ext cx="797877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945"/>
              </a:spcBef>
              <a:buFont typeface="Wingdings" pitchFamily="2" charset="2"/>
              <a:buChar char="Ø"/>
              <a:tabLst>
                <a:tab pos="1214755" algn="l"/>
                <a:tab pos="3442970" algn="l"/>
                <a:tab pos="4593590" algn="l"/>
                <a:tab pos="6550025" algn="l"/>
              </a:tabLst>
            </a:pPr>
            <a:r>
              <a:rPr sz="3000" dirty="0" smtClean="0">
                <a:latin typeface="Comic Sans MS"/>
                <a:cs typeface="Comic Sans MS"/>
              </a:rPr>
              <a:t>Οι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spc="-15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ές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ιες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0" dirty="0">
                <a:latin typeface="Comic Sans MS"/>
                <a:cs typeface="Comic Sans MS"/>
              </a:rPr>
              <a:t>ε</a:t>
            </a:r>
            <a:r>
              <a:rPr sz="3000" spc="-5" dirty="0">
                <a:latin typeface="Comic Sans MS"/>
                <a:cs typeface="Comic Sans MS"/>
              </a:rPr>
              <a:t>ς επ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0" dirty="0">
                <a:latin typeface="Comic Sans MS"/>
                <a:cs typeface="Comic Sans MS"/>
              </a:rPr>
              <a:t>άζ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1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την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2196" y="3372610"/>
            <a:ext cx="7978775" cy="138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buFont typeface="Wingdings" pitchFamily="2" charset="2"/>
              <a:buChar char="Ø"/>
              <a:tabLst>
                <a:tab pos="2418715" algn="l"/>
                <a:tab pos="2629535" algn="l"/>
                <a:tab pos="3151505" algn="l"/>
                <a:tab pos="4149090" algn="l"/>
                <a:tab pos="5337175" algn="l"/>
                <a:tab pos="6736080" algn="l"/>
              </a:tabLst>
            </a:pPr>
            <a:r>
              <a:rPr sz="3000" dirty="0" smtClean="0">
                <a:latin typeface="Comic Sans MS"/>
                <a:cs typeface="Comic Sans MS"/>
              </a:rPr>
              <a:t>Αντ</a:t>
            </a:r>
            <a:r>
              <a:rPr sz="3000" spc="-5" dirty="0" smtClean="0">
                <a:latin typeface="Comic Sans MS"/>
                <a:cs typeface="Comic Sans MS"/>
              </a:rPr>
              <a:t>ί</a:t>
            </a:r>
            <a:r>
              <a:rPr sz="3000" dirty="0" smtClean="0">
                <a:latin typeface="Comic Sans MS"/>
                <a:cs typeface="Comic Sans MS"/>
              </a:rPr>
              <a:t>θ</a:t>
            </a:r>
            <a:r>
              <a:rPr sz="3000" spc="-20" dirty="0" smtClean="0">
                <a:latin typeface="Comic Sans MS"/>
                <a:cs typeface="Comic Sans MS"/>
              </a:rPr>
              <a:t>ε</a:t>
            </a:r>
            <a:r>
              <a:rPr sz="3000" dirty="0" smtClean="0">
                <a:latin typeface="Comic Sans MS"/>
                <a:cs typeface="Comic Sans MS"/>
              </a:rPr>
              <a:t>τ</a:t>
            </a:r>
            <a:r>
              <a:rPr sz="3000" spc="-10" dirty="0" smtClean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,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	</a:t>
            </a:r>
            <a:r>
              <a:rPr sz="3000" spc="-15" dirty="0">
                <a:latin typeface="Comic Sans MS"/>
                <a:cs typeface="Comic Sans MS"/>
              </a:rPr>
              <a:t>µ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ές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υς</a:t>
            </a:r>
            <a:r>
              <a:rPr sz="3000" dirty="0">
                <a:latin typeface="Comic Sans MS"/>
                <a:cs typeface="Comic Sans MS"/>
              </a:rPr>
              <a:t>	φ</a:t>
            </a:r>
            <a:r>
              <a:rPr sz="3000" spc="-15" dirty="0">
                <a:latin typeface="Comic Sans MS"/>
                <a:cs typeface="Comic Sans MS"/>
              </a:rPr>
              <a:t>όρ</a:t>
            </a:r>
            <a:r>
              <a:rPr sz="3000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υς επ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ζ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		</a:t>
            </a:r>
            <a:r>
              <a:rPr sz="3000" spc="-5" dirty="0">
                <a:latin typeface="Comic Sans MS"/>
                <a:cs typeface="Comic Sans MS"/>
              </a:rPr>
              <a:t>έµµε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96516" y="4972809"/>
            <a:ext cx="473265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3904" algn="l"/>
              </a:tabLst>
            </a:pP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15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ικές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0" dirty="0">
                <a:latin typeface="Comic Sans MS"/>
                <a:cs typeface="Comic Sans MS"/>
              </a:rPr>
              <a:t>π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ες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1556" y="4287010"/>
            <a:ext cx="2981325" cy="115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6025" algn="l"/>
              </a:tabLst>
            </a:pP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οχ</a:t>
            </a:r>
            <a:r>
              <a:rPr sz="3000" spc="-15" dirty="0">
                <a:latin typeface="Comic Sans MS"/>
                <a:cs typeface="Comic Sans MS"/>
              </a:rPr>
              <a:t>ρό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ια</a:t>
            </a:r>
            <a:r>
              <a:rPr sz="3000" dirty="0">
                <a:latin typeface="Comic Sans MS"/>
                <a:cs typeface="Comic Sans MS"/>
              </a:rPr>
              <a:t>	τ</a:t>
            </a:r>
            <a:r>
              <a:rPr sz="3000" spc="-5" dirty="0">
                <a:latin typeface="Comic Sans MS"/>
                <a:cs typeface="Comic Sans MS"/>
              </a:rPr>
              <a:t>ις</a:t>
            </a:r>
            <a:endParaRPr sz="3000" dirty="0">
              <a:latin typeface="Comic Sans MS"/>
              <a:cs typeface="Comic Sans MS"/>
            </a:endParaRPr>
          </a:p>
          <a:p>
            <a:pPr marL="754380">
              <a:lnSpc>
                <a:spcPct val="100000"/>
              </a:lnSpc>
              <a:spcBef>
                <a:spcPts val="1800"/>
              </a:spcBef>
              <a:tabLst>
                <a:tab pos="2389505" algn="l"/>
              </a:tabLst>
            </a:pPr>
            <a:r>
              <a:rPr sz="3000" spc="-5" dirty="0">
                <a:latin typeface="Comic Sans MS"/>
                <a:cs typeface="Comic Sans MS"/>
              </a:rPr>
              <a:t>µέ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ω	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6516" y="5658609"/>
            <a:ext cx="413321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ιµ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υ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ει</a:t>
            </a:r>
            <a:r>
              <a:rPr sz="3000" spc="-15" dirty="0">
                <a:latin typeface="Comic Sans MS"/>
                <a:cs typeface="Comic Sans MS"/>
              </a:rPr>
              <a:t>σοδ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10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1460500" y="95885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7405" marR="591185" indent="-157480">
              <a:lnSpc>
                <a:spcPts val="3579"/>
              </a:lnSpc>
            </a:pPr>
            <a:r>
              <a:rPr lang="el-GR" sz="2800" b="1" dirty="0" smtClean="0">
                <a:latin typeface="Comic Sans MS"/>
                <a:cs typeface="Comic Sans MS"/>
              </a:rPr>
              <a:t>ΟΙ</a:t>
            </a:r>
            <a:r>
              <a:rPr lang="el-GR" sz="2800" b="1" spc="390" dirty="0" smtClean="0">
                <a:latin typeface="Comic Sans MS"/>
                <a:cs typeface="Comic Sans MS"/>
              </a:rPr>
              <a:t> </a:t>
            </a:r>
            <a:r>
              <a:rPr lang="el-GR" sz="2800" b="1" spc="-5" dirty="0" smtClean="0">
                <a:latin typeface="Comic Sans MS"/>
                <a:cs typeface="Comic Sans MS"/>
              </a:rPr>
              <a:t>ΜΕ</a:t>
            </a:r>
            <a:r>
              <a:rPr lang="el-GR" sz="2800" b="1" spc="45" dirty="0" smtClean="0">
                <a:latin typeface="Comic Sans MS"/>
                <a:cs typeface="Comic Sans MS"/>
              </a:rPr>
              <a:t>Τ</a:t>
            </a:r>
            <a:r>
              <a:rPr lang="el-GR" sz="2800" b="1" dirty="0" smtClean="0">
                <a:latin typeface="Comic Sans MS"/>
                <a:cs typeface="Comic Sans MS"/>
              </a:rPr>
              <a:t>ΑΒ</a:t>
            </a:r>
            <a:r>
              <a:rPr lang="el-GR" sz="2800" b="1" spc="5" dirty="0" smtClean="0">
                <a:latin typeface="Comic Sans MS"/>
                <a:cs typeface="Comic Sans MS"/>
              </a:rPr>
              <a:t>Ο</a:t>
            </a:r>
            <a:r>
              <a:rPr lang="el-GR" sz="2800" b="1" spc="-10" dirty="0" smtClean="0">
                <a:latin typeface="Comic Sans MS"/>
                <a:cs typeface="Comic Sans MS"/>
              </a:rPr>
              <a:t>Λ</a:t>
            </a:r>
            <a:r>
              <a:rPr lang="el-GR" sz="2800" b="1" spc="-5" dirty="0" smtClean="0">
                <a:latin typeface="Comic Sans MS"/>
                <a:cs typeface="Comic Sans MS"/>
              </a:rPr>
              <a:t>Ε</a:t>
            </a:r>
            <a:r>
              <a:rPr lang="el-GR" sz="2800" b="1" spc="-65" dirty="0" smtClean="0">
                <a:latin typeface="Comic Sans MS"/>
                <a:cs typeface="Comic Sans MS"/>
              </a:rPr>
              <a:t>Σ</a:t>
            </a:r>
            <a:r>
              <a:rPr lang="el-GR" sz="2800" b="1" spc="395" dirty="0" smtClean="0">
                <a:latin typeface="Comic Sans MS"/>
                <a:cs typeface="Comic Sans MS"/>
              </a:rPr>
              <a:t> </a:t>
            </a:r>
            <a:r>
              <a:rPr lang="el-GR" sz="2800" b="1" spc="-70" dirty="0" smtClean="0">
                <a:latin typeface="Comic Sans MS"/>
                <a:cs typeface="Comic Sans MS"/>
              </a:rPr>
              <a:t>Σ</a:t>
            </a:r>
            <a:r>
              <a:rPr lang="el-GR" sz="2800" b="1" spc="45" dirty="0" smtClean="0">
                <a:latin typeface="Comic Sans MS"/>
                <a:cs typeface="Comic Sans MS"/>
              </a:rPr>
              <a:t>Τ</a:t>
            </a:r>
            <a:r>
              <a:rPr lang="el-GR" sz="2800" b="1" dirty="0" smtClean="0">
                <a:latin typeface="Comic Sans MS"/>
                <a:cs typeface="Comic Sans MS"/>
              </a:rPr>
              <a:t>Ι</a:t>
            </a:r>
            <a:r>
              <a:rPr lang="el-GR" sz="2800" b="1" spc="-65" dirty="0" smtClean="0">
                <a:latin typeface="Comic Sans MS"/>
                <a:cs typeface="Comic Sans MS"/>
              </a:rPr>
              <a:t>Σ</a:t>
            </a:r>
            <a:r>
              <a:rPr lang="el-GR" sz="2800" b="1" spc="395" dirty="0" smtClean="0">
                <a:latin typeface="Comic Sans MS"/>
                <a:cs typeface="Comic Sans MS"/>
              </a:rPr>
              <a:t> </a:t>
            </a:r>
            <a:r>
              <a:rPr lang="el-GR" sz="2800" b="1" spc="550" dirty="0" smtClean="0">
                <a:latin typeface="Comic Sans MS"/>
                <a:cs typeface="Comic Sans MS"/>
              </a:rPr>
              <a:t>Δ</a:t>
            </a:r>
            <a:r>
              <a:rPr lang="el-GR" sz="2800" b="1" spc="-5" dirty="0" smtClean="0">
                <a:latin typeface="Comic Sans MS"/>
                <a:cs typeface="Comic Sans MS"/>
              </a:rPr>
              <a:t>ΗΜ</a:t>
            </a:r>
            <a:r>
              <a:rPr lang="el-GR" sz="2800" b="1" dirty="0" smtClean="0">
                <a:latin typeface="Comic Sans MS"/>
                <a:cs typeface="Comic Sans MS"/>
              </a:rPr>
              <a:t>Ο</a:t>
            </a:r>
            <a:r>
              <a:rPr lang="el-GR" sz="2800" b="1" spc="-70" dirty="0" smtClean="0">
                <a:latin typeface="Comic Sans MS"/>
                <a:cs typeface="Comic Sans MS"/>
              </a:rPr>
              <a:t>Σ</a:t>
            </a:r>
            <a:r>
              <a:rPr lang="el-GR" sz="2800" b="1" dirty="0" smtClean="0">
                <a:latin typeface="Comic Sans MS"/>
                <a:cs typeface="Comic Sans MS"/>
              </a:rPr>
              <a:t>Ι</a:t>
            </a:r>
            <a:r>
              <a:rPr lang="el-GR" sz="2800" b="1" spc="-5" dirty="0" smtClean="0">
                <a:latin typeface="Comic Sans MS"/>
                <a:cs typeface="Comic Sans MS"/>
              </a:rPr>
              <a:t>Ε</a:t>
            </a:r>
            <a:r>
              <a:rPr lang="el-GR" sz="2800" b="1" spc="-65" dirty="0" smtClean="0">
                <a:latin typeface="Comic Sans MS"/>
                <a:cs typeface="Comic Sans MS"/>
              </a:rPr>
              <a:t>Σ</a:t>
            </a:r>
            <a:r>
              <a:rPr lang="el-GR" sz="2800" b="1" spc="-30" dirty="0" smtClean="0">
                <a:latin typeface="Comic Sans MS"/>
                <a:cs typeface="Comic Sans MS"/>
              </a:rPr>
              <a:t> </a:t>
            </a:r>
            <a:r>
              <a:rPr lang="el-GR" sz="2800" b="1" spc="550" dirty="0" smtClean="0">
                <a:latin typeface="Comic Sans MS"/>
                <a:cs typeface="Comic Sans MS"/>
              </a:rPr>
              <a:t>Δ</a:t>
            </a:r>
            <a:r>
              <a:rPr lang="el-GR" sz="2800" b="1" dirty="0" smtClean="0">
                <a:latin typeface="Comic Sans MS"/>
                <a:cs typeface="Comic Sans MS"/>
              </a:rPr>
              <a:t>Α</a:t>
            </a:r>
            <a:r>
              <a:rPr lang="el-GR" sz="2800" b="1" spc="-5" dirty="0" smtClean="0">
                <a:latin typeface="Comic Sans MS"/>
                <a:cs typeface="Comic Sans MS"/>
              </a:rPr>
              <a:t>Π</a:t>
            </a:r>
            <a:r>
              <a:rPr lang="el-GR" sz="2800" b="1" dirty="0" smtClean="0">
                <a:latin typeface="Comic Sans MS"/>
                <a:cs typeface="Comic Sans MS"/>
              </a:rPr>
              <a:t>Α</a:t>
            </a:r>
            <a:r>
              <a:rPr lang="el-GR" sz="2800" b="1" spc="40" dirty="0" smtClean="0">
                <a:latin typeface="Comic Sans MS"/>
                <a:cs typeface="Comic Sans MS"/>
              </a:rPr>
              <a:t>Ν</a:t>
            </a:r>
            <a:r>
              <a:rPr lang="el-GR" sz="2800" b="1" spc="-5" dirty="0" smtClean="0">
                <a:latin typeface="Comic Sans MS"/>
                <a:cs typeface="Comic Sans MS"/>
              </a:rPr>
              <a:t>Ε</a:t>
            </a:r>
            <a:r>
              <a:rPr lang="el-GR" sz="2800" b="1" spc="-65" dirty="0" smtClean="0">
                <a:latin typeface="Comic Sans MS"/>
                <a:cs typeface="Comic Sans MS"/>
              </a:rPr>
              <a:t>Σ</a:t>
            </a:r>
            <a:r>
              <a:rPr lang="el-GR" sz="2800" b="1" spc="405" dirty="0" smtClean="0">
                <a:latin typeface="Comic Sans MS"/>
                <a:cs typeface="Comic Sans MS"/>
              </a:rPr>
              <a:t> </a:t>
            </a:r>
            <a:r>
              <a:rPr lang="el-GR" sz="2800" b="1" spc="-5" dirty="0" smtClean="0">
                <a:latin typeface="Comic Sans MS"/>
                <a:cs typeface="Comic Sans MS"/>
              </a:rPr>
              <a:t>Κ</a:t>
            </a:r>
            <a:r>
              <a:rPr lang="el-GR" sz="2800" b="1" dirty="0" smtClean="0">
                <a:latin typeface="Comic Sans MS"/>
                <a:cs typeface="Comic Sans MS"/>
              </a:rPr>
              <a:t>ΑΙ</a:t>
            </a:r>
            <a:r>
              <a:rPr lang="el-GR" sz="2800" b="1" spc="400" dirty="0" smtClean="0">
                <a:latin typeface="Comic Sans MS"/>
                <a:cs typeface="Comic Sans MS"/>
              </a:rPr>
              <a:t> </a:t>
            </a:r>
            <a:r>
              <a:rPr lang="el-GR" sz="2800" b="1" spc="-70" dirty="0" smtClean="0">
                <a:latin typeface="Comic Sans MS"/>
                <a:cs typeface="Comic Sans MS"/>
              </a:rPr>
              <a:t>Σ</a:t>
            </a:r>
            <a:r>
              <a:rPr lang="el-GR" sz="2800" b="1" spc="45" dirty="0" smtClean="0">
                <a:latin typeface="Comic Sans MS"/>
                <a:cs typeface="Comic Sans MS"/>
              </a:rPr>
              <a:t>Τ</a:t>
            </a:r>
            <a:r>
              <a:rPr lang="el-GR" sz="2800" b="1" dirty="0" smtClean="0">
                <a:latin typeface="Comic Sans MS"/>
                <a:cs typeface="Comic Sans MS"/>
              </a:rPr>
              <a:t>Η</a:t>
            </a:r>
            <a:r>
              <a:rPr lang="el-GR" sz="2800" b="1" spc="395" dirty="0" smtClean="0">
                <a:latin typeface="Comic Sans MS"/>
                <a:cs typeface="Comic Sans MS"/>
              </a:rPr>
              <a:t> </a:t>
            </a:r>
            <a:r>
              <a:rPr lang="el-GR" sz="2800" b="1" spc="-70" dirty="0" smtClean="0">
                <a:latin typeface="Comic Sans MS"/>
                <a:cs typeface="Comic Sans MS"/>
              </a:rPr>
              <a:t>Φ</a:t>
            </a:r>
            <a:r>
              <a:rPr lang="el-GR" sz="2800" b="1" dirty="0" smtClean="0">
                <a:latin typeface="Comic Sans MS"/>
                <a:cs typeface="Comic Sans MS"/>
              </a:rPr>
              <a:t>Ο</a:t>
            </a:r>
            <a:r>
              <a:rPr lang="el-GR" sz="2800" b="1" spc="30" dirty="0" smtClean="0">
                <a:latin typeface="Comic Sans MS"/>
                <a:cs typeface="Comic Sans MS"/>
              </a:rPr>
              <a:t>Ρ</a:t>
            </a:r>
            <a:r>
              <a:rPr lang="el-GR" sz="2800" b="1" spc="5" dirty="0" smtClean="0">
                <a:latin typeface="Comic Sans MS"/>
                <a:cs typeface="Comic Sans MS"/>
              </a:rPr>
              <a:t>Ο</a:t>
            </a:r>
            <a:r>
              <a:rPr lang="el-GR" sz="2800" b="1" spc="-10" dirty="0" smtClean="0">
                <a:latin typeface="Comic Sans MS"/>
                <a:cs typeface="Comic Sans MS"/>
              </a:rPr>
              <a:t>Λ</a:t>
            </a:r>
            <a:r>
              <a:rPr lang="el-GR" sz="2800" b="1" dirty="0" smtClean="0">
                <a:latin typeface="Comic Sans MS"/>
                <a:cs typeface="Comic Sans MS"/>
              </a:rPr>
              <a:t>Ο</a:t>
            </a:r>
            <a:r>
              <a:rPr lang="el-GR" sz="2800" b="1" spc="-200" dirty="0" smtClean="0">
                <a:latin typeface="Comic Sans MS"/>
                <a:cs typeface="Comic Sans MS"/>
              </a:rPr>
              <a:t>Γ</a:t>
            </a:r>
            <a:r>
              <a:rPr lang="el-GR" sz="2800" b="1" dirty="0" smtClean="0">
                <a:latin typeface="Comic Sans MS"/>
                <a:cs typeface="Comic Sans MS"/>
              </a:rPr>
              <a:t>ΙΑ</a:t>
            </a:r>
            <a:endParaRPr lang="el-GR" sz="28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41300" y="730250"/>
            <a:ext cx="1007110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lang="en-US"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        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Μ</a:t>
            </a:r>
            <a:r>
              <a:rPr sz="2800" b="1" dirty="0" smtClean="0">
                <a:solidFill>
                  <a:srgbClr val="3B2F29"/>
                </a:solidFill>
                <a:latin typeface="Comic Sans MS"/>
                <a:cs typeface="Comic Sans MS"/>
              </a:rPr>
              <a:t>Ε</a:t>
            </a:r>
            <a:r>
              <a:rPr sz="2800" b="1" spc="35" dirty="0" smtClean="0">
                <a:solidFill>
                  <a:srgbClr val="3B2F29"/>
                </a:solidFill>
                <a:latin typeface="Comic Sans MS"/>
                <a:cs typeface="Comic Sans MS"/>
              </a:rPr>
              <a:t>Τ</a:t>
            </a:r>
            <a:r>
              <a:rPr sz="2800" b="1" spc="-15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ΒΟΛ</a:t>
            </a:r>
            <a:r>
              <a:rPr sz="2800" b="1" dirty="0" smtClean="0">
                <a:solidFill>
                  <a:srgbClr val="3B2F29"/>
                </a:solidFill>
                <a:latin typeface="Comic Sans MS"/>
                <a:cs typeface="Comic Sans MS"/>
              </a:rPr>
              <a:t>Ε</a:t>
            </a:r>
            <a:r>
              <a:rPr sz="2800" b="1" spc="-65" dirty="0" smtClean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400" dirty="0" smtClean="0">
                <a:solidFill>
                  <a:srgbClr val="3B2F29"/>
                </a:solidFill>
                <a:latin typeface="Comic Sans MS"/>
                <a:cs typeface="Comic Sans MS"/>
              </a:rPr>
              <a:t> </a:t>
            </a:r>
            <a:r>
              <a:rPr sz="2800" b="1" spc="-65" dirty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35" dirty="0">
                <a:solidFill>
                  <a:srgbClr val="3B2F29"/>
                </a:solidFill>
                <a:latin typeface="Comic Sans MS"/>
                <a:cs typeface="Comic Sans MS"/>
              </a:rPr>
              <a:t>Τ</a:t>
            </a:r>
            <a:r>
              <a:rPr sz="2800" b="1" spc="-10" dirty="0">
                <a:solidFill>
                  <a:srgbClr val="3B2F29"/>
                </a:solidFill>
                <a:latin typeface="Comic Sans MS"/>
                <a:cs typeface="Comic Sans MS"/>
              </a:rPr>
              <a:t>Ι</a:t>
            </a:r>
            <a:r>
              <a:rPr sz="2800" b="1" spc="-65" dirty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400" dirty="0">
                <a:solidFill>
                  <a:srgbClr val="3B2F29"/>
                </a:solidFill>
                <a:latin typeface="Comic Sans MS"/>
                <a:cs typeface="Comic Sans MS"/>
              </a:rPr>
              <a:t> </a:t>
            </a:r>
            <a:r>
              <a:rPr lang="el-GR" sz="2800" b="1" spc="505" dirty="0" smtClean="0">
                <a:solidFill>
                  <a:srgbClr val="3B2F29"/>
                </a:solidFill>
                <a:latin typeface="Comic Sans MS"/>
                <a:cs typeface="Comic Sans MS"/>
              </a:rPr>
              <a:t>Δ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ΗΜ</a:t>
            </a:r>
            <a:r>
              <a:rPr sz="2800" b="1" spc="-10" dirty="0" smtClean="0">
                <a:solidFill>
                  <a:srgbClr val="3B2F29"/>
                </a:solidFill>
                <a:latin typeface="Comic Sans MS"/>
                <a:cs typeface="Comic Sans MS"/>
              </a:rPr>
              <a:t>Ο</a:t>
            </a:r>
            <a:r>
              <a:rPr sz="2800" b="1" spc="-65" dirty="0" smtClean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-10" dirty="0" smtClean="0">
                <a:solidFill>
                  <a:srgbClr val="3B2F29"/>
                </a:solidFill>
                <a:latin typeface="Comic Sans MS"/>
                <a:cs typeface="Comic Sans MS"/>
              </a:rPr>
              <a:t>Ι</a:t>
            </a:r>
            <a:r>
              <a:rPr sz="2800" b="1" dirty="0" smtClean="0">
                <a:solidFill>
                  <a:srgbClr val="3B2F29"/>
                </a:solidFill>
                <a:latin typeface="Comic Sans MS"/>
                <a:cs typeface="Comic Sans MS"/>
              </a:rPr>
              <a:t>Ε</a:t>
            </a:r>
            <a:r>
              <a:rPr sz="2800" b="1" spc="-65" dirty="0" smtClean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409" dirty="0" smtClean="0">
                <a:solidFill>
                  <a:srgbClr val="3B2F29"/>
                </a:solidFill>
                <a:latin typeface="Comic Sans MS"/>
                <a:cs typeface="Comic Sans MS"/>
              </a:rPr>
              <a:t> </a:t>
            </a:r>
            <a:r>
              <a:rPr lang="el-GR" sz="2800" b="1" spc="505" dirty="0" smtClean="0">
                <a:solidFill>
                  <a:srgbClr val="3B2F29"/>
                </a:solidFill>
                <a:latin typeface="Comic Sans MS"/>
                <a:cs typeface="Comic Sans MS"/>
              </a:rPr>
              <a:t>Δ</a:t>
            </a:r>
            <a:r>
              <a:rPr sz="2800" b="1" spc="-15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Π</a:t>
            </a:r>
            <a:r>
              <a:rPr sz="2800" b="1" spc="-15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spc="35" dirty="0" smtClean="0">
                <a:solidFill>
                  <a:srgbClr val="3B2F29"/>
                </a:solidFill>
                <a:latin typeface="Comic Sans MS"/>
                <a:cs typeface="Comic Sans MS"/>
              </a:rPr>
              <a:t>Ν</a:t>
            </a:r>
            <a:r>
              <a:rPr sz="2800" b="1" dirty="0" smtClean="0">
                <a:solidFill>
                  <a:srgbClr val="3B2F29"/>
                </a:solidFill>
                <a:latin typeface="Comic Sans MS"/>
                <a:cs typeface="Comic Sans MS"/>
              </a:rPr>
              <a:t>Ε</a:t>
            </a:r>
            <a:r>
              <a:rPr sz="2800" b="1" spc="-65" dirty="0" smtClean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375" dirty="0" smtClean="0">
                <a:solidFill>
                  <a:srgbClr val="3B2F29"/>
                </a:solidFill>
                <a:latin typeface="Comic Sans MS"/>
                <a:cs typeface="Comic Sans MS"/>
              </a:rPr>
              <a:t>:</a:t>
            </a:r>
            <a:endParaRPr lang="en-US" sz="2800" b="1" spc="375" dirty="0" smtClean="0">
              <a:solidFill>
                <a:srgbClr val="3B2F29"/>
              </a:solidFill>
              <a:latin typeface="Comic Sans MS"/>
              <a:cs typeface="Comic Sans MS"/>
            </a:endParaRPr>
          </a:p>
          <a:p>
            <a:pPr marL="12700">
              <a:lnSpc>
                <a:spcPts val="3354"/>
              </a:lnSpc>
            </a:pPr>
            <a:r>
              <a:rPr lang="en-US" sz="2800" b="1" spc="375" dirty="0" smtClean="0">
                <a:solidFill>
                  <a:srgbClr val="3B2F29"/>
                </a:solidFill>
                <a:latin typeface="Comic Sans MS"/>
                <a:cs typeface="Comic Sans MS"/>
              </a:rPr>
              <a:t>      </a:t>
            </a:r>
            <a:r>
              <a:rPr lang="el-GR" sz="2800" b="1" spc="375" dirty="0" smtClean="0">
                <a:solidFill>
                  <a:srgbClr val="3B2F29"/>
                </a:solidFill>
                <a:latin typeface="Comic Sans MS"/>
                <a:cs typeface="Comic Sans MS"/>
              </a:rPr>
              <a:t>1.ΠΟΛΛΑΠΛΑΣΙΑΣΤΗΣ ΔΑΠΑΝΗΣ (</a:t>
            </a:r>
            <a:r>
              <a:rPr lang="en-US" sz="2800" b="1" spc="375" dirty="0" smtClean="0">
                <a:solidFill>
                  <a:srgbClr val="3B2F29"/>
                </a:solidFill>
                <a:latin typeface="Comic Sans MS"/>
                <a:cs typeface="Comic Sans MS"/>
              </a:rPr>
              <a:t>KG)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534670" y="1763190"/>
            <a:ext cx="9624060" cy="5357363"/>
          </a:xfrm>
          <a:prstGeom prst="rect">
            <a:avLst/>
          </a:prstGeom>
        </p:spPr>
        <p:txBody>
          <a:bodyPr vert="horz" wrap="square" lIns="0" tIns="114299" rIns="0" bIns="0" rtlCol="0">
            <a:spAutoFit/>
          </a:bodyPr>
          <a:lstStyle/>
          <a:p>
            <a:pPr marL="287020" marR="5080" indent="-274320" algn="just">
              <a:lnSpc>
                <a:spcPct val="110000"/>
              </a:lnSpc>
            </a:pPr>
            <a:r>
              <a:rPr spc="-5" dirty="0" smtClean="0"/>
              <a:t>Εί</a:t>
            </a:r>
            <a:r>
              <a:rPr dirty="0" smtClean="0"/>
              <a:t>ν</a:t>
            </a:r>
            <a:r>
              <a:rPr spc="-10" dirty="0" smtClean="0"/>
              <a:t>α</a:t>
            </a:r>
            <a:r>
              <a:rPr dirty="0" smtClean="0"/>
              <a:t>ι</a:t>
            </a:r>
            <a:r>
              <a:rPr spc="95" dirty="0" smtClean="0"/>
              <a:t> </a:t>
            </a:r>
            <a:r>
              <a:rPr dirty="0"/>
              <a:t>τ</a:t>
            </a:r>
            <a:r>
              <a:rPr spc="-5" dirty="0"/>
              <a:t>ο</a:t>
            </a:r>
            <a:r>
              <a:rPr spc="105" dirty="0"/>
              <a:t> </a:t>
            </a:r>
            <a:r>
              <a:rPr spc="-5" dirty="0"/>
              <a:t>π</a:t>
            </a:r>
            <a:r>
              <a:rPr spc="-15" dirty="0"/>
              <a:t>οσο</a:t>
            </a:r>
            <a:r>
              <a:rPr dirty="0"/>
              <a:t>τ</a:t>
            </a:r>
            <a:r>
              <a:rPr spc="-5" dirty="0"/>
              <a:t>ικό</a:t>
            </a:r>
            <a:r>
              <a:rPr spc="105" dirty="0"/>
              <a:t> </a:t>
            </a:r>
            <a:r>
              <a:rPr spc="-10" dirty="0"/>
              <a:t>α</a:t>
            </a:r>
            <a:r>
              <a:rPr spc="-5" dirty="0"/>
              <a:t>π</a:t>
            </a:r>
            <a:r>
              <a:rPr spc="-15" dirty="0"/>
              <a:t>ο</a:t>
            </a:r>
            <a:r>
              <a:rPr dirty="0"/>
              <a:t>τ</a:t>
            </a:r>
            <a:r>
              <a:rPr spc="-5" dirty="0"/>
              <a:t>έ</a:t>
            </a:r>
            <a:r>
              <a:rPr dirty="0"/>
              <a:t>λ</a:t>
            </a:r>
            <a:r>
              <a:rPr spc="0" dirty="0"/>
              <a:t>ε</a:t>
            </a:r>
            <a:r>
              <a:rPr spc="-15" dirty="0"/>
              <a:t>σ</a:t>
            </a:r>
            <a:r>
              <a:rPr spc="-5" dirty="0"/>
              <a:t>µα</a:t>
            </a:r>
            <a:r>
              <a:rPr spc="95" dirty="0"/>
              <a:t> </a:t>
            </a:r>
            <a:r>
              <a:rPr spc="-5" dirty="0"/>
              <a:t>µι</a:t>
            </a:r>
            <a:r>
              <a:rPr spc="0" dirty="0"/>
              <a:t>α</a:t>
            </a:r>
            <a:r>
              <a:rPr spc="-5" dirty="0"/>
              <a:t>ς</a:t>
            </a:r>
            <a:r>
              <a:rPr spc="105" dirty="0"/>
              <a:t> </a:t>
            </a:r>
            <a:r>
              <a:rPr spc="-5" dirty="0"/>
              <a:t>µε</a:t>
            </a:r>
            <a:r>
              <a:rPr dirty="0"/>
              <a:t>τ</a:t>
            </a:r>
            <a:r>
              <a:rPr spc="-10" dirty="0"/>
              <a:t>α</a:t>
            </a:r>
            <a:r>
              <a:rPr dirty="0"/>
              <a:t>β</a:t>
            </a:r>
            <a:r>
              <a:rPr spc="-15" dirty="0"/>
              <a:t>ο</a:t>
            </a:r>
            <a:r>
              <a:rPr dirty="0"/>
              <a:t>λή</a:t>
            </a:r>
            <a:r>
              <a:rPr spc="-5" dirty="0"/>
              <a:t>ς </a:t>
            </a:r>
            <a:r>
              <a:rPr dirty="0"/>
              <a:t>τ</a:t>
            </a:r>
            <a:r>
              <a:rPr spc="-5" dirty="0"/>
              <a:t>ω</a:t>
            </a:r>
            <a:r>
              <a:rPr dirty="0"/>
              <a:t>ν </a:t>
            </a:r>
            <a:r>
              <a:rPr spc="380" dirty="0"/>
              <a:t> </a:t>
            </a:r>
            <a:r>
              <a:rPr spc="-15" dirty="0"/>
              <a:t>δ</a:t>
            </a:r>
            <a:r>
              <a:rPr dirty="0"/>
              <a:t>η</a:t>
            </a:r>
            <a:r>
              <a:rPr spc="-5" dirty="0"/>
              <a:t>µ</a:t>
            </a:r>
            <a:r>
              <a:rPr spc="-15" dirty="0"/>
              <a:t>οσ</a:t>
            </a:r>
            <a:r>
              <a:rPr spc="-5" dirty="0"/>
              <a:t>ίω</a:t>
            </a:r>
            <a:r>
              <a:rPr dirty="0"/>
              <a:t>ν </a:t>
            </a:r>
            <a:r>
              <a:rPr spc="380" dirty="0"/>
              <a:t> </a:t>
            </a:r>
            <a:r>
              <a:rPr spc="-15" dirty="0"/>
              <a:t>δ</a:t>
            </a:r>
            <a:r>
              <a:rPr spc="-10" dirty="0"/>
              <a:t>α</a:t>
            </a:r>
            <a:r>
              <a:rPr spc="-5" dirty="0"/>
              <a:t>π</a:t>
            </a:r>
            <a:r>
              <a:rPr spc="-10" dirty="0"/>
              <a:t>α</a:t>
            </a:r>
            <a:r>
              <a:rPr dirty="0"/>
              <a:t>ν</a:t>
            </a:r>
            <a:r>
              <a:rPr spc="-5" dirty="0"/>
              <a:t>ώ</a:t>
            </a:r>
            <a:r>
              <a:rPr dirty="0"/>
              <a:t>ν </a:t>
            </a:r>
            <a:r>
              <a:rPr spc="380" dirty="0"/>
              <a:t> </a:t>
            </a:r>
            <a:r>
              <a:rPr spc="-15" dirty="0"/>
              <a:t>σ</a:t>
            </a:r>
            <a:r>
              <a:rPr dirty="0"/>
              <a:t>τ</a:t>
            </a:r>
            <a:r>
              <a:rPr spc="-5" dirty="0"/>
              <a:t>ο</a:t>
            </a:r>
            <a:r>
              <a:rPr dirty="0"/>
              <a:t> </a:t>
            </a:r>
            <a:r>
              <a:rPr spc="370" dirty="0"/>
              <a:t> </a:t>
            </a:r>
            <a:r>
              <a:rPr spc="-5" dirty="0"/>
              <a:t>ε</a:t>
            </a:r>
            <a:r>
              <a:rPr spc="-15" dirty="0"/>
              <a:t>ισόδ</a:t>
            </a:r>
            <a:r>
              <a:rPr dirty="0"/>
              <a:t>η</a:t>
            </a:r>
            <a:r>
              <a:rPr spc="10" dirty="0"/>
              <a:t>µ</a:t>
            </a:r>
            <a:r>
              <a:rPr spc="-5" dirty="0"/>
              <a:t>α</a:t>
            </a:r>
            <a:r>
              <a:rPr dirty="0"/>
              <a:t> </a:t>
            </a:r>
            <a:r>
              <a:rPr spc="375" dirty="0"/>
              <a:t> </a:t>
            </a:r>
            <a:r>
              <a:rPr spc="-5" dirty="0"/>
              <a:t>µι</a:t>
            </a:r>
            <a:r>
              <a:rPr spc="-10" dirty="0"/>
              <a:t>α</a:t>
            </a:r>
            <a:r>
              <a:rPr spc="-5" dirty="0"/>
              <a:t>ς </a:t>
            </a:r>
            <a:r>
              <a:rPr spc="-15" dirty="0"/>
              <a:t>ο</a:t>
            </a:r>
            <a:r>
              <a:rPr spc="-5" dirty="0"/>
              <a:t>ικ</a:t>
            </a:r>
            <a:r>
              <a:rPr spc="-15" dirty="0"/>
              <a:t>ο</a:t>
            </a:r>
            <a:r>
              <a:rPr dirty="0"/>
              <a:t>ν</a:t>
            </a:r>
            <a:r>
              <a:rPr spc="-15" dirty="0"/>
              <a:t>ο</a:t>
            </a:r>
            <a:r>
              <a:rPr spc="-5" dirty="0"/>
              <a:t>µί</a:t>
            </a:r>
            <a:r>
              <a:rPr spc="-10" dirty="0"/>
              <a:t>α</a:t>
            </a:r>
            <a:r>
              <a:rPr spc="-5" dirty="0"/>
              <a:t>ς </a:t>
            </a:r>
            <a:r>
              <a:rPr dirty="0"/>
              <a:t>(</a:t>
            </a:r>
            <a:r>
              <a:rPr spc="-5" dirty="0"/>
              <a:t>π</a:t>
            </a:r>
            <a:r>
              <a:rPr spc="-15" dirty="0"/>
              <a:t>ρ</a:t>
            </a:r>
            <a:r>
              <a:rPr spc="-10" dirty="0"/>
              <a:t>α</a:t>
            </a:r>
            <a:r>
              <a:rPr dirty="0"/>
              <a:t>γ</a:t>
            </a:r>
            <a:r>
              <a:rPr spc="-5" dirty="0"/>
              <a:t>µ</a:t>
            </a:r>
            <a:r>
              <a:rPr spc="-10" dirty="0"/>
              <a:t>α</a:t>
            </a:r>
            <a:r>
              <a:rPr dirty="0"/>
              <a:t>τ</a:t>
            </a:r>
            <a:r>
              <a:rPr spc="-5" dirty="0"/>
              <a:t>ικό</a:t>
            </a:r>
            <a:r>
              <a:rPr spc="5" dirty="0"/>
              <a:t> </a:t>
            </a:r>
            <a:r>
              <a:rPr dirty="0"/>
              <a:t>Α</a:t>
            </a:r>
            <a:r>
              <a:rPr spc="-5" dirty="0"/>
              <a:t>ΕΠ</a:t>
            </a:r>
            <a:r>
              <a:rPr dirty="0"/>
              <a:t>).</a:t>
            </a:r>
            <a:endParaRPr sz="2850" dirty="0">
              <a:latin typeface="Meiryo"/>
              <a:cs typeface="Meiryo"/>
            </a:endParaRPr>
          </a:p>
          <a:p>
            <a:pPr algn="ctr">
              <a:lnSpc>
                <a:spcPct val="100000"/>
              </a:lnSpc>
              <a:spcBef>
                <a:spcPts val="1560"/>
              </a:spcBef>
              <a:buFont typeface="Wingdings" pitchFamily="2" charset="2"/>
              <a:buChar char="Ø"/>
            </a:pPr>
            <a:r>
              <a:rPr spc="-5" dirty="0" smtClean="0">
                <a:latin typeface="Comic Sans MS"/>
                <a:cs typeface="Comic Sans MS"/>
              </a:rPr>
              <a:t>kG</a:t>
            </a:r>
            <a:r>
              <a:rPr spc="400" dirty="0" smtClean="0">
                <a:latin typeface="Comic Sans MS"/>
                <a:cs typeface="Comic Sans MS"/>
              </a:rPr>
              <a:t> </a:t>
            </a:r>
            <a:r>
              <a:rPr spc="300" dirty="0">
                <a:latin typeface="Comic Sans MS"/>
                <a:cs typeface="Comic Sans MS"/>
              </a:rPr>
              <a:t>=</a:t>
            </a:r>
            <a:r>
              <a:rPr spc="390" dirty="0">
                <a:latin typeface="Comic Sans MS"/>
                <a:cs typeface="Comic Sans MS"/>
              </a:rPr>
              <a:t> </a:t>
            </a:r>
            <a:r>
              <a:rPr spc="480" dirty="0">
                <a:latin typeface="Comic Sans MS"/>
                <a:cs typeface="Comic Sans MS"/>
              </a:rPr>
              <a:t>1</a:t>
            </a:r>
            <a:r>
              <a:rPr spc="39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/</a:t>
            </a:r>
            <a:r>
              <a:rPr spc="409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(</a:t>
            </a:r>
            <a:r>
              <a:rPr spc="480" dirty="0">
                <a:latin typeface="Comic Sans MS"/>
                <a:cs typeface="Comic Sans MS"/>
              </a:rPr>
              <a:t>1</a:t>
            </a:r>
            <a:r>
              <a:rPr spc="390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–</a:t>
            </a:r>
            <a:r>
              <a:rPr spc="40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M</a:t>
            </a:r>
            <a:r>
              <a:rPr spc="30" dirty="0">
                <a:latin typeface="Comic Sans MS"/>
                <a:cs typeface="Comic Sans MS"/>
              </a:rPr>
              <a:t>P</a:t>
            </a:r>
            <a:r>
              <a:rPr spc="45" dirty="0">
                <a:latin typeface="Comic Sans MS"/>
                <a:cs typeface="Comic Sans MS"/>
              </a:rPr>
              <a:t>C</a:t>
            </a:r>
            <a:r>
              <a:rPr dirty="0">
                <a:latin typeface="Comic Sans MS"/>
                <a:cs typeface="Comic Sans MS"/>
              </a:rPr>
              <a:t>)</a:t>
            </a:r>
            <a:endParaRPr sz="285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3150" i="1" spc="-90" dirty="0">
                <a:latin typeface="Comic Sans MS"/>
                <a:cs typeface="Comic Sans MS"/>
              </a:rPr>
              <a:t>ό</a:t>
            </a:r>
            <a:r>
              <a:rPr sz="3150" i="1" spc="-95" dirty="0">
                <a:latin typeface="Comic Sans MS"/>
                <a:cs typeface="Comic Sans MS"/>
              </a:rPr>
              <a:t>π</a:t>
            </a:r>
            <a:r>
              <a:rPr sz="3150" i="1" spc="-90" dirty="0">
                <a:latin typeface="Comic Sans MS"/>
                <a:cs typeface="Comic Sans MS"/>
              </a:rPr>
              <a:t>ο</a:t>
            </a:r>
            <a:r>
              <a:rPr sz="3150" i="1" spc="-80" dirty="0">
                <a:latin typeface="Comic Sans MS"/>
                <a:cs typeface="Comic Sans MS"/>
              </a:rPr>
              <a:t>υ</a:t>
            </a:r>
            <a:r>
              <a:rPr sz="3150" i="1" spc="-45" dirty="0">
                <a:latin typeface="Comic Sans MS"/>
                <a:cs typeface="Comic Sans MS"/>
              </a:rPr>
              <a:t> </a:t>
            </a:r>
            <a:r>
              <a:rPr b="1" spc="-5" dirty="0">
                <a:latin typeface="Comic Sans MS"/>
                <a:cs typeface="Comic Sans MS"/>
              </a:rPr>
              <a:t>M</a:t>
            </a:r>
            <a:r>
              <a:rPr b="1" spc="30" dirty="0">
                <a:latin typeface="Comic Sans MS"/>
                <a:cs typeface="Comic Sans MS"/>
              </a:rPr>
              <a:t>P</a:t>
            </a:r>
            <a:r>
              <a:rPr b="1" spc="45" dirty="0">
                <a:latin typeface="Comic Sans MS"/>
                <a:cs typeface="Comic Sans MS"/>
              </a:rPr>
              <a:t>C</a:t>
            </a:r>
            <a:r>
              <a:rPr sz="3150" i="1" spc="-80" dirty="0">
                <a:latin typeface="Comic Sans MS"/>
                <a:cs typeface="Comic Sans MS"/>
              </a:rPr>
              <a:t>=</a:t>
            </a:r>
            <a:r>
              <a:rPr sz="3150" i="1" spc="-65" dirty="0">
                <a:latin typeface="Comic Sans MS"/>
                <a:cs typeface="Comic Sans MS"/>
              </a:rPr>
              <a:t> </a:t>
            </a:r>
            <a:r>
              <a:rPr sz="3150" i="1" spc="-90" dirty="0">
                <a:latin typeface="Comic Sans MS"/>
                <a:cs typeface="Comic Sans MS"/>
              </a:rPr>
              <a:t>ορ</a:t>
            </a:r>
            <a:r>
              <a:rPr sz="3150" i="1" spc="-50" dirty="0">
                <a:latin typeface="Comic Sans MS"/>
                <a:cs typeface="Comic Sans MS"/>
              </a:rPr>
              <a:t>ι</a:t>
            </a:r>
            <a:r>
              <a:rPr sz="3150" i="1" spc="-90" dirty="0">
                <a:latin typeface="Comic Sans MS"/>
                <a:cs typeface="Comic Sans MS"/>
              </a:rPr>
              <a:t>ακ</a:t>
            </a:r>
            <a:r>
              <a:rPr sz="3150" i="1" spc="-80" dirty="0">
                <a:latin typeface="Comic Sans MS"/>
                <a:cs typeface="Comic Sans MS"/>
              </a:rPr>
              <a:t>ή</a:t>
            </a:r>
            <a:r>
              <a:rPr sz="3150" i="1" spc="-20" dirty="0">
                <a:latin typeface="Comic Sans MS"/>
                <a:cs typeface="Comic Sans MS"/>
              </a:rPr>
              <a:t> </a:t>
            </a:r>
            <a:r>
              <a:rPr sz="3150" i="1" spc="-90" dirty="0">
                <a:latin typeface="Comic Sans MS"/>
                <a:cs typeface="Comic Sans MS"/>
              </a:rPr>
              <a:t>ρο</a:t>
            </a:r>
            <a:r>
              <a:rPr sz="3150" i="1" spc="-95" dirty="0">
                <a:latin typeface="Comic Sans MS"/>
                <a:cs typeface="Comic Sans MS"/>
              </a:rPr>
              <a:t>π</a:t>
            </a:r>
            <a:r>
              <a:rPr sz="3150" i="1" spc="-80" dirty="0">
                <a:latin typeface="Comic Sans MS"/>
                <a:cs typeface="Comic Sans MS"/>
              </a:rPr>
              <a:t>ή</a:t>
            </a:r>
            <a:r>
              <a:rPr sz="3150" i="1" spc="-30" dirty="0">
                <a:latin typeface="Comic Sans MS"/>
                <a:cs typeface="Comic Sans MS"/>
              </a:rPr>
              <a:t> </a:t>
            </a:r>
            <a:r>
              <a:rPr sz="3150" i="1" spc="-75" dirty="0">
                <a:latin typeface="Comic Sans MS"/>
                <a:cs typeface="Comic Sans MS"/>
              </a:rPr>
              <a:t>γ</a:t>
            </a:r>
            <a:r>
              <a:rPr sz="3150" i="1" spc="-50" dirty="0">
                <a:latin typeface="Comic Sans MS"/>
                <a:cs typeface="Comic Sans MS"/>
              </a:rPr>
              <a:t>ι</a:t>
            </a:r>
            <a:r>
              <a:rPr sz="3150" i="1" spc="-85" dirty="0">
                <a:latin typeface="Comic Sans MS"/>
                <a:cs typeface="Comic Sans MS"/>
              </a:rPr>
              <a:t>α</a:t>
            </a:r>
            <a:r>
              <a:rPr sz="3150" i="1" spc="-45" dirty="0">
                <a:latin typeface="Comic Sans MS"/>
                <a:cs typeface="Comic Sans MS"/>
              </a:rPr>
              <a:t> </a:t>
            </a:r>
            <a:r>
              <a:rPr sz="3150" i="1" spc="-90" dirty="0">
                <a:latin typeface="Comic Sans MS"/>
                <a:cs typeface="Comic Sans MS"/>
              </a:rPr>
              <a:t>κα</a:t>
            </a:r>
            <a:r>
              <a:rPr sz="3150" i="1" spc="-70" dirty="0">
                <a:latin typeface="Comic Sans MS"/>
                <a:cs typeface="Comic Sans MS"/>
              </a:rPr>
              <a:t>τ</a:t>
            </a:r>
            <a:r>
              <a:rPr sz="3150" i="1" spc="-90" dirty="0">
                <a:latin typeface="Comic Sans MS"/>
                <a:cs typeface="Comic Sans MS"/>
              </a:rPr>
              <a:t>α</a:t>
            </a:r>
            <a:r>
              <a:rPr sz="3150" i="1" spc="-75" dirty="0">
                <a:latin typeface="Comic Sans MS"/>
                <a:cs typeface="Comic Sans MS"/>
              </a:rPr>
              <a:t>ν</a:t>
            </a:r>
            <a:r>
              <a:rPr sz="3150" i="1" spc="-90" dirty="0">
                <a:latin typeface="Comic Sans MS"/>
                <a:cs typeface="Comic Sans MS"/>
              </a:rPr>
              <a:t>ά</a:t>
            </a:r>
            <a:r>
              <a:rPr sz="3150" i="1" spc="-75" dirty="0">
                <a:latin typeface="Comic Sans MS"/>
                <a:cs typeface="Comic Sans MS"/>
              </a:rPr>
              <a:t>λ</a:t>
            </a:r>
            <a:r>
              <a:rPr sz="3150" i="1" spc="-120" dirty="0">
                <a:latin typeface="Comic Sans MS"/>
                <a:cs typeface="Comic Sans MS"/>
              </a:rPr>
              <a:t>ω</a:t>
            </a:r>
            <a:r>
              <a:rPr sz="3150" i="1" spc="-90" dirty="0">
                <a:latin typeface="Comic Sans MS"/>
                <a:cs typeface="Comic Sans MS"/>
              </a:rPr>
              <a:t>σ</a:t>
            </a:r>
            <a:r>
              <a:rPr sz="3150" i="1" spc="-80" dirty="0">
                <a:latin typeface="Comic Sans MS"/>
                <a:cs typeface="Comic Sans MS"/>
              </a:rPr>
              <a:t>η</a:t>
            </a:r>
            <a:endParaRPr sz="315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530"/>
              </a:spcBef>
              <a:buFont typeface="Wingdings" pitchFamily="2" charset="2"/>
              <a:buChar char="Ø"/>
            </a:pPr>
            <a:r>
              <a:rPr lang="el-GR" b="1" spc="550" dirty="0" smtClean="0">
                <a:latin typeface="Comic Sans MS"/>
                <a:cs typeface="Meiryo"/>
              </a:rPr>
              <a:t>Δ</a:t>
            </a:r>
            <a:r>
              <a:rPr b="1" dirty="0" smtClean="0">
                <a:latin typeface="Comic Sans MS"/>
                <a:cs typeface="Comic Sans MS"/>
              </a:rPr>
              <a:t>Υ</a:t>
            </a:r>
            <a:r>
              <a:rPr b="1" spc="385" dirty="0" smtClean="0">
                <a:latin typeface="Comic Sans MS"/>
                <a:cs typeface="Comic Sans MS"/>
              </a:rPr>
              <a:t> </a:t>
            </a:r>
            <a:r>
              <a:rPr b="1" spc="300" dirty="0">
                <a:latin typeface="Comic Sans MS"/>
                <a:cs typeface="Comic Sans MS"/>
              </a:rPr>
              <a:t>=</a:t>
            </a:r>
            <a:r>
              <a:rPr b="1" spc="390" dirty="0">
                <a:latin typeface="Comic Sans MS"/>
                <a:cs typeface="Comic Sans MS"/>
              </a:rPr>
              <a:t> </a:t>
            </a:r>
            <a:r>
              <a:rPr b="1" spc="-5" dirty="0" smtClean="0">
                <a:latin typeface="Comic Sans MS"/>
                <a:cs typeface="Comic Sans MS"/>
              </a:rPr>
              <a:t>kG</a:t>
            </a:r>
            <a:r>
              <a:rPr b="1" spc="-10" dirty="0" smtClean="0">
                <a:latin typeface="Comic Sans MS"/>
                <a:cs typeface="Comic Sans MS"/>
              </a:rPr>
              <a:t>*</a:t>
            </a:r>
            <a:r>
              <a:rPr lang="el-GR" b="1" spc="550" dirty="0" smtClean="0">
                <a:latin typeface="Comic Sans MS"/>
                <a:cs typeface="Comic Sans MS"/>
              </a:rPr>
              <a:t>Δ</a:t>
            </a:r>
            <a:r>
              <a:rPr b="1" spc="-5" dirty="0" smtClean="0">
                <a:latin typeface="Comic Sans MS"/>
                <a:cs typeface="Comic Sans MS"/>
              </a:rPr>
              <a:t>G</a:t>
            </a:r>
            <a:endParaRPr sz="2850" b="1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410"/>
              </a:spcBef>
            </a:pPr>
            <a:r>
              <a:rPr sz="3150" i="1" spc="-90" dirty="0">
                <a:latin typeface="Comic Sans MS"/>
                <a:cs typeface="Comic Sans MS"/>
              </a:rPr>
              <a:t>ό</a:t>
            </a:r>
            <a:r>
              <a:rPr sz="3150" i="1" spc="-95" dirty="0">
                <a:latin typeface="Comic Sans MS"/>
                <a:cs typeface="Comic Sans MS"/>
              </a:rPr>
              <a:t>π</a:t>
            </a:r>
            <a:r>
              <a:rPr sz="3150" i="1" spc="-90" dirty="0">
                <a:latin typeface="Comic Sans MS"/>
                <a:cs typeface="Comic Sans MS"/>
              </a:rPr>
              <a:t>ο</a:t>
            </a:r>
            <a:r>
              <a:rPr sz="3150" i="1" spc="-85" dirty="0">
                <a:latin typeface="Comic Sans MS"/>
                <a:cs typeface="Comic Sans MS"/>
              </a:rPr>
              <a:t>υ</a:t>
            </a:r>
            <a:r>
              <a:rPr sz="3150" i="1" spc="-50" dirty="0">
                <a:latin typeface="Comic Sans MS"/>
                <a:cs typeface="Comic Sans MS"/>
              </a:rPr>
              <a:t>:</a:t>
            </a:r>
            <a:r>
              <a:rPr sz="3150" i="1" spc="-40" dirty="0">
                <a:latin typeface="Comic Sans MS"/>
                <a:cs typeface="Comic Sans MS"/>
              </a:rPr>
              <a:t> </a:t>
            </a:r>
            <a:r>
              <a:rPr lang="el-GR" sz="3150" i="1" spc="80" dirty="0" smtClean="0">
                <a:latin typeface="Comic Sans MS"/>
                <a:cs typeface="Comic Sans MS"/>
              </a:rPr>
              <a:t>Δ</a:t>
            </a:r>
            <a:r>
              <a:rPr sz="3150" i="1" spc="-95" dirty="0" smtClean="0">
                <a:latin typeface="Comic Sans MS"/>
                <a:cs typeface="Comic Sans MS"/>
              </a:rPr>
              <a:t>Υ</a:t>
            </a:r>
            <a:r>
              <a:rPr sz="3150" i="1" spc="-80" dirty="0">
                <a:latin typeface="Comic Sans MS"/>
                <a:cs typeface="Comic Sans MS"/>
              </a:rPr>
              <a:t>=</a:t>
            </a:r>
            <a:r>
              <a:rPr sz="3150" i="1" spc="-65" dirty="0">
                <a:latin typeface="Comic Sans MS"/>
                <a:cs typeface="Comic Sans MS"/>
              </a:rPr>
              <a:t> </a:t>
            </a:r>
            <a:r>
              <a:rPr sz="3150" i="1" spc="-85" dirty="0">
                <a:latin typeface="Comic Sans MS"/>
                <a:cs typeface="Comic Sans MS"/>
              </a:rPr>
              <a:t>µ</a:t>
            </a:r>
            <a:r>
              <a:rPr sz="3150" i="1" spc="-75" dirty="0">
                <a:latin typeface="Comic Sans MS"/>
                <a:cs typeface="Comic Sans MS"/>
              </a:rPr>
              <a:t>ε</a:t>
            </a:r>
            <a:r>
              <a:rPr sz="3150" i="1" spc="-70" dirty="0">
                <a:latin typeface="Comic Sans MS"/>
                <a:cs typeface="Comic Sans MS"/>
              </a:rPr>
              <a:t>τ</a:t>
            </a:r>
            <a:r>
              <a:rPr sz="3150" i="1" spc="-90" dirty="0">
                <a:latin typeface="Comic Sans MS"/>
                <a:cs typeface="Comic Sans MS"/>
              </a:rPr>
              <a:t>αβο</a:t>
            </a:r>
            <a:r>
              <a:rPr sz="3150" i="1" spc="-75" dirty="0">
                <a:latin typeface="Comic Sans MS"/>
                <a:cs typeface="Comic Sans MS"/>
              </a:rPr>
              <a:t>λ</a:t>
            </a:r>
            <a:r>
              <a:rPr sz="3150" i="1" spc="-80" dirty="0">
                <a:latin typeface="Comic Sans MS"/>
                <a:cs typeface="Comic Sans MS"/>
              </a:rPr>
              <a:t>ή</a:t>
            </a:r>
            <a:r>
              <a:rPr sz="3150" i="1" spc="-30" dirty="0">
                <a:latin typeface="Comic Sans MS"/>
                <a:cs typeface="Comic Sans MS"/>
              </a:rPr>
              <a:t> </a:t>
            </a:r>
            <a:r>
              <a:rPr sz="3150" i="1" spc="-75" dirty="0">
                <a:latin typeface="Comic Sans MS"/>
                <a:cs typeface="Comic Sans MS"/>
              </a:rPr>
              <a:t>ε</a:t>
            </a:r>
            <a:r>
              <a:rPr sz="3150" i="1" spc="-50" dirty="0">
                <a:latin typeface="Comic Sans MS"/>
                <a:cs typeface="Comic Sans MS"/>
              </a:rPr>
              <a:t>ι</a:t>
            </a:r>
            <a:r>
              <a:rPr sz="3150" i="1" spc="-90" dirty="0">
                <a:latin typeface="Comic Sans MS"/>
                <a:cs typeface="Comic Sans MS"/>
              </a:rPr>
              <a:t>σοδ</a:t>
            </a:r>
            <a:r>
              <a:rPr sz="3150" i="1" spc="-80" dirty="0">
                <a:latin typeface="Comic Sans MS"/>
                <a:cs typeface="Comic Sans MS"/>
              </a:rPr>
              <a:t>ή</a:t>
            </a:r>
            <a:r>
              <a:rPr sz="3150" i="1" spc="-85" dirty="0">
                <a:latin typeface="Comic Sans MS"/>
                <a:cs typeface="Comic Sans MS"/>
              </a:rPr>
              <a:t>µ</a:t>
            </a:r>
            <a:r>
              <a:rPr sz="3150" i="1" spc="-90" dirty="0">
                <a:latin typeface="Comic Sans MS"/>
                <a:cs typeface="Comic Sans MS"/>
              </a:rPr>
              <a:t>α</a:t>
            </a:r>
            <a:r>
              <a:rPr sz="3150" i="1" spc="-70" dirty="0">
                <a:latin typeface="Comic Sans MS"/>
                <a:cs typeface="Comic Sans MS"/>
              </a:rPr>
              <a:t>τ</a:t>
            </a:r>
            <a:r>
              <a:rPr sz="3150" i="1" spc="-90" dirty="0">
                <a:latin typeface="Comic Sans MS"/>
                <a:cs typeface="Comic Sans MS"/>
              </a:rPr>
              <a:t>ο</a:t>
            </a:r>
            <a:r>
              <a:rPr sz="3150" i="1" spc="-85" dirty="0">
                <a:latin typeface="Comic Sans MS"/>
                <a:cs typeface="Comic Sans MS"/>
              </a:rPr>
              <a:t>ς</a:t>
            </a:r>
            <a:r>
              <a:rPr sz="3150" i="1" spc="-45" dirty="0">
                <a:latin typeface="Comic Sans MS"/>
                <a:cs typeface="Comic Sans MS"/>
              </a:rPr>
              <a:t>,</a:t>
            </a:r>
            <a:r>
              <a:rPr sz="3150" i="1" spc="-35" dirty="0">
                <a:latin typeface="Comic Sans MS"/>
                <a:cs typeface="Comic Sans MS"/>
              </a:rPr>
              <a:t> </a:t>
            </a:r>
            <a:r>
              <a:rPr lang="el-GR" sz="3150" i="1" spc="80" dirty="0" smtClean="0">
                <a:latin typeface="Comic Sans MS"/>
                <a:cs typeface="Comic Sans MS"/>
              </a:rPr>
              <a:t>Δ</a:t>
            </a:r>
            <a:r>
              <a:rPr sz="3150" i="1" spc="-105" dirty="0" smtClean="0">
                <a:latin typeface="Comic Sans MS"/>
                <a:cs typeface="Comic Sans MS"/>
              </a:rPr>
              <a:t>G</a:t>
            </a:r>
            <a:r>
              <a:rPr sz="3150" i="1" spc="-40" dirty="0" smtClean="0">
                <a:latin typeface="Comic Sans MS"/>
                <a:cs typeface="Comic Sans MS"/>
              </a:rPr>
              <a:t> </a:t>
            </a:r>
            <a:r>
              <a:rPr sz="3150" i="1" spc="-80" dirty="0">
                <a:latin typeface="Comic Sans MS"/>
                <a:cs typeface="Comic Sans MS"/>
              </a:rPr>
              <a:t>=</a:t>
            </a:r>
            <a:endParaRPr sz="3150" dirty="0">
              <a:latin typeface="Comic Sans MS"/>
              <a:cs typeface="Comic Sans MS"/>
            </a:endParaRPr>
          </a:p>
          <a:p>
            <a:pPr marL="2635250">
              <a:lnSpc>
                <a:spcPct val="100000"/>
              </a:lnSpc>
              <a:spcBef>
                <a:spcPts val="180"/>
              </a:spcBef>
            </a:pPr>
            <a:r>
              <a:rPr sz="3150" i="1" spc="-85" dirty="0">
                <a:latin typeface="Comic Sans MS"/>
                <a:cs typeface="Comic Sans MS"/>
              </a:rPr>
              <a:t>µ</a:t>
            </a:r>
            <a:r>
              <a:rPr sz="3150" i="1" spc="-75" dirty="0">
                <a:latin typeface="Comic Sans MS"/>
                <a:cs typeface="Comic Sans MS"/>
              </a:rPr>
              <a:t>ε</a:t>
            </a:r>
            <a:r>
              <a:rPr sz="3150" i="1" spc="-70" dirty="0">
                <a:latin typeface="Comic Sans MS"/>
                <a:cs typeface="Comic Sans MS"/>
              </a:rPr>
              <a:t>τ</a:t>
            </a:r>
            <a:r>
              <a:rPr sz="3150" i="1" spc="-90" dirty="0">
                <a:latin typeface="Comic Sans MS"/>
                <a:cs typeface="Comic Sans MS"/>
              </a:rPr>
              <a:t>αβο</a:t>
            </a:r>
            <a:r>
              <a:rPr sz="3150" i="1" spc="-75" dirty="0">
                <a:latin typeface="Comic Sans MS"/>
                <a:cs typeface="Comic Sans MS"/>
              </a:rPr>
              <a:t>λ</a:t>
            </a:r>
            <a:r>
              <a:rPr sz="3150" i="1" spc="-80" dirty="0">
                <a:latin typeface="Comic Sans MS"/>
                <a:cs typeface="Comic Sans MS"/>
              </a:rPr>
              <a:t>ή</a:t>
            </a:r>
            <a:r>
              <a:rPr sz="3150" i="1" spc="-55" dirty="0">
                <a:latin typeface="Comic Sans MS"/>
                <a:cs typeface="Comic Sans MS"/>
              </a:rPr>
              <a:t> </a:t>
            </a:r>
            <a:r>
              <a:rPr sz="3150" i="1" spc="-90" dirty="0">
                <a:latin typeface="Comic Sans MS"/>
                <a:cs typeface="Comic Sans MS"/>
              </a:rPr>
              <a:t>δα</a:t>
            </a:r>
            <a:r>
              <a:rPr sz="3150" i="1" spc="-95" dirty="0">
                <a:latin typeface="Comic Sans MS"/>
                <a:cs typeface="Comic Sans MS"/>
              </a:rPr>
              <a:t>π</a:t>
            </a:r>
            <a:r>
              <a:rPr sz="3150" i="1" spc="-90" dirty="0">
                <a:latin typeface="Comic Sans MS"/>
                <a:cs typeface="Comic Sans MS"/>
              </a:rPr>
              <a:t>α</a:t>
            </a:r>
            <a:r>
              <a:rPr sz="3150" i="1" spc="-75" dirty="0">
                <a:latin typeface="Comic Sans MS"/>
                <a:cs typeface="Comic Sans MS"/>
              </a:rPr>
              <a:t>ν</a:t>
            </a:r>
            <a:r>
              <a:rPr sz="3150" i="1" spc="-120" dirty="0">
                <a:latin typeface="Comic Sans MS"/>
                <a:cs typeface="Comic Sans MS"/>
              </a:rPr>
              <a:t>ώ</a:t>
            </a:r>
            <a:r>
              <a:rPr sz="3150" i="1" spc="-75" dirty="0">
                <a:latin typeface="Comic Sans MS"/>
                <a:cs typeface="Comic Sans MS"/>
              </a:rPr>
              <a:t>ν</a:t>
            </a:r>
            <a:endParaRPr sz="3150" dirty="0">
              <a:latin typeface="Comic Sans MS"/>
              <a:cs typeface="Comic Sans M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274952" y="501650"/>
            <a:ext cx="80708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3B2F29"/>
                </a:solidFill>
                <a:latin typeface="Comic Sans MS"/>
                <a:cs typeface="Comic Sans MS"/>
              </a:rPr>
              <a:t>Π</a:t>
            </a:r>
            <a:r>
              <a:rPr sz="2800" b="1" spc="-5" dirty="0">
                <a:solidFill>
                  <a:srgbClr val="3B2F29"/>
                </a:solidFill>
                <a:latin typeface="Comic Sans MS"/>
                <a:cs typeface="Comic Sans MS"/>
              </a:rPr>
              <a:t>ΟΛΛΑΠΛΑ</a:t>
            </a:r>
            <a:r>
              <a:rPr sz="2800" b="1" spc="-70" dirty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dirty="0">
                <a:solidFill>
                  <a:srgbClr val="3B2F29"/>
                </a:solidFill>
                <a:latin typeface="Comic Sans MS"/>
                <a:cs typeface="Comic Sans MS"/>
              </a:rPr>
              <a:t>Ι</a:t>
            </a:r>
            <a:r>
              <a:rPr sz="2800" b="1" spc="-5" dirty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spc="-70" dirty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50" dirty="0">
                <a:solidFill>
                  <a:srgbClr val="3B2F29"/>
                </a:solidFill>
                <a:latin typeface="Comic Sans MS"/>
                <a:cs typeface="Comic Sans MS"/>
              </a:rPr>
              <a:t>Τ</a:t>
            </a:r>
            <a:r>
              <a:rPr sz="2800" b="1" spc="-5" dirty="0">
                <a:solidFill>
                  <a:srgbClr val="3B2F29"/>
                </a:solidFill>
                <a:latin typeface="Comic Sans MS"/>
                <a:cs typeface="Comic Sans MS"/>
              </a:rPr>
              <a:t>Η</a:t>
            </a:r>
            <a:r>
              <a:rPr sz="2800" b="1" spc="-70" dirty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425" dirty="0">
                <a:solidFill>
                  <a:srgbClr val="3B2F29"/>
                </a:solidFill>
                <a:latin typeface="Comic Sans MS"/>
                <a:cs typeface="Comic Sans MS"/>
              </a:rPr>
              <a:t> </a:t>
            </a:r>
            <a:r>
              <a:rPr lang="el-GR" sz="2800" b="1" spc="585" dirty="0" smtClean="0">
                <a:solidFill>
                  <a:srgbClr val="3B2F29"/>
                </a:solidFill>
                <a:latin typeface="Comic Sans MS"/>
                <a:cs typeface="Comic Sans MS"/>
              </a:rPr>
              <a:t>Δ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spc="-10" dirty="0" smtClean="0">
                <a:solidFill>
                  <a:srgbClr val="3B2F29"/>
                </a:solidFill>
                <a:latin typeface="Comic Sans MS"/>
                <a:cs typeface="Comic Sans MS"/>
              </a:rPr>
              <a:t>Π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spc="45" dirty="0" smtClean="0">
                <a:solidFill>
                  <a:srgbClr val="3B2F29"/>
                </a:solidFill>
                <a:latin typeface="Comic Sans MS"/>
                <a:cs typeface="Comic Sans MS"/>
              </a:rPr>
              <a:t>Ν</a:t>
            </a:r>
            <a:r>
              <a:rPr sz="2800" b="1" spc="-5" dirty="0" smtClean="0">
                <a:solidFill>
                  <a:srgbClr val="3B2F29"/>
                </a:solidFill>
                <a:latin typeface="Comic Sans MS"/>
                <a:cs typeface="Comic Sans MS"/>
              </a:rPr>
              <a:t>Η</a:t>
            </a:r>
            <a:r>
              <a:rPr sz="2800" b="1" spc="-70" dirty="0" smtClean="0">
                <a:solidFill>
                  <a:srgbClr val="3B2F29"/>
                </a:solidFill>
                <a:latin typeface="Comic Sans MS"/>
                <a:cs typeface="Comic Sans MS"/>
              </a:rPr>
              <a:t>Σ</a:t>
            </a:r>
            <a:r>
              <a:rPr sz="2800" b="1" spc="425" dirty="0" smtClean="0">
                <a:solidFill>
                  <a:srgbClr val="3B2F29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3B2F29"/>
                </a:solidFill>
                <a:latin typeface="Comic Sans MS"/>
                <a:cs typeface="Comic Sans MS"/>
              </a:rPr>
              <a:t>(</a:t>
            </a:r>
            <a:r>
              <a:rPr sz="2800" b="1" spc="-5" dirty="0">
                <a:solidFill>
                  <a:srgbClr val="3B2F29"/>
                </a:solidFill>
                <a:latin typeface="Comic Sans MS"/>
                <a:cs typeface="Comic Sans MS"/>
              </a:rPr>
              <a:t>kG</a:t>
            </a:r>
            <a:r>
              <a:rPr sz="2800" b="1" dirty="0">
                <a:solidFill>
                  <a:srgbClr val="3B2F29"/>
                </a:solidFill>
                <a:latin typeface="Comic Sans MS"/>
                <a:cs typeface="Comic Sans MS"/>
              </a:rPr>
              <a:t>)</a:t>
            </a:r>
            <a:r>
              <a:rPr sz="2800" b="1" spc="430" dirty="0">
                <a:solidFill>
                  <a:srgbClr val="3B2F29"/>
                </a:solidFill>
                <a:latin typeface="Comic Sans MS"/>
                <a:cs typeface="Comic Sans MS"/>
              </a:rPr>
              <a:t>:</a:t>
            </a:r>
            <a:endParaRPr sz="2800" b="1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lang="el-GR" sz="2800" b="1" spc="585" dirty="0" smtClean="0">
                <a:solidFill>
                  <a:srgbClr val="3B2F29"/>
                </a:solidFill>
                <a:latin typeface="Comic Sans MS"/>
                <a:cs typeface="Comic Sans MS"/>
              </a:rPr>
              <a:t>Δ</a:t>
            </a:r>
            <a:r>
              <a:rPr sz="2800" b="1" dirty="0" smtClean="0">
                <a:solidFill>
                  <a:srgbClr val="3B2F29"/>
                </a:solidFill>
                <a:latin typeface="Comic Sans MS"/>
                <a:cs typeface="Comic Sans MS"/>
              </a:rPr>
              <a:t>ι</a:t>
            </a:r>
            <a:r>
              <a:rPr sz="2800" b="1" spc="65" dirty="0" smtClean="0">
                <a:solidFill>
                  <a:srgbClr val="3B2F29"/>
                </a:solidFill>
                <a:latin typeface="Comic Sans MS"/>
                <a:cs typeface="Comic Sans MS"/>
              </a:rPr>
              <a:t>ά</a:t>
            </a:r>
            <a:r>
              <a:rPr sz="2800" b="1" spc="120" dirty="0" smtClean="0">
                <a:solidFill>
                  <a:srgbClr val="3B2F29"/>
                </a:solidFill>
                <a:latin typeface="Comic Sans MS"/>
                <a:cs typeface="Comic Sans MS"/>
              </a:rPr>
              <a:t>γ</a:t>
            </a:r>
            <a:r>
              <a:rPr sz="2800" b="1" spc="-10" dirty="0" smtClean="0">
                <a:solidFill>
                  <a:srgbClr val="3B2F29"/>
                </a:solidFill>
                <a:latin typeface="Comic Sans MS"/>
                <a:cs typeface="Comic Sans MS"/>
              </a:rPr>
              <a:t>ρ</a:t>
            </a:r>
            <a:r>
              <a:rPr sz="2800" b="1" spc="65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r>
              <a:rPr sz="2800" b="1" dirty="0" smtClean="0">
                <a:solidFill>
                  <a:srgbClr val="3B2F29"/>
                </a:solidFill>
                <a:latin typeface="Comic Sans MS"/>
                <a:cs typeface="Comic Sans MS"/>
              </a:rPr>
              <a:t>µµ</a:t>
            </a:r>
            <a:r>
              <a:rPr sz="2800" b="1" spc="70" dirty="0" smtClean="0">
                <a:solidFill>
                  <a:srgbClr val="3B2F29"/>
                </a:solidFill>
                <a:latin typeface="Comic Sans MS"/>
                <a:cs typeface="Comic Sans MS"/>
              </a:rPr>
              <a:t>α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067" y="1690116"/>
            <a:ext cx="9143987" cy="551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15087" y="3777995"/>
            <a:ext cx="8063471" cy="3025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154929" y="2196846"/>
            <a:ext cx="165735" cy="4017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5" dirty="0">
                <a:latin typeface="Comic Sans MS"/>
                <a:cs typeface="Comic Sans MS"/>
              </a:rPr>
              <a:t>M</a:t>
            </a:r>
            <a:r>
              <a:rPr sz="1100" spc="-5" dirty="0">
                <a:latin typeface="Comic Sans MS"/>
                <a:cs typeface="Comic Sans MS"/>
              </a:rPr>
              <a:t>an</a:t>
            </a:r>
            <a:r>
              <a:rPr sz="1100" spc="-10" dirty="0">
                <a:latin typeface="Comic Sans MS"/>
                <a:cs typeface="Comic Sans MS"/>
              </a:rPr>
              <a:t>k</a:t>
            </a:r>
            <a:r>
              <a:rPr sz="1100" dirty="0">
                <a:latin typeface="Comic Sans MS"/>
                <a:cs typeface="Comic Sans MS"/>
              </a:rPr>
              <a:t>iw</a:t>
            </a:r>
            <a:r>
              <a:rPr sz="1100" spc="-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&amp;</a:t>
            </a:r>
            <a:r>
              <a:rPr sz="1100" spc="-10" dirty="0">
                <a:latin typeface="Comic Sans MS"/>
                <a:cs typeface="Comic Sans MS"/>
              </a:rPr>
              <a:t> </a:t>
            </a:r>
            <a:r>
              <a:rPr sz="1100" spc="5" dirty="0">
                <a:latin typeface="Comic Sans MS"/>
                <a:cs typeface="Comic Sans MS"/>
              </a:rPr>
              <a:t>T</a:t>
            </a:r>
            <a:r>
              <a:rPr sz="1100" dirty="0">
                <a:latin typeface="Comic Sans MS"/>
                <a:cs typeface="Comic Sans MS"/>
              </a:rPr>
              <a:t>ay</a:t>
            </a:r>
            <a:r>
              <a:rPr sz="1100" spc="-5" dirty="0">
                <a:latin typeface="Comic Sans MS"/>
                <a:cs typeface="Comic Sans MS"/>
              </a:rPr>
              <a:t>lo</a:t>
            </a:r>
            <a:r>
              <a:rPr sz="1100" dirty="0">
                <a:latin typeface="Comic Sans MS"/>
                <a:cs typeface="Comic Sans MS"/>
              </a:rPr>
              <a:t>r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</a:t>
            </a:r>
            <a:r>
              <a:rPr sz="1100" spc="-10" dirty="0">
                <a:latin typeface="Comic Sans MS"/>
                <a:cs typeface="Comic Sans MS"/>
              </a:rPr>
              <a:t>1</a:t>
            </a:r>
            <a:r>
              <a:rPr sz="1100" spc="-5" dirty="0">
                <a:latin typeface="Comic Sans MS"/>
                <a:cs typeface="Comic Sans MS"/>
              </a:rPr>
              <a:t>0</a:t>
            </a:r>
            <a:r>
              <a:rPr sz="1100" dirty="0">
                <a:latin typeface="Comic Sans MS"/>
                <a:cs typeface="Comic Sans MS"/>
              </a:rPr>
              <a:t>), ¨</a:t>
            </a:r>
            <a:r>
              <a:rPr sz="1100" spc="-5" dirty="0">
                <a:latin typeface="Comic Sans MS"/>
                <a:cs typeface="Comic Sans MS"/>
              </a:rPr>
              <a:t>Αρχέ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spc="-10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spc="-10" dirty="0">
                <a:latin typeface="Comic Sans MS"/>
                <a:cs typeface="Comic Sans MS"/>
              </a:rPr>
              <a:t>Θ</a:t>
            </a:r>
            <a:r>
              <a:rPr sz="1100" spc="-5" dirty="0">
                <a:latin typeface="Comic Sans MS"/>
                <a:cs typeface="Comic Sans MS"/>
              </a:rPr>
              <a:t>ε</a:t>
            </a:r>
            <a:r>
              <a:rPr sz="1100" dirty="0">
                <a:latin typeface="Comic Sans MS"/>
                <a:cs typeface="Comic Sans MS"/>
              </a:rPr>
              <a:t>ω</a:t>
            </a:r>
            <a:r>
              <a:rPr sz="1100" spc="-5" dirty="0">
                <a:latin typeface="Comic Sans MS"/>
                <a:cs typeface="Comic Sans MS"/>
              </a:rPr>
              <a:t>ρ</a:t>
            </a:r>
            <a:r>
              <a:rPr sz="1100" dirty="0">
                <a:latin typeface="Comic Sans MS"/>
                <a:cs typeface="Comic Sans MS"/>
              </a:rPr>
              <a:t>ία</a:t>
            </a:r>
            <a:r>
              <a:rPr sz="1100" spc="-5" dirty="0">
                <a:latin typeface="Comic Sans MS"/>
                <a:cs typeface="Comic Sans MS"/>
              </a:rPr>
              <a:t>ς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30400" y="686126"/>
            <a:ext cx="79057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19760">
              <a:lnSpc>
                <a:spcPct val="100000"/>
              </a:lnSpc>
            </a:pPr>
            <a:r>
              <a:rPr sz="2800" b="1" dirty="0">
                <a:latin typeface="Comic Sans MS" pitchFamily="66" charset="0"/>
              </a:rPr>
              <a:t>2</a:t>
            </a:r>
            <a:r>
              <a:rPr sz="2800" b="1" spc="550" dirty="0">
                <a:latin typeface="Comic Sans MS" pitchFamily="66" charset="0"/>
              </a:rPr>
              <a:t>.</a:t>
            </a:r>
            <a:r>
              <a:rPr sz="2800" b="1" spc="380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ΜΕ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ΑΒ</a:t>
            </a:r>
            <a:r>
              <a:rPr sz="2800" b="1" spc="5" dirty="0">
                <a:latin typeface="Comic Sans MS" pitchFamily="66" charset="0"/>
              </a:rPr>
              <a:t>Ο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spc="-5" dirty="0">
                <a:latin typeface="Comic Sans MS" pitchFamily="66" charset="0"/>
              </a:rPr>
              <a:t>Ε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spc="395" dirty="0">
                <a:latin typeface="Comic Sans MS" pitchFamily="66" charset="0"/>
              </a:rPr>
              <a:t> 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95" dirty="0">
                <a:latin typeface="Comic Sans MS" pitchFamily="66" charset="0"/>
              </a:rPr>
              <a:t> </a:t>
            </a:r>
            <a:r>
              <a:rPr sz="2800" b="1" spc="-70" dirty="0">
                <a:latin typeface="Comic Sans MS" pitchFamily="66" charset="0"/>
              </a:rPr>
              <a:t>Φ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spc="5" dirty="0">
                <a:latin typeface="Comic Sans MS" pitchFamily="66" charset="0"/>
              </a:rPr>
              <a:t>Ο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200" dirty="0">
                <a:latin typeface="Comic Sans MS" pitchFamily="66" charset="0"/>
              </a:rPr>
              <a:t>Γ</a:t>
            </a:r>
            <a:r>
              <a:rPr sz="2800" b="1" dirty="0">
                <a:latin typeface="Comic Sans MS" pitchFamily="66" charset="0"/>
              </a:rPr>
              <a:t>ΙΑ</a:t>
            </a:r>
            <a:r>
              <a:rPr sz="2800" b="1" spc="400" dirty="0">
                <a:latin typeface="Comic Sans MS" pitchFamily="66" charset="0"/>
              </a:rPr>
              <a:t>:</a:t>
            </a:r>
            <a:r>
              <a:rPr sz="2800" b="1" u="none" spc="400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Π</a:t>
            </a:r>
            <a:r>
              <a:rPr sz="2800" b="1" spc="5" dirty="0">
                <a:latin typeface="Comic Sans MS" pitchFamily="66" charset="0"/>
              </a:rPr>
              <a:t>Ο</a:t>
            </a:r>
            <a:r>
              <a:rPr sz="2800" b="1" spc="-10" dirty="0">
                <a:latin typeface="Comic Sans MS" pitchFamily="66" charset="0"/>
              </a:rPr>
              <a:t>ΛΛ</a:t>
            </a:r>
            <a:r>
              <a:rPr sz="2800" b="1" dirty="0">
                <a:latin typeface="Comic Sans MS" pitchFamily="66" charset="0"/>
              </a:rPr>
              <a:t>ΑΠ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dirty="0">
                <a:latin typeface="Comic Sans MS" pitchFamily="66" charset="0"/>
              </a:rPr>
              <a:t>ΙΑ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spc="-5" dirty="0">
                <a:latin typeface="Comic Sans MS" pitchFamily="66" charset="0"/>
              </a:rPr>
              <a:t>Η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spc="395" dirty="0">
                <a:latin typeface="Comic Sans MS" pitchFamily="66" charset="0"/>
              </a:rPr>
              <a:t> </a:t>
            </a:r>
            <a:r>
              <a:rPr sz="2800" b="1" spc="-70" dirty="0">
                <a:latin typeface="Comic Sans MS" pitchFamily="66" charset="0"/>
              </a:rPr>
              <a:t>Φ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30" dirty="0">
                <a:latin typeface="Comic Sans MS" pitchFamily="66" charset="0"/>
              </a:rPr>
              <a:t>Ρ</a:t>
            </a:r>
            <a:r>
              <a:rPr sz="2800" b="1" spc="5" dirty="0">
                <a:latin typeface="Comic Sans MS" pitchFamily="66" charset="0"/>
              </a:rPr>
              <a:t>Ο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200" dirty="0">
                <a:latin typeface="Comic Sans MS" pitchFamily="66" charset="0"/>
              </a:rPr>
              <a:t>Γ</a:t>
            </a:r>
            <a:r>
              <a:rPr sz="2800" b="1" dirty="0">
                <a:latin typeface="Comic Sans MS" pitchFamily="66" charset="0"/>
              </a:rPr>
              <a:t>ΙΑ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spc="395" dirty="0">
                <a:latin typeface="Comic Sans MS" pitchFamily="66" charset="0"/>
              </a:rPr>
              <a:t> </a:t>
            </a:r>
            <a:r>
              <a:rPr sz="2800" b="1" dirty="0">
                <a:latin typeface="Comic Sans MS" pitchFamily="66" charset="0"/>
              </a:rPr>
              <a:t>(</a:t>
            </a:r>
            <a:r>
              <a:rPr sz="2800" b="1" spc="-5" dirty="0">
                <a:latin typeface="Comic Sans MS" pitchFamily="66" charset="0"/>
              </a:rPr>
              <a:t>k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534670" y="2101850"/>
            <a:ext cx="9624060" cy="455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buNone/>
            </a:pPr>
            <a:r>
              <a:rPr lang="el-GR" sz="2800" spc="-5" dirty="0" smtClean="0"/>
              <a:t>     </a:t>
            </a:r>
            <a:r>
              <a:rPr sz="2800" spc="-5" dirty="0" smtClean="0"/>
              <a:t>Εί</a:t>
            </a:r>
            <a:r>
              <a:rPr sz="2800" dirty="0" smtClean="0"/>
              <a:t>ν</a:t>
            </a:r>
            <a:r>
              <a:rPr sz="2800" spc="-10" dirty="0" smtClean="0"/>
              <a:t>α</a:t>
            </a:r>
            <a:r>
              <a:rPr sz="2800" dirty="0" smtClean="0"/>
              <a:t>ι</a:t>
            </a:r>
            <a:r>
              <a:rPr sz="2800" spc="95" dirty="0" smtClean="0"/>
              <a:t> </a:t>
            </a:r>
            <a:r>
              <a:rPr sz="2800" dirty="0"/>
              <a:t>τ</a:t>
            </a:r>
            <a:r>
              <a:rPr sz="2800" spc="-5" dirty="0"/>
              <a:t>ο</a:t>
            </a:r>
            <a:r>
              <a:rPr sz="2800" spc="105" dirty="0"/>
              <a:t> </a:t>
            </a:r>
            <a:r>
              <a:rPr sz="2800" spc="-5" dirty="0"/>
              <a:t>π</a:t>
            </a:r>
            <a:r>
              <a:rPr sz="2800" spc="-15" dirty="0"/>
              <a:t>οσο</a:t>
            </a:r>
            <a:r>
              <a:rPr sz="2800" dirty="0"/>
              <a:t>τ</a:t>
            </a:r>
            <a:r>
              <a:rPr sz="2800" spc="-5" dirty="0"/>
              <a:t>ικό</a:t>
            </a:r>
            <a:r>
              <a:rPr sz="2800" spc="105" dirty="0"/>
              <a:t> </a:t>
            </a:r>
            <a:r>
              <a:rPr sz="2800" spc="-10" dirty="0"/>
              <a:t>α</a:t>
            </a:r>
            <a:r>
              <a:rPr sz="2800" spc="-5" dirty="0"/>
              <a:t>π</a:t>
            </a:r>
            <a:r>
              <a:rPr sz="2800" spc="-15" dirty="0"/>
              <a:t>ο</a:t>
            </a:r>
            <a:r>
              <a:rPr sz="2800" dirty="0"/>
              <a:t>τ</a:t>
            </a:r>
            <a:r>
              <a:rPr sz="2800" spc="-5" dirty="0"/>
              <a:t>έ</a:t>
            </a:r>
            <a:r>
              <a:rPr sz="2800" dirty="0"/>
              <a:t>λ</a:t>
            </a:r>
            <a:r>
              <a:rPr sz="2800" spc="0" dirty="0"/>
              <a:t>ε</a:t>
            </a:r>
            <a:r>
              <a:rPr sz="2800" spc="-15" dirty="0"/>
              <a:t>σ</a:t>
            </a:r>
            <a:r>
              <a:rPr sz="2800" spc="-5" dirty="0"/>
              <a:t>µα</a:t>
            </a:r>
            <a:r>
              <a:rPr sz="2800" spc="95" dirty="0"/>
              <a:t> </a:t>
            </a:r>
            <a:r>
              <a:rPr sz="2800" spc="-5" dirty="0"/>
              <a:t>µι</a:t>
            </a:r>
            <a:r>
              <a:rPr sz="2800" spc="0" dirty="0"/>
              <a:t>α</a:t>
            </a:r>
            <a:r>
              <a:rPr sz="2800" spc="-5" dirty="0"/>
              <a:t>ς</a:t>
            </a:r>
            <a:r>
              <a:rPr sz="2800" spc="105" dirty="0"/>
              <a:t> </a:t>
            </a:r>
            <a:r>
              <a:rPr sz="2800" spc="-5" dirty="0"/>
              <a:t>µε</a:t>
            </a:r>
            <a:r>
              <a:rPr sz="2800" dirty="0"/>
              <a:t>τ</a:t>
            </a:r>
            <a:r>
              <a:rPr sz="2800" spc="-10" dirty="0"/>
              <a:t>α</a:t>
            </a:r>
            <a:r>
              <a:rPr sz="2800" dirty="0"/>
              <a:t>β</a:t>
            </a:r>
            <a:r>
              <a:rPr sz="2800" spc="-15" dirty="0"/>
              <a:t>ο</a:t>
            </a:r>
            <a:r>
              <a:rPr sz="2800" dirty="0"/>
              <a:t>λή</a:t>
            </a:r>
            <a:r>
              <a:rPr sz="2800" spc="-5" dirty="0"/>
              <a:t>ς </a:t>
            </a:r>
            <a:r>
              <a:rPr sz="2800" dirty="0"/>
              <a:t>τη</a:t>
            </a:r>
            <a:r>
              <a:rPr sz="2800" spc="-5" dirty="0"/>
              <a:t>ς</a:t>
            </a:r>
            <a:r>
              <a:rPr sz="2800" spc="405" dirty="0"/>
              <a:t> </a:t>
            </a:r>
            <a:r>
              <a:rPr sz="2800" dirty="0"/>
              <a:t>φ</a:t>
            </a:r>
            <a:r>
              <a:rPr sz="2800" spc="-15" dirty="0"/>
              <a:t>ο</a:t>
            </a:r>
            <a:r>
              <a:rPr sz="2800" dirty="0"/>
              <a:t>ρ</a:t>
            </a:r>
            <a:r>
              <a:rPr sz="2800" spc="-15" dirty="0"/>
              <a:t>ο</a:t>
            </a:r>
            <a:r>
              <a:rPr sz="2800" dirty="0"/>
              <a:t>λ</a:t>
            </a:r>
            <a:r>
              <a:rPr sz="2800" spc="-15" dirty="0"/>
              <a:t>ο</a:t>
            </a:r>
            <a:r>
              <a:rPr sz="2800" dirty="0"/>
              <a:t>γ</a:t>
            </a:r>
            <a:r>
              <a:rPr sz="2800" spc="-5" dirty="0"/>
              <a:t>ί</a:t>
            </a:r>
            <a:r>
              <a:rPr sz="2800" spc="-10" dirty="0"/>
              <a:t>α</a:t>
            </a:r>
            <a:r>
              <a:rPr sz="2800" spc="-5" dirty="0"/>
              <a:t>ς</a:t>
            </a:r>
            <a:r>
              <a:rPr sz="2800" spc="405" dirty="0"/>
              <a:t> </a:t>
            </a:r>
            <a:r>
              <a:rPr sz="2800" spc="-15" dirty="0"/>
              <a:t>σ</a:t>
            </a:r>
            <a:r>
              <a:rPr sz="2800" dirty="0"/>
              <a:t>τ</a:t>
            </a:r>
            <a:r>
              <a:rPr sz="2800" spc="-5" dirty="0"/>
              <a:t>ο</a:t>
            </a:r>
            <a:r>
              <a:rPr sz="2800" spc="405" dirty="0"/>
              <a:t> </a:t>
            </a:r>
            <a:r>
              <a:rPr sz="2800" spc="-5" dirty="0"/>
              <a:t>ει</a:t>
            </a:r>
            <a:r>
              <a:rPr sz="2800" spc="-15" dirty="0"/>
              <a:t>σόδ</a:t>
            </a:r>
            <a:r>
              <a:rPr sz="2800" dirty="0"/>
              <a:t>η</a:t>
            </a:r>
            <a:r>
              <a:rPr sz="2800" spc="-5" dirty="0"/>
              <a:t>µα</a:t>
            </a:r>
            <a:r>
              <a:rPr sz="2800" spc="405" dirty="0"/>
              <a:t> </a:t>
            </a:r>
            <a:r>
              <a:rPr sz="2800" spc="-5" dirty="0"/>
              <a:t>µι</a:t>
            </a:r>
            <a:r>
              <a:rPr sz="2800" spc="0" dirty="0"/>
              <a:t>α</a:t>
            </a:r>
            <a:r>
              <a:rPr sz="2800" spc="-5" dirty="0"/>
              <a:t>ς</a:t>
            </a:r>
            <a:r>
              <a:rPr sz="2800" spc="405" dirty="0"/>
              <a:t> </a:t>
            </a:r>
            <a:r>
              <a:rPr sz="2800" spc="-15" dirty="0"/>
              <a:t>ο</a:t>
            </a:r>
            <a:r>
              <a:rPr sz="2800" spc="-5" dirty="0"/>
              <a:t>ικ</a:t>
            </a:r>
            <a:r>
              <a:rPr sz="2800" spc="-15" dirty="0"/>
              <a:t>ο</a:t>
            </a:r>
            <a:r>
              <a:rPr sz="2800" dirty="0"/>
              <a:t>νο</a:t>
            </a:r>
            <a:r>
              <a:rPr sz="2800" spc="-5" dirty="0"/>
              <a:t>µί</a:t>
            </a:r>
            <a:r>
              <a:rPr sz="2800" spc="-10" dirty="0"/>
              <a:t>α</a:t>
            </a:r>
            <a:r>
              <a:rPr sz="2800" spc="-5" dirty="0"/>
              <a:t>ς </a:t>
            </a:r>
            <a:r>
              <a:rPr sz="2800" dirty="0"/>
              <a:t>(</a:t>
            </a:r>
            <a:r>
              <a:rPr sz="2800" spc="-5" dirty="0"/>
              <a:t>π</a:t>
            </a:r>
            <a:r>
              <a:rPr sz="2800" spc="-15" dirty="0"/>
              <a:t>ρ</a:t>
            </a:r>
            <a:r>
              <a:rPr sz="2800" spc="-10" dirty="0"/>
              <a:t>α</a:t>
            </a:r>
            <a:r>
              <a:rPr sz="2800" dirty="0"/>
              <a:t>γ</a:t>
            </a:r>
            <a:r>
              <a:rPr sz="2800" spc="-5" dirty="0"/>
              <a:t>µ</a:t>
            </a:r>
            <a:r>
              <a:rPr sz="2800" spc="-10" dirty="0"/>
              <a:t>α</a:t>
            </a:r>
            <a:r>
              <a:rPr sz="2800" dirty="0"/>
              <a:t>τ</a:t>
            </a:r>
            <a:r>
              <a:rPr sz="2800" spc="-5" dirty="0"/>
              <a:t>ικό </a:t>
            </a:r>
            <a:r>
              <a:rPr sz="2800" dirty="0"/>
              <a:t>Α</a:t>
            </a:r>
            <a:r>
              <a:rPr sz="2800" spc="-5" dirty="0"/>
              <a:t>ΕΠ</a:t>
            </a:r>
            <a:r>
              <a:rPr sz="2800" dirty="0"/>
              <a:t>).</a:t>
            </a:r>
            <a:endParaRPr sz="2800" dirty="0">
              <a:latin typeface="Meiryo"/>
              <a:cs typeface="Meiryo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buNone/>
            </a:pPr>
            <a:r>
              <a:rPr sz="2800" b="1" spc="-5" dirty="0">
                <a:latin typeface="Comic Sans MS"/>
                <a:cs typeface="Comic Sans MS"/>
              </a:rPr>
              <a:t>k</a:t>
            </a:r>
            <a:r>
              <a:rPr sz="2800" b="1" spc="45" dirty="0">
                <a:latin typeface="Comic Sans MS"/>
                <a:cs typeface="Comic Sans MS"/>
              </a:rPr>
              <a:t>Τ</a:t>
            </a:r>
            <a:r>
              <a:rPr sz="2800" b="1" spc="400" dirty="0">
                <a:latin typeface="Comic Sans MS"/>
                <a:cs typeface="Comic Sans MS"/>
              </a:rPr>
              <a:t> </a:t>
            </a:r>
            <a:r>
              <a:rPr sz="2800" b="1" spc="300" dirty="0">
                <a:latin typeface="Comic Sans MS"/>
                <a:cs typeface="Comic Sans MS"/>
              </a:rPr>
              <a:t>=</a:t>
            </a:r>
            <a:r>
              <a:rPr sz="2800" b="1" spc="390" dirty="0">
                <a:latin typeface="Comic Sans MS"/>
                <a:cs typeface="Comic Sans MS"/>
              </a:rPr>
              <a:t> </a:t>
            </a:r>
            <a:r>
              <a:rPr sz="2800" b="1" spc="580" dirty="0">
                <a:latin typeface="Comic Sans MS"/>
                <a:cs typeface="Comic Sans MS"/>
              </a:rPr>
              <a:t>-</a:t>
            </a:r>
            <a:r>
              <a:rPr sz="2800" b="1" spc="40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M</a:t>
            </a:r>
            <a:r>
              <a:rPr sz="2800" b="1" spc="30" dirty="0">
                <a:latin typeface="Comic Sans MS"/>
                <a:cs typeface="Comic Sans MS"/>
              </a:rPr>
              <a:t>P</a:t>
            </a:r>
            <a:r>
              <a:rPr sz="2800" b="1" spc="45" dirty="0">
                <a:latin typeface="Comic Sans MS"/>
                <a:cs typeface="Comic Sans MS"/>
              </a:rPr>
              <a:t>C</a:t>
            </a:r>
            <a:r>
              <a:rPr sz="2800" b="1" spc="39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/</a:t>
            </a:r>
            <a:r>
              <a:rPr sz="2800" b="1" spc="409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(</a:t>
            </a:r>
            <a:r>
              <a:rPr sz="2800" b="1" spc="480" dirty="0">
                <a:latin typeface="Comic Sans MS"/>
                <a:cs typeface="Comic Sans MS"/>
              </a:rPr>
              <a:t>1</a:t>
            </a:r>
            <a:r>
              <a:rPr sz="2800" b="1" spc="39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–</a:t>
            </a:r>
            <a:r>
              <a:rPr sz="2800" b="1" spc="40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M</a:t>
            </a:r>
            <a:r>
              <a:rPr sz="2800" b="1" spc="30" dirty="0">
                <a:latin typeface="Comic Sans MS"/>
                <a:cs typeface="Comic Sans MS"/>
              </a:rPr>
              <a:t>P</a:t>
            </a:r>
            <a:r>
              <a:rPr sz="2800" b="1" spc="50" dirty="0">
                <a:latin typeface="Comic Sans MS"/>
                <a:cs typeface="Comic Sans MS"/>
              </a:rPr>
              <a:t>C</a:t>
            </a:r>
            <a:r>
              <a:rPr sz="2800" b="1" dirty="0">
                <a:latin typeface="Comic Sans MS"/>
                <a:cs typeface="Comic Sans MS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1050"/>
              </a:spcBef>
              <a:buNone/>
            </a:pPr>
            <a:r>
              <a:rPr sz="2800" i="1" spc="-90" dirty="0">
                <a:latin typeface="Comic Sans MS"/>
                <a:cs typeface="Comic Sans MS"/>
              </a:rPr>
              <a:t>ό</a:t>
            </a:r>
            <a:r>
              <a:rPr sz="2800" i="1" spc="-95" dirty="0">
                <a:latin typeface="Comic Sans MS"/>
                <a:cs typeface="Comic Sans MS"/>
              </a:rPr>
              <a:t>π</a:t>
            </a:r>
            <a:r>
              <a:rPr sz="2800" i="1" spc="-90" dirty="0">
                <a:latin typeface="Comic Sans MS"/>
                <a:cs typeface="Comic Sans MS"/>
              </a:rPr>
              <a:t>ο</a:t>
            </a:r>
            <a:r>
              <a:rPr sz="2800" i="1" spc="-80" dirty="0">
                <a:latin typeface="Comic Sans MS"/>
                <a:cs typeface="Comic Sans MS"/>
              </a:rPr>
              <a:t>υ</a:t>
            </a:r>
            <a:r>
              <a:rPr sz="2800" i="1" spc="-4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M</a:t>
            </a:r>
            <a:r>
              <a:rPr sz="2800" b="1" spc="30" dirty="0">
                <a:latin typeface="Comic Sans MS"/>
                <a:cs typeface="Comic Sans MS"/>
              </a:rPr>
              <a:t>P</a:t>
            </a:r>
            <a:r>
              <a:rPr sz="2800" b="1" spc="45" dirty="0">
                <a:latin typeface="Comic Sans MS"/>
                <a:cs typeface="Comic Sans MS"/>
              </a:rPr>
              <a:t>C</a:t>
            </a:r>
            <a:r>
              <a:rPr sz="2800" i="1" spc="-80" dirty="0">
                <a:latin typeface="Comic Sans MS"/>
                <a:cs typeface="Comic Sans MS"/>
              </a:rPr>
              <a:t>=</a:t>
            </a:r>
            <a:r>
              <a:rPr sz="2800" i="1" spc="-65" dirty="0">
                <a:latin typeface="Comic Sans MS"/>
                <a:cs typeface="Comic Sans MS"/>
              </a:rPr>
              <a:t> </a:t>
            </a:r>
            <a:r>
              <a:rPr sz="2800" i="1" spc="-90" dirty="0">
                <a:latin typeface="Comic Sans MS"/>
                <a:cs typeface="Comic Sans MS"/>
              </a:rPr>
              <a:t>ορ</a:t>
            </a:r>
            <a:r>
              <a:rPr sz="2800" i="1" spc="-50" dirty="0">
                <a:latin typeface="Comic Sans MS"/>
                <a:cs typeface="Comic Sans MS"/>
              </a:rPr>
              <a:t>ι</a:t>
            </a:r>
            <a:r>
              <a:rPr sz="2800" i="1" spc="-90" dirty="0">
                <a:latin typeface="Comic Sans MS"/>
                <a:cs typeface="Comic Sans MS"/>
              </a:rPr>
              <a:t>ακ</a:t>
            </a:r>
            <a:r>
              <a:rPr sz="2800" i="1" spc="-80" dirty="0">
                <a:latin typeface="Comic Sans MS"/>
                <a:cs typeface="Comic Sans MS"/>
              </a:rPr>
              <a:t>ή</a:t>
            </a:r>
            <a:r>
              <a:rPr sz="2800" i="1" spc="-20" dirty="0">
                <a:latin typeface="Comic Sans MS"/>
                <a:cs typeface="Comic Sans MS"/>
              </a:rPr>
              <a:t> </a:t>
            </a:r>
            <a:r>
              <a:rPr sz="2800" i="1" spc="-90" dirty="0">
                <a:latin typeface="Comic Sans MS"/>
                <a:cs typeface="Comic Sans MS"/>
              </a:rPr>
              <a:t>ρο</a:t>
            </a:r>
            <a:r>
              <a:rPr sz="2800" i="1" spc="-95" dirty="0">
                <a:latin typeface="Comic Sans MS"/>
                <a:cs typeface="Comic Sans MS"/>
              </a:rPr>
              <a:t>π</a:t>
            </a:r>
            <a:r>
              <a:rPr sz="2800" i="1" spc="-80" dirty="0">
                <a:latin typeface="Comic Sans MS"/>
                <a:cs typeface="Comic Sans MS"/>
              </a:rPr>
              <a:t>ή</a:t>
            </a:r>
            <a:r>
              <a:rPr sz="2800" i="1" spc="-30" dirty="0">
                <a:latin typeface="Comic Sans MS"/>
                <a:cs typeface="Comic Sans MS"/>
              </a:rPr>
              <a:t> </a:t>
            </a:r>
            <a:r>
              <a:rPr sz="2800" i="1" spc="-75" dirty="0">
                <a:latin typeface="Comic Sans MS"/>
                <a:cs typeface="Comic Sans MS"/>
              </a:rPr>
              <a:t>γ</a:t>
            </a:r>
            <a:r>
              <a:rPr sz="2800" i="1" spc="-50" dirty="0">
                <a:latin typeface="Comic Sans MS"/>
                <a:cs typeface="Comic Sans MS"/>
              </a:rPr>
              <a:t>ι</a:t>
            </a:r>
            <a:r>
              <a:rPr sz="2800" i="1" spc="-85" dirty="0">
                <a:latin typeface="Comic Sans MS"/>
                <a:cs typeface="Comic Sans MS"/>
              </a:rPr>
              <a:t>α</a:t>
            </a:r>
            <a:r>
              <a:rPr sz="2800" i="1" spc="-45" dirty="0">
                <a:latin typeface="Comic Sans MS"/>
                <a:cs typeface="Comic Sans MS"/>
              </a:rPr>
              <a:t> </a:t>
            </a:r>
            <a:r>
              <a:rPr sz="2800" i="1" spc="-90" dirty="0" smtClean="0">
                <a:latin typeface="Comic Sans MS"/>
                <a:cs typeface="Comic Sans MS"/>
              </a:rPr>
              <a:t>κα</a:t>
            </a:r>
            <a:r>
              <a:rPr sz="2800" i="1" spc="-70" dirty="0" smtClean="0">
                <a:latin typeface="Comic Sans MS"/>
                <a:cs typeface="Comic Sans MS"/>
              </a:rPr>
              <a:t>τ</a:t>
            </a:r>
            <a:r>
              <a:rPr sz="2800" i="1" spc="-90" dirty="0" smtClean="0">
                <a:latin typeface="Comic Sans MS"/>
                <a:cs typeface="Comic Sans MS"/>
              </a:rPr>
              <a:t>α</a:t>
            </a:r>
            <a:r>
              <a:rPr sz="2800" i="1" spc="-75" dirty="0" smtClean="0">
                <a:latin typeface="Comic Sans MS"/>
                <a:cs typeface="Comic Sans MS"/>
              </a:rPr>
              <a:t>ν</a:t>
            </a:r>
            <a:r>
              <a:rPr sz="2800" i="1" spc="-90" dirty="0" smtClean="0">
                <a:latin typeface="Comic Sans MS"/>
                <a:cs typeface="Comic Sans MS"/>
              </a:rPr>
              <a:t>ά</a:t>
            </a:r>
            <a:r>
              <a:rPr sz="2800" i="1" spc="-75" dirty="0" smtClean="0">
                <a:latin typeface="Comic Sans MS"/>
                <a:cs typeface="Comic Sans MS"/>
              </a:rPr>
              <a:t>λ</a:t>
            </a:r>
            <a:r>
              <a:rPr sz="2800" i="1" spc="-120" dirty="0" smtClean="0">
                <a:latin typeface="Comic Sans MS"/>
                <a:cs typeface="Comic Sans MS"/>
              </a:rPr>
              <a:t>ω</a:t>
            </a:r>
            <a:r>
              <a:rPr sz="2800" i="1" spc="-90" dirty="0" smtClean="0">
                <a:latin typeface="Comic Sans MS"/>
                <a:cs typeface="Comic Sans MS"/>
              </a:rPr>
              <a:t>σ</a:t>
            </a:r>
            <a:r>
              <a:rPr sz="2800" i="1" spc="-80" dirty="0" smtClean="0">
                <a:latin typeface="Comic Sans MS"/>
                <a:cs typeface="Comic Sans MS"/>
              </a:rPr>
              <a:t>η</a:t>
            </a:r>
            <a:endParaRPr lang="el-GR" sz="2800" i="1" spc="-80" dirty="0" smtClean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  <a:buNone/>
            </a:pPr>
            <a:endParaRPr sz="2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170"/>
              </a:spcBef>
              <a:buNone/>
            </a:pP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39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λλ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dirty="0">
                <a:latin typeface="Comic Sans MS"/>
                <a:cs typeface="Comic Sans MS"/>
              </a:rPr>
              <a:t>τή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spc="70" dirty="0">
                <a:latin typeface="Comic Sans MS"/>
                <a:cs typeface="Comic Sans MS"/>
              </a:rPr>
              <a:t>φ</a:t>
            </a:r>
            <a:r>
              <a:rPr sz="2800" b="1" spc="-10" dirty="0">
                <a:latin typeface="Comic Sans MS"/>
                <a:cs typeface="Comic Sans MS"/>
              </a:rPr>
              <a:t>ο</a:t>
            </a:r>
            <a:r>
              <a:rPr sz="2800" b="1" spc="-15" dirty="0">
                <a:latin typeface="Comic Sans MS"/>
                <a:cs typeface="Comic Sans MS"/>
              </a:rPr>
              <a:t>ρο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110" dirty="0">
                <a:latin typeface="Comic Sans MS"/>
                <a:cs typeface="Comic Sans MS"/>
              </a:rPr>
              <a:t>γ</a:t>
            </a:r>
            <a:r>
              <a:rPr sz="2800" b="1" spc="-5" dirty="0">
                <a:latin typeface="Comic Sans MS"/>
                <a:cs typeface="Comic Sans MS"/>
              </a:rPr>
              <a:t>ί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40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εί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dirty="0">
                <a:latin typeface="Comic Sans MS"/>
                <a:cs typeface="Comic Sans MS"/>
              </a:rPr>
              <a:t>ι</a:t>
            </a:r>
          </a:p>
          <a:p>
            <a:pPr marL="641985" marR="360680" algn="ctr">
              <a:lnSpc>
                <a:spcPct val="100000"/>
              </a:lnSpc>
              <a:buNone/>
            </a:pPr>
            <a:r>
              <a:rPr sz="2800" b="1" spc="-5" dirty="0">
                <a:latin typeface="Comic Sans MS"/>
                <a:cs typeface="Comic Sans MS"/>
              </a:rPr>
              <a:t>µι</a:t>
            </a:r>
            <a:r>
              <a:rPr sz="2800" b="1" dirty="0">
                <a:latin typeface="Comic Sans MS"/>
                <a:cs typeface="Comic Sans MS"/>
              </a:rPr>
              <a:t>κ</a:t>
            </a:r>
            <a:r>
              <a:rPr sz="2800" b="1" spc="-15" dirty="0">
                <a:latin typeface="Comic Sans MS"/>
                <a:cs typeface="Comic Sans MS"/>
              </a:rPr>
              <a:t>ρό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spc="-15" dirty="0">
                <a:latin typeface="Comic Sans MS"/>
                <a:cs typeface="Comic Sans MS"/>
              </a:rPr>
              <a:t>ρο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405" dirty="0">
                <a:latin typeface="Comic Sans MS"/>
                <a:cs typeface="Comic Sans MS"/>
              </a:rPr>
              <a:t> 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πό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40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λλ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dirty="0">
                <a:latin typeface="Comic Sans MS"/>
                <a:cs typeface="Comic Sans MS"/>
              </a:rPr>
              <a:t>τή</a:t>
            </a:r>
            <a:r>
              <a:rPr sz="2800" b="1" spc="375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ω</a:t>
            </a:r>
            <a:r>
              <a:rPr sz="2800" b="1" dirty="0">
                <a:latin typeface="Comic Sans MS"/>
                <a:cs typeface="Comic Sans MS"/>
              </a:rPr>
              <a:t>ν </a:t>
            </a:r>
            <a:r>
              <a:rPr sz="2800" b="1" spc="-15" dirty="0">
                <a:latin typeface="Comic Sans MS"/>
                <a:cs typeface="Comic Sans MS"/>
              </a:rPr>
              <a:t>δ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-5" dirty="0">
                <a:latin typeface="Comic Sans MS"/>
                <a:cs typeface="Comic Sans MS"/>
              </a:rPr>
              <a:t>ώ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465" dirty="0">
                <a:latin typeface="Comic Sans MS"/>
                <a:cs typeface="Comic Sans MS"/>
              </a:rPr>
              <a:t>,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κ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dirty="0">
                <a:latin typeface="Comic Sans MS"/>
                <a:cs typeface="Comic Sans MS"/>
              </a:rPr>
              <a:t>θ</a:t>
            </a:r>
            <a:r>
              <a:rPr sz="2800" b="1" spc="-5" dirty="0">
                <a:latin typeface="Comic Sans MS"/>
                <a:cs typeface="Comic Sans MS"/>
              </a:rPr>
              <a:t>ώς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ο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κ</a:t>
            </a:r>
            <a:r>
              <a:rPr sz="2800" b="1" spc="65" dirty="0">
                <a:latin typeface="Comic Sans MS"/>
                <a:cs typeface="Comic Sans MS"/>
              </a:rPr>
              <a:t>ά</a:t>
            </a:r>
            <a:r>
              <a:rPr sz="2800" b="1" dirty="0">
                <a:latin typeface="Comic Sans MS"/>
                <a:cs typeface="Comic Sans MS"/>
              </a:rPr>
              <a:t>θ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spc="39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dirty="0">
                <a:latin typeface="Comic Sans MS"/>
                <a:cs typeface="Comic Sans MS"/>
              </a:rPr>
              <a:t>υ</a:t>
            </a:r>
            <a:r>
              <a:rPr sz="2800" b="1" spc="-15" dirty="0">
                <a:latin typeface="Comic Sans MS"/>
                <a:cs typeface="Comic Sans MS"/>
              </a:rPr>
              <a:t>ρ</a:t>
            </a:r>
            <a:r>
              <a:rPr sz="2800" b="1" dirty="0">
                <a:latin typeface="Comic Sans MS"/>
                <a:cs typeface="Comic Sans MS"/>
              </a:rPr>
              <a:t>ώ</a:t>
            </a:r>
            <a:r>
              <a:rPr sz="2800" b="1" spc="409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µείω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dirty="0">
                <a:latin typeface="Comic Sans MS"/>
                <a:cs typeface="Comic Sans MS"/>
              </a:rPr>
              <a:t>η</a:t>
            </a:r>
            <a:r>
              <a:rPr sz="2800" b="1" spc="-5" dirty="0">
                <a:latin typeface="Comic Sans MS"/>
                <a:cs typeface="Comic Sans MS"/>
              </a:rPr>
              <a:t>ς </a:t>
            </a:r>
            <a:r>
              <a:rPr sz="2800" b="1" spc="70" dirty="0">
                <a:latin typeface="Comic Sans MS"/>
                <a:cs typeface="Comic Sans MS"/>
              </a:rPr>
              <a:t>φ</a:t>
            </a:r>
            <a:r>
              <a:rPr sz="2800" b="1" spc="-10" dirty="0">
                <a:latin typeface="Comic Sans MS"/>
                <a:cs typeface="Comic Sans MS"/>
              </a:rPr>
              <a:t>ό</a:t>
            </a:r>
            <a:r>
              <a:rPr sz="2800" b="1" spc="-15" dirty="0">
                <a:latin typeface="Comic Sans MS"/>
                <a:cs typeface="Comic Sans MS"/>
              </a:rPr>
              <a:t>ρ</a:t>
            </a:r>
            <a:r>
              <a:rPr sz="2800" b="1" spc="-5" dirty="0">
                <a:latin typeface="Comic Sans MS"/>
                <a:cs typeface="Comic Sans MS"/>
              </a:rPr>
              <a:t>ω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400" dirty="0">
                <a:latin typeface="Comic Sans MS"/>
                <a:cs typeface="Comic Sans MS"/>
              </a:rPr>
              <a:t> 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υ</a:t>
            </a:r>
            <a:r>
              <a:rPr sz="2800" b="1" dirty="0">
                <a:latin typeface="Comic Sans MS"/>
                <a:cs typeface="Comic Sans MS"/>
              </a:rPr>
              <a:t>νήθ</a:t>
            </a:r>
            <a:r>
              <a:rPr sz="2800" b="1" spc="-5" dirty="0">
                <a:latin typeface="Comic Sans MS"/>
                <a:cs typeface="Comic Sans MS"/>
              </a:rPr>
              <a:t>ως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spc="-15" dirty="0">
                <a:latin typeface="Comic Sans MS"/>
                <a:cs typeface="Comic Sans MS"/>
              </a:rPr>
              <a:t>δ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40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ξ</a:t>
            </a:r>
            <a:r>
              <a:rPr sz="2800" b="1" spc="-15" dirty="0">
                <a:latin typeface="Comic Sans MS"/>
                <a:cs typeface="Comic Sans MS"/>
              </a:rPr>
              <a:t>οδ</a:t>
            </a:r>
            <a:r>
              <a:rPr sz="2800" b="1" spc="-5" dirty="0">
                <a:latin typeface="Comic Sans MS"/>
                <a:cs typeface="Comic Sans MS"/>
              </a:rPr>
              <a:t>εύε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dirty="0">
                <a:latin typeface="Comic Sans MS"/>
                <a:cs typeface="Comic Sans MS"/>
              </a:rPr>
              <a:t>ι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εξ 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-5" dirty="0">
                <a:latin typeface="Comic Sans MS"/>
                <a:cs typeface="Comic Sans MS"/>
              </a:rPr>
              <a:t>κ</a:t>
            </a:r>
            <a:r>
              <a:rPr sz="2800" b="1" dirty="0">
                <a:latin typeface="Comic Sans MS"/>
                <a:cs typeface="Comic Sans MS"/>
              </a:rPr>
              <a:t>λή</a:t>
            </a:r>
            <a:r>
              <a:rPr sz="2800" b="1" spc="-15" dirty="0">
                <a:latin typeface="Comic Sans MS"/>
                <a:cs typeface="Comic Sans MS"/>
              </a:rPr>
              <a:t>ρο</a:t>
            </a:r>
            <a:r>
              <a:rPr sz="2800" b="1" spc="-5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!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Μακροοικονομική ,Δημοσιονομική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75304" y="611116"/>
            <a:ext cx="8472170" cy="1433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9950" marR="5080" indent="-2127885">
              <a:lnSpc>
                <a:spcPct val="100000"/>
              </a:lnSpc>
            </a:pPr>
            <a:r>
              <a:rPr sz="2800" b="1" spc="-5" dirty="0">
                <a:latin typeface="Comic Sans MS" pitchFamily="66" charset="0"/>
                <a:cs typeface="Comic Sans MS"/>
              </a:rPr>
              <a:t>ΕΠ</a:t>
            </a:r>
            <a:r>
              <a:rPr sz="2800" b="1" dirty="0">
                <a:latin typeface="Comic Sans MS" pitchFamily="66" charset="0"/>
                <a:cs typeface="Comic Sans MS"/>
              </a:rPr>
              <a:t>Ι</a:t>
            </a:r>
            <a:r>
              <a:rPr sz="2800" b="1" spc="-5" dirty="0">
                <a:latin typeface="Comic Sans MS" pitchFamily="66" charset="0"/>
                <a:cs typeface="Comic Sans MS"/>
              </a:rPr>
              <a:t>Π</a:t>
            </a:r>
            <a:r>
              <a:rPr sz="2800" b="1" spc="45" dirty="0">
                <a:latin typeface="Comic Sans MS" pitchFamily="66" charset="0"/>
                <a:cs typeface="Comic Sans MS"/>
              </a:rPr>
              <a:t>Τ</a:t>
            </a:r>
            <a:r>
              <a:rPr sz="2800" b="1" spc="-5" dirty="0">
                <a:latin typeface="Comic Sans MS" pitchFamily="66" charset="0"/>
                <a:cs typeface="Comic Sans MS"/>
              </a:rPr>
              <a:t>Ω</a:t>
            </a:r>
            <a:r>
              <a:rPr sz="2800" b="1" spc="-70" dirty="0">
                <a:latin typeface="Comic Sans MS" pitchFamily="66" charset="0"/>
                <a:cs typeface="Comic Sans MS"/>
              </a:rPr>
              <a:t>Σ</a:t>
            </a:r>
            <a:r>
              <a:rPr sz="2800" b="1" spc="-5" dirty="0">
                <a:latin typeface="Comic Sans MS" pitchFamily="66" charset="0"/>
                <a:cs typeface="Comic Sans MS"/>
              </a:rPr>
              <a:t>Ε</a:t>
            </a:r>
            <a:r>
              <a:rPr sz="2800" b="1" dirty="0">
                <a:latin typeface="Comic Sans MS" pitchFamily="66" charset="0"/>
                <a:cs typeface="Comic Sans MS"/>
              </a:rPr>
              <a:t>Ι</a:t>
            </a:r>
            <a:r>
              <a:rPr sz="2800" b="1" spc="-65" dirty="0">
                <a:latin typeface="Comic Sans MS" pitchFamily="66" charset="0"/>
                <a:cs typeface="Comic Sans MS"/>
              </a:rPr>
              <a:t>Σ</a:t>
            </a:r>
            <a:r>
              <a:rPr sz="2800" b="1" spc="380" dirty="0">
                <a:latin typeface="Comic Sans MS" pitchFamily="66" charset="0"/>
                <a:cs typeface="Comic Sans MS"/>
              </a:rPr>
              <a:t> </a:t>
            </a:r>
            <a:r>
              <a:rPr sz="2800" b="1" spc="45" dirty="0">
                <a:latin typeface="Comic Sans MS" pitchFamily="66" charset="0"/>
                <a:cs typeface="Comic Sans MS"/>
              </a:rPr>
              <a:t>Τ</a:t>
            </a:r>
            <a:r>
              <a:rPr sz="2800" b="1" spc="5" dirty="0">
                <a:latin typeface="Comic Sans MS" pitchFamily="66" charset="0"/>
                <a:cs typeface="Comic Sans MS"/>
              </a:rPr>
              <a:t>Ο</a:t>
            </a:r>
            <a:r>
              <a:rPr sz="2800" b="1" dirty="0">
                <a:latin typeface="Comic Sans MS" pitchFamily="66" charset="0"/>
                <a:cs typeface="Comic Sans MS"/>
              </a:rPr>
              <a:t>Υ</a:t>
            </a:r>
            <a:r>
              <a:rPr sz="2800" b="1" spc="400" dirty="0">
                <a:latin typeface="Comic Sans MS" pitchFamily="66" charset="0"/>
                <a:cs typeface="Comic Sans MS"/>
              </a:rPr>
              <a:t> </a:t>
            </a:r>
            <a:r>
              <a:rPr sz="2800" b="1" spc="-70" dirty="0">
                <a:latin typeface="Comic Sans MS" pitchFamily="66" charset="0"/>
                <a:cs typeface="Comic Sans MS"/>
              </a:rPr>
              <a:t>Φ</a:t>
            </a:r>
            <a:r>
              <a:rPr sz="2800" b="1" dirty="0">
                <a:latin typeface="Comic Sans MS" pitchFamily="66" charset="0"/>
                <a:cs typeface="Comic Sans MS"/>
              </a:rPr>
              <a:t>Ο</a:t>
            </a:r>
            <a:r>
              <a:rPr sz="2800" b="1" spc="30" dirty="0">
                <a:latin typeface="Comic Sans MS" pitchFamily="66" charset="0"/>
                <a:cs typeface="Comic Sans MS"/>
              </a:rPr>
              <a:t>Ρ</a:t>
            </a:r>
            <a:r>
              <a:rPr sz="2800" b="1" spc="5" dirty="0">
                <a:latin typeface="Comic Sans MS" pitchFamily="66" charset="0"/>
                <a:cs typeface="Comic Sans MS"/>
              </a:rPr>
              <a:t>Ο</a:t>
            </a:r>
            <a:r>
              <a:rPr sz="2800" b="1" dirty="0">
                <a:latin typeface="Comic Sans MS" pitchFamily="66" charset="0"/>
                <a:cs typeface="Comic Sans MS"/>
              </a:rPr>
              <a:t>Υ</a:t>
            </a:r>
            <a:r>
              <a:rPr sz="2800" b="1" spc="400" dirty="0">
                <a:latin typeface="Comic Sans MS" pitchFamily="66" charset="0"/>
                <a:cs typeface="Comic Sans MS"/>
              </a:rPr>
              <a:t> </a:t>
            </a:r>
            <a:r>
              <a:rPr sz="2800" b="1" spc="-5" dirty="0" smtClean="0">
                <a:latin typeface="Comic Sans MS" pitchFamily="66" charset="0"/>
                <a:cs typeface="Comic Sans MS"/>
              </a:rPr>
              <a:t>Ε</a:t>
            </a:r>
            <a:r>
              <a:rPr sz="2800" b="1" dirty="0" smtClean="0">
                <a:latin typeface="Comic Sans MS" pitchFamily="66" charset="0"/>
                <a:cs typeface="Comic Sans MS"/>
              </a:rPr>
              <a:t>Ι</a:t>
            </a:r>
            <a:r>
              <a:rPr sz="2800" b="1" spc="-70" dirty="0" smtClean="0">
                <a:latin typeface="Comic Sans MS" pitchFamily="66" charset="0"/>
                <a:cs typeface="Comic Sans MS"/>
              </a:rPr>
              <a:t>Σ</a:t>
            </a:r>
            <a:r>
              <a:rPr sz="2800" b="1" dirty="0" smtClean="0">
                <a:latin typeface="Comic Sans MS" pitchFamily="66" charset="0"/>
                <a:cs typeface="Comic Sans MS"/>
              </a:rPr>
              <a:t>Ο</a:t>
            </a:r>
            <a:r>
              <a:rPr lang="el-GR" sz="2800" b="1" spc="550" dirty="0" smtClean="0">
                <a:latin typeface="Comic Sans MS" pitchFamily="66" charset="0"/>
                <a:cs typeface="Comic Sans MS"/>
              </a:rPr>
              <a:t>Δ</a:t>
            </a:r>
            <a:r>
              <a:rPr sz="2800" b="1" spc="-5" dirty="0" smtClean="0">
                <a:latin typeface="Comic Sans MS" pitchFamily="66" charset="0"/>
                <a:cs typeface="Comic Sans MS"/>
              </a:rPr>
              <a:t>ΗΜ</a:t>
            </a:r>
            <a:r>
              <a:rPr sz="2800" b="1" dirty="0" smtClean="0">
                <a:latin typeface="Comic Sans MS" pitchFamily="66" charset="0"/>
                <a:cs typeface="Comic Sans MS"/>
              </a:rPr>
              <a:t>Α</a:t>
            </a:r>
            <a:r>
              <a:rPr sz="2800" b="1" spc="45" dirty="0" smtClean="0">
                <a:latin typeface="Comic Sans MS" pitchFamily="66" charset="0"/>
                <a:cs typeface="Comic Sans MS"/>
              </a:rPr>
              <a:t>Τ</a:t>
            </a:r>
            <a:r>
              <a:rPr sz="2800" b="1" dirty="0" smtClean="0">
                <a:latin typeface="Comic Sans MS" pitchFamily="66" charset="0"/>
                <a:cs typeface="Comic Sans MS"/>
              </a:rPr>
              <a:t>Ο</a:t>
            </a:r>
            <a:r>
              <a:rPr sz="2800" b="1" spc="-65" dirty="0" smtClean="0">
                <a:latin typeface="Comic Sans MS" pitchFamily="66" charset="0"/>
                <a:cs typeface="Comic Sans MS"/>
              </a:rPr>
              <a:t>Σ</a:t>
            </a:r>
            <a:r>
              <a:rPr sz="2800" b="1" spc="-30" dirty="0" smtClean="0">
                <a:latin typeface="Comic Sans MS" pitchFamily="66" charset="0"/>
                <a:cs typeface="Comic Sans MS"/>
              </a:rPr>
              <a:t> </a:t>
            </a:r>
            <a:r>
              <a:rPr sz="2800" b="1" spc="-70" dirty="0">
                <a:latin typeface="Comic Sans MS" pitchFamily="66" charset="0"/>
                <a:cs typeface="Comic Sans MS"/>
              </a:rPr>
              <a:t>Σ</a:t>
            </a:r>
            <a:r>
              <a:rPr sz="2800" b="1" spc="45" dirty="0">
                <a:latin typeface="Comic Sans MS" pitchFamily="66" charset="0"/>
                <a:cs typeface="Comic Sans MS"/>
              </a:rPr>
              <a:t>Τ</a:t>
            </a:r>
            <a:r>
              <a:rPr sz="2800" b="1" spc="-5" dirty="0">
                <a:latin typeface="Comic Sans MS" pitchFamily="66" charset="0"/>
                <a:cs typeface="Comic Sans MS"/>
              </a:rPr>
              <a:t>Η</a:t>
            </a:r>
            <a:r>
              <a:rPr sz="2800" b="1" spc="45" dirty="0">
                <a:latin typeface="Comic Sans MS" pitchFamily="66" charset="0"/>
                <a:cs typeface="Comic Sans MS"/>
              </a:rPr>
              <a:t>Ν</a:t>
            </a:r>
            <a:r>
              <a:rPr sz="2800" b="1" spc="385" dirty="0">
                <a:latin typeface="Comic Sans MS" pitchFamily="66" charset="0"/>
                <a:cs typeface="Comic Sans MS"/>
              </a:rPr>
              <a:t> </a:t>
            </a:r>
            <a:r>
              <a:rPr sz="2800" b="1" dirty="0">
                <a:latin typeface="Comic Sans MS" pitchFamily="66" charset="0"/>
                <a:cs typeface="Comic Sans MS"/>
              </a:rPr>
              <a:t>Α</a:t>
            </a:r>
            <a:r>
              <a:rPr sz="2800" b="1" spc="-5" dirty="0">
                <a:latin typeface="Comic Sans MS" pitchFamily="66" charset="0"/>
                <a:cs typeface="Comic Sans MS"/>
              </a:rPr>
              <a:t>Π</a:t>
            </a:r>
            <a:r>
              <a:rPr sz="2800" b="1" dirty="0">
                <a:latin typeface="Comic Sans MS" pitchFamily="66" charset="0"/>
                <a:cs typeface="Comic Sans MS"/>
              </a:rPr>
              <a:t>Α</a:t>
            </a:r>
            <a:r>
              <a:rPr sz="2800" b="1" spc="-70" dirty="0">
                <a:latin typeface="Comic Sans MS" pitchFamily="66" charset="0"/>
                <a:cs typeface="Comic Sans MS"/>
              </a:rPr>
              <a:t>Σ</a:t>
            </a:r>
            <a:r>
              <a:rPr sz="2800" b="1" spc="-5" dirty="0">
                <a:latin typeface="Comic Sans MS" pitchFamily="66" charset="0"/>
                <a:cs typeface="Comic Sans MS"/>
              </a:rPr>
              <a:t>Χ</a:t>
            </a:r>
            <a:r>
              <a:rPr sz="2800" b="1" spc="5" dirty="0">
                <a:latin typeface="Comic Sans MS" pitchFamily="66" charset="0"/>
                <a:cs typeface="Comic Sans MS"/>
              </a:rPr>
              <a:t>Ο</a:t>
            </a:r>
            <a:r>
              <a:rPr sz="2800" b="1" spc="-10" dirty="0">
                <a:latin typeface="Comic Sans MS" pitchFamily="66" charset="0"/>
                <a:cs typeface="Comic Sans MS"/>
              </a:rPr>
              <a:t>Λ</a:t>
            </a:r>
            <a:r>
              <a:rPr sz="2800" b="1" spc="-5" dirty="0">
                <a:latin typeface="Comic Sans MS" pitchFamily="66" charset="0"/>
                <a:cs typeface="Comic Sans MS"/>
              </a:rPr>
              <a:t>Η</a:t>
            </a:r>
            <a:r>
              <a:rPr sz="2800" b="1" spc="-70" dirty="0">
                <a:latin typeface="Comic Sans MS" pitchFamily="66" charset="0"/>
                <a:cs typeface="Comic Sans MS"/>
              </a:rPr>
              <a:t>Σ</a:t>
            </a:r>
            <a:r>
              <a:rPr sz="2800" b="1" dirty="0">
                <a:latin typeface="Comic Sans MS" pitchFamily="66" charset="0"/>
                <a:cs typeface="Comic Sans MS"/>
              </a:rPr>
              <a:t>Η</a:t>
            </a:r>
          </a:p>
          <a:p>
            <a:pPr marL="114300">
              <a:lnSpc>
                <a:spcPct val="100000"/>
              </a:lnSpc>
              <a:spcBef>
                <a:spcPts val="1065"/>
              </a:spcBef>
              <a:buFont typeface="Wingdings" pitchFamily="2" charset="2"/>
              <a:buChar char="Ø"/>
            </a:pPr>
            <a:r>
              <a:rPr lang="el-GR" sz="2800" b="1" spc="-5" dirty="0" smtClean="0">
                <a:latin typeface="Comic Sans MS" pitchFamily="66" charset="0"/>
                <a:cs typeface="Comic Sans MS"/>
              </a:rPr>
              <a:t> </a:t>
            </a:r>
            <a:r>
              <a:rPr sz="2800" b="1" spc="-5" dirty="0" smtClean="0">
                <a:latin typeface="Comic Sans MS" pitchFamily="66" charset="0"/>
                <a:cs typeface="Comic Sans MS"/>
              </a:rPr>
              <a:t>Μειώ</a:t>
            </a:r>
            <a:r>
              <a:rPr sz="2800" b="1" dirty="0" smtClean="0">
                <a:latin typeface="Comic Sans MS" pitchFamily="66" charset="0"/>
                <a:cs typeface="Comic Sans MS"/>
              </a:rPr>
              <a:t>ν</a:t>
            </a:r>
            <a:r>
              <a:rPr sz="2800" b="1" spc="-5" dirty="0" smtClean="0">
                <a:latin typeface="Comic Sans MS" pitchFamily="66" charset="0"/>
                <a:cs typeface="Comic Sans MS"/>
              </a:rPr>
              <a:t>ε</a:t>
            </a:r>
            <a:r>
              <a:rPr sz="2800" b="1" dirty="0" smtClean="0">
                <a:latin typeface="Comic Sans MS" pitchFamily="66" charset="0"/>
                <a:cs typeface="Comic Sans MS"/>
              </a:rPr>
              <a:t>ι</a:t>
            </a:r>
            <a:r>
              <a:rPr sz="2800" b="1" spc="-25" dirty="0" smtClean="0">
                <a:latin typeface="Comic Sans MS" pitchFamily="66" charset="0"/>
                <a:cs typeface="Comic Sans MS"/>
              </a:rPr>
              <a:t> </a:t>
            </a:r>
            <a:r>
              <a:rPr sz="2800" b="1" dirty="0">
                <a:latin typeface="Comic Sans MS" pitchFamily="66" charset="0"/>
                <a:cs typeface="Comic Sans MS"/>
              </a:rPr>
              <a:t>τ</a:t>
            </a:r>
            <a:r>
              <a:rPr sz="2800" b="1" spc="-5" dirty="0">
                <a:latin typeface="Comic Sans MS" pitchFamily="66" charset="0"/>
                <a:cs typeface="Comic Sans MS"/>
              </a:rPr>
              <a:t>ο κί</a:t>
            </a:r>
            <a:r>
              <a:rPr sz="2800" b="1" dirty="0">
                <a:latin typeface="Comic Sans MS" pitchFamily="66" charset="0"/>
                <a:cs typeface="Comic Sans MS"/>
              </a:rPr>
              <a:t>νητ</a:t>
            </a:r>
            <a:r>
              <a:rPr sz="2800" b="1" spc="-15" dirty="0">
                <a:latin typeface="Comic Sans MS" pitchFamily="66" charset="0"/>
                <a:cs typeface="Comic Sans MS"/>
              </a:rPr>
              <a:t>ρ</a:t>
            </a:r>
            <a:r>
              <a:rPr sz="2800" b="1" spc="-5" dirty="0">
                <a:latin typeface="Comic Sans MS" pitchFamily="66" charset="0"/>
                <a:cs typeface="Comic Sans MS"/>
              </a:rPr>
              <a:t>ο </a:t>
            </a:r>
            <a:r>
              <a:rPr sz="2800" b="1" dirty="0">
                <a:latin typeface="Comic Sans MS" pitchFamily="66" charset="0"/>
                <a:cs typeface="Comic Sans MS"/>
              </a:rPr>
              <a:t>γ</a:t>
            </a:r>
            <a:r>
              <a:rPr sz="2800" b="1" spc="-5" dirty="0">
                <a:latin typeface="Comic Sans MS" pitchFamily="66" charset="0"/>
                <a:cs typeface="Comic Sans MS"/>
              </a:rPr>
              <a:t>ια</a:t>
            </a:r>
            <a:r>
              <a:rPr sz="2800" b="1" dirty="0">
                <a:latin typeface="Comic Sans MS" pitchFamily="66" charset="0"/>
                <a:cs typeface="Comic Sans MS"/>
              </a:rPr>
              <a:t> </a:t>
            </a:r>
            <a:r>
              <a:rPr sz="2800" b="1" spc="-5" dirty="0">
                <a:latin typeface="Comic Sans MS" pitchFamily="66" charset="0"/>
                <a:cs typeface="Comic Sans MS"/>
              </a:rPr>
              <a:t>ε</a:t>
            </a:r>
            <a:r>
              <a:rPr sz="2800" b="1" spc="-15" dirty="0">
                <a:latin typeface="Comic Sans MS" pitchFamily="66" charset="0"/>
                <a:cs typeface="Comic Sans MS"/>
              </a:rPr>
              <a:t>ρ</a:t>
            </a:r>
            <a:r>
              <a:rPr sz="2800" b="1" dirty="0">
                <a:latin typeface="Comic Sans MS" pitchFamily="66" charset="0"/>
                <a:cs typeface="Comic Sans MS"/>
              </a:rPr>
              <a:t>γ</a:t>
            </a:r>
            <a:r>
              <a:rPr sz="2800" b="1" spc="-10" dirty="0">
                <a:latin typeface="Comic Sans MS" pitchFamily="66" charset="0"/>
                <a:cs typeface="Comic Sans MS"/>
              </a:rPr>
              <a:t>α</a:t>
            </a:r>
            <a:r>
              <a:rPr sz="2800" b="1" spc="-15" dirty="0">
                <a:latin typeface="Comic Sans MS" pitchFamily="66" charset="0"/>
                <a:cs typeface="Comic Sans MS"/>
              </a:rPr>
              <a:t>σ</a:t>
            </a:r>
            <a:r>
              <a:rPr sz="2800" b="1" spc="-5" dirty="0">
                <a:latin typeface="Comic Sans MS" pitchFamily="66" charset="0"/>
                <a:cs typeface="Comic Sans MS"/>
              </a:rPr>
              <a:t>ία</a:t>
            </a:r>
            <a:endParaRPr sz="2800" b="1" dirty="0">
              <a:latin typeface="Comic Sans MS" pitchFamily="66" charset="0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067" y="2194560"/>
            <a:ext cx="9143987" cy="501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386715" y="3777995"/>
            <a:ext cx="7920215" cy="309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23861" y="3182873"/>
            <a:ext cx="165735" cy="3124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P</a:t>
            </a:r>
            <a:r>
              <a:rPr sz="1100" spc="-5" dirty="0">
                <a:latin typeface="Comic Sans MS"/>
                <a:cs typeface="Comic Sans MS"/>
              </a:rPr>
              <a:t>a</a:t>
            </a:r>
            <a:r>
              <a:rPr sz="1100" spc="5" dirty="0">
                <a:latin typeface="Comic Sans MS"/>
                <a:cs typeface="Comic Sans MS"/>
              </a:rPr>
              <a:t>r</a:t>
            </a:r>
            <a:r>
              <a:rPr sz="1100" spc="-10" dirty="0">
                <a:latin typeface="Comic Sans MS"/>
                <a:cs typeface="Comic Sans MS"/>
              </a:rPr>
              <a:t>k</a:t>
            </a:r>
            <a:r>
              <a:rPr sz="1100" dirty="0">
                <a:latin typeface="Comic Sans MS"/>
                <a:cs typeface="Comic Sans MS"/>
              </a:rPr>
              <a:t>in</a:t>
            </a:r>
            <a:r>
              <a:rPr sz="1100" spc="-10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et</a:t>
            </a:r>
            <a:r>
              <a:rPr sz="1100" spc="-15" dirty="0">
                <a:latin typeface="Comic Sans MS"/>
                <a:cs typeface="Comic Sans MS"/>
              </a:rPr>
              <a:t>.</a:t>
            </a:r>
            <a:r>
              <a:rPr sz="1100" spc="-5" dirty="0">
                <a:latin typeface="Comic Sans MS"/>
                <a:cs typeface="Comic Sans MS"/>
              </a:rPr>
              <a:t>al</a:t>
            </a:r>
            <a:r>
              <a:rPr sz="1100" dirty="0">
                <a:latin typeface="Comic Sans MS"/>
                <a:cs typeface="Comic Sans MS"/>
              </a:rPr>
              <a:t>.</a:t>
            </a:r>
            <a:r>
              <a:rPr sz="1100" spc="-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</a:t>
            </a:r>
            <a:r>
              <a:rPr sz="1100" spc="-10" dirty="0">
                <a:latin typeface="Comic Sans MS"/>
                <a:cs typeface="Comic Sans MS"/>
              </a:rPr>
              <a:t>1</a:t>
            </a:r>
            <a:r>
              <a:rPr sz="1100" spc="-5" dirty="0">
                <a:latin typeface="Comic Sans MS"/>
                <a:cs typeface="Comic Sans MS"/>
              </a:rPr>
              <a:t>2</a:t>
            </a:r>
            <a:r>
              <a:rPr sz="1100" dirty="0">
                <a:latin typeface="Comic Sans MS"/>
                <a:cs typeface="Comic Sans MS"/>
              </a:rPr>
              <a:t>),</a:t>
            </a:r>
            <a:r>
              <a:rPr sz="1100" spc="-1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¨</a:t>
            </a:r>
            <a:r>
              <a:rPr sz="1100" spc="-5" dirty="0">
                <a:latin typeface="Comic Sans MS"/>
                <a:cs typeface="Comic Sans MS"/>
              </a:rPr>
              <a:t>Αρχέ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10" dirty="0">
                <a:latin typeface="Comic Sans MS"/>
                <a:cs typeface="Comic Sans MS"/>
              </a:rPr>
              <a:t> 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ής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574057"/>
            <a:ext cx="9448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065" marR="5080" indent="-762000">
              <a:lnSpc>
                <a:spcPct val="100000"/>
              </a:lnSpc>
            </a:pPr>
            <a:r>
              <a:rPr b="1" u="none" spc="-5" dirty="0">
                <a:solidFill>
                  <a:schemeClr val="tx1"/>
                </a:solidFill>
              </a:rPr>
              <a:t>ΕΠ</a:t>
            </a:r>
            <a:r>
              <a:rPr b="1" u="none" dirty="0">
                <a:solidFill>
                  <a:schemeClr val="tx1"/>
                </a:solidFill>
              </a:rPr>
              <a:t>Ι</a:t>
            </a:r>
            <a:r>
              <a:rPr b="1" u="none" spc="-5" dirty="0">
                <a:solidFill>
                  <a:schemeClr val="tx1"/>
                </a:solidFill>
              </a:rPr>
              <a:t>Π</a:t>
            </a:r>
            <a:r>
              <a:rPr b="1" u="none" spc="45" dirty="0">
                <a:solidFill>
                  <a:schemeClr val="tx1"/>
                </a:solidFill>
              </a:rPr>
              <a:t>Τ</a:t>
            </a:r>
            <a:r>
              <a:rPr b="1" u="none" spc="-5" dirty="0">
                <a:solidFill>
                  <a:schemeClr val="tx1"/>
                </a:solidFill>
              </a:rPr>
              <a:t>Ω</a:t>
            </a:r>
            <a:r>
              <a:rPr b="1" u="none" spc="-70" dirty="0">
                <a:solidFill>
                  <a:schemeClr val="tx1"/>
                </a:solidFill>
              </a:rPr>
              <a:t>Σ</a:t>
            </a:r>
            <a:r>
              <a:rPr b="1" u="none" spc="-5" dirty="0">
                <a:solidFill>
                  <a:schemeClr val="tx1"/>
                </a:solidFill>
              </a:rPr>
              <a:t>Ε</a:t>
            </a:r>
            <a:r>
              <a:rPr b="1" u="none" dirty="0">
                <a:solidFill>
                  <a:schemeClr val="tx1"/>
                </a:solidFill>
              </a:rPr>
              <a:t>Ι</a:t>
            </a:r>
            <a:r>
              <a:rPr b="1" u="none" spc="-65" dirty="0">
                <a:solidFill>
                  <a:schemeClr val="tx1"/>
                </a:solidFill>
              </a:rPr>
              <a:t>Σ</a:t>
            </a:r>
            <a:r>
              <a:rPr b="1" u="none" spc="380" dirty="0">
                <a:solidFill>
                  <a:schemeClr val="tx1"/>
                </a:solidFill>
              </a:rPr>
              <a:t> </a:t>
            </a:r>
            <a:r>
              <a:rPr b="1" u="none" spc="45" dirty="0">
                <a:solidFill>
                  <a:schemeClr val="tx1"/>
                </a:solidFill>
              </a:rPr>
              <a:t>Τ</a:t>
            </a:r>
            <a:r>
              <a:rPr b="1" u="none" spc="5" dirty="0">
                <a:solidFill>
                  <a:schemeClr val="tx1"/>
                </a:solidFill>
              </a:rPr>
              <a:t>Ο</a:t>
            </a:r>
            <a:r>
              <a:rPr b="1" u="none" dirty="0">
                <a:solidFill>
                  <a:schemeClr val="tx1"/>
                </a:solidFill>
              </a:rPr>
              <a:t>Υ</a:t>
            </a:r>
            <a:r>
              <a:rPr b="1" u="none" spc="400" dirty="0">
                <a:solidFill>
                  <a:schemeClr val="tx1"/>
                </a:solidFill>
              </a:rPr>
              <a:t> </a:t>
            </a:r>
            <a:r>
              <a:rPr b="1" u="none" spc="-70" dirty="0">
                <a:solidFill>
                  <a:schemeClr val="tx1"/>
                </a:solidFill>
              </a:rPr>
              <a:t>Φ</a:t>
            </a:r>
            <a:r>
              <a:rPr b="1" u="none" dirty="0">
                <a:solidFill>
                  <a:schemeClr val="tx1"/>
                </a:solidFill>
              </a:rPr>
              <a:t>Ο</a:t>
            </a:r>
            <a:r>
              <a:rPr b="1" u="none" spc="30" dirty="0">
                <a:solidFill>
                  <a:schemeClr val="tx1"/>
                </a:solidFill>
              </a:rPr>
              <a:t>Ρ</a:t>
            </a:r>
            <a:r>
              <a:rPr b="1" u="none" spc="5" dirty="0">
                <a:solidFill>
                  <a:schemeClr val="tx1"/>
                </a:solidFill>
              </a:rPr>
              <a:t>Ο</a:t>
            </a:r>
            <a:r>
              <a:rPr b="1" u="none" dirty="0">
                <a:solidFill>
                  <a:schemeClr val="tx1"/>
                </a:solidFill>
              </a:rPr>
              <a:t>Υ</a:t>
            </a:r>
            <a:r>
              <a:rPr b="1" u="none" spc="400" dirty="0">
                <a:solidFill>
                  <a:schemeClr val="tx1"/>
                </a:solidFill>
              </a:rPr>
              <a:t> </a:t>
            </a:r>
            <a:r>
              <a:rPr b="1" u="none" spc="-70" dirty="0">
                <a:solidFill>
                  <a:schemeClr val="tx1"/>
                </a:solidFill>
              </a:rPr>
              <a:t>Σ</a:t>
            </a:r>
            <a:r>
              <a:rPr b="1" u="none" spc="45" dirty="0">
                <a:solidFill>
                  <a:schemeClr val="tx1"/>
                </a:solidFill>
              </a:rPr>
              <a:t>Τ</a:t>
            </a:r>
            <a:r>
              <a:rPr b="1" u="none" dirty="0">
                <a:solidFill>
                  <a:schemeClr val="tx1"/>
                </a:solidFill>
              </a:rPr>
              <a:t>Ο </a:t>
            </a:r>
            <a:r>
              <a:rPr b="1" u="none" spc="-5" dirty="0" smtClean="0">
                <a:solidFill>
                  <a:schemeClr val="tx1"/>
                </a:solidFill>
              </a:rPr>
              <a:t>Ε</a:t>
            </a:r>
            <a:r>
              <a:rPr b="1" u="none" dirty="0" smtClean="0">
                <a:solidFill>
                  <a:schemeClr val="tx1"/>
                </a:solidFill>
              </a:rPr>
              <a:t>Ι</a:t>
            </a:r>
            <a:r>
              <a:rPr b="1" u="none" spc="-70" dirty="0" smtClean="0">
                <a:solidFill>
                  <a:schemeClr val="tx1"/>
                </a:solidFill>
              </a:rPr>
              <a:t>Σ</a:t>
            </a:r>
            <a:r>
              <a:rPr b="1" u="none" dirty="0" smtClean="0">
                <a:solidFill>
                  <a:schemeClr val="tx1"/>
                </a:solidFill>
              </a:rPr>
              <a:t>Ο</a:t>
            </a:r>
            <a:r>
              <a:rPr lang="el-GR" b="1" u="none" spc="550" dirty="0" smtClean="0">
                <a:solidFill>
                  <a:schemeClr val="tx1"/>
                </a:solidFill>
              </a:rPr>
              <a:t>Δ</a:t>
            </a:r>
            <a:r>
              <a:rPr b="1" u="none" spc="-5" dirty="0" smtClean="0">
                <a:solidFill>
                  <a:schemeClr val="tx1"/>
                </a:solidFill>
              </a:rPr>
              <a:t>ΗΜ</a:t>
            </a:r>
            <a:r>
              <a:rPr b="1" u="none" dirty="0" smtClean="0">
                <a:solidFill>
                  <a:schemeClr val="tx1"/>
                </a:solidFill>
              </a:rPr>
              <a:t>Α</a:t>
            </a:r>
            <a:r>
              <a:rPr b="1" u="none" spc="385" dirty="0" smtClean="0">
                <a:solidFill>
                  <a:schemeClr val="tx1"/>
                </a:solidFill>
              </a:rPr>
              <a:t> </a:t>
            </a:r>
            <a:r>
              <a:rPr b="1" u="none" spc="-5" dirty="0">
                <a:solidFill>
                  <a:schemeClr val="tx1"/>
                </a:solidFill>
              </a:rPr>
              <a:t>ΚΕ</a:t>
            </a:r>
            <a:r>
              <a:rPr b="1" u="none" spc="-70" dirty="0">
                <a:solidFill>
                  <a:schemeClr val="tx1"/>
                </a:solidFill>
              </a:rPr>
              <a:t>Φ</a:t>
            </a:r>
            <a:r>
              <a:rPr b="1" u="none" dirty="0">
                <a:solidFill>
                  <a:schemeClr val="tx1"/>
                </a:solidFill>
              </a:rPr>
              <a:t>Α</a:t>
            </a:r>
            <a:r>
              <a:rPr b="1" u="none" spc="-10" dirty="0">
                <a:solidFill>
                  <a:schemeClr val="tx1"/>
                </a:solidFill>
              </a:rPr>
              <a:t>Λ</a:t>
            </a:r>
            <a:r>
              <a:rPr b="1" u="none" dirty="0">
                <a:solidFill>
                  <a:schemeClr val="tx1"/>
                </a:solidFill>
              </a:rPr>
              <a:t>ΑΙ</a:t>
            </a:r>
            <a:r>
              <a:rPr b="1" u="none" spc="5" dirty="0">
                <a:solidFill>
                  <a:schemeClr val="tx1"/>
                </a:solidFill>
              </a:rPr>
              <a:t>Ο</a:t>
            </a:r>
            <a:r>
              <a:rPr b="1" u="none" dirty="0">
                <a:solidFill>
                  <a:schemeClr val="tx1"/>
                </a:solidFill>
              </a:rPr>
              <a:t>Υ</a:t>
            </a:r>
          </a:p>
        </p:txBody>
      </p:sp>
      <p:sp>
        <p:nvSpPr>
          <p:cNvPr id="3" name="object 3"/>
          <p:cNvSpPr/>
          <p:nvPr/>
        </p:nvSpPr>
        <p:spPr>
          <a:xfrm>
            <a:off x="774067" y="1690116"/>
            <a:ext cx="9143987" cy="5515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23861" y="2751581"/>
            <a:ext cx="165735" cy="3122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P</a:t>
            </a:r>
            <a:r>
              <a:rPr sz="1100" spc="-5" dirty="0">
                <a:latin typeface="Comic Sans MS"/>
                <a:cs typeface="Comic Sans MS"/>
              </a:rPr>
              <a:t>a</a:t>
            </a:r>
            <a:r>
              <a:rPr sz="1100" spc="5" dirty="0">
                <a:latin typeface="Comic Sans MS"/>
                <a:cs typeface="Comic Sans MS"/>
              </a:rPr>
              <a:t>r</a:t>
            </a:r>
            <a:r>
              <a:rPr sz="1100" spc="-10" dirty="0">
                <a:latin typeface="Comic Sans MS"/>
                <a:cs typeface="Comic Sans MS"/>
              </a:rPr>
              <a:t>k</a:t>
            </a:r>
            <a:r>
              <a:rPr sz="1100" dirty="0">
                <a:latin typeface="Comic Sans MS"/>
                <a:cs typeface="Comic Sans MS"/>
              </a:rPr>
              <a:t>in</a:t>
            </a:r>
            <a:r>
              <a:rPr sz="1100" spc="-10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et</a:t>
            </a:r>
            <a:r>
              <a:rPr sz="1100" spc="-15" dirty="0">
                <a:latin typeface="Comic Sans MS"/>
                <a:cs typeface="Comic Sans MS"/>
              </a:rPr>
              <a:t>.</a:t>
            </a:r>
            <a:r>
              <a:rPr sz="1100" spc="-5" dirty="0">
                <a:latin typeface="Comic Sans MS"/>
                <a:cs typeface="Comic Sans MS"/>
              </a:rPr>
              <a:t>al</a:t>
            </a:r>
            <a:r>
              <a:rPr sz="1100" dirty="0">
                <a:latin typeface="Comic Sans MS"/>
                <a:cs typeface="Comic Sans MS"/>
              </a:rPr>
              <a:t>.</a:t>
            </a:r>
            <a:r>
              <a:rPr sz="1100" spc="-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</a:t>
            </a:r>
            <a:r>
              <a:rPr sz="1100" spc="-10" dirty="0">
                <a:latin typeface="Comic Sans MS"/>
                <a:cs typeface="Comic Sans MS"/>
              </a:rPr>
              <a:t>1</a:t>
            </a:r>
            <a:r>
              <a:rPr sz="1100" spc="-5" dirty="0">
                <a:latin typeface="Comic Sans MS"/>
                <a:cs typeface="Comic Sans MS"/>
              </a:rPr>
              <a:t>2</a:t>
            </a:r>
            <a:r>
              <a:rPr sz="1100" dirty="0">
                <a:latin typeface="Comic Sans MS"/>
                <a:cs typeface="Comic Sans MS"/>
              </a:rPr>
              <a:t>),</a:t>
            </a:r>
            <a:r>
              <a:rPr sz="1100" spc="-1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¨</a:t>
            </a:r>
            <a:r>
              <a:rPr sz="1100" spc="-5" dirty="0">
                <a:latin typeface="Comic Sans MS"/>
                <a:cs typeface="Comic Sans MS"/>
              </a:rPr>
              <a:t>Αρχέ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10" dirty="0">
                <a:latin typeface="Comic Sans MS"/>
                <a:cs typeface="Comic Sans MS"/>
              </a:rPr>
              <a:t> 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ής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5" name="object 5"/>
          <p:cNvSpPr/>
          <p:nvPr/>
        </p:nvSpPr>
        <p:spPr>
          <a:xfrm>
            <a:off x="1315087" y="3777995"/>
            <a:ext cx="8136623" cy="3168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5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608273"/>
            <a:ext cx="96240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 marR="5080" indent="-355600">
              <a:lnSpc>
                <a:spcPts val="3579"/>
              </a:lnSpc>
            </a:pPr>
            <a:r>
              <a:rPr sz="2800" b="1" spc="-5" dirty="0">
                <a:latin typeface="Comic Sans MS" pitchFamily="66" charset="0"/>
              </a:rPr>
              <a:t>ΕΠΕΚ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spc="395" dirty="0">
                <a:latin typeface="Comic Sans MS" pitchFamily="66" charset="0"/>
              </a:rPr>
              <a:t> </a:t>
            </a:r>
            <a:r>
              <a:rPr lang="el-GR" sz="2800" b="1" spc="550" dirty="0" smtClean="0">
                <a:latin typeface="Comic Sans MS" pitchFamily="66" charset="0"/>
              </a:rPr>
              <a:t>Δ</a:t>
            </a:r>
            <a:r>
              <a:rPr sz="2800" b="1" spc="-5" dirty="0" smtClean="0">
                <a:latin typeface="Comic Sans MS" pitchFamily="66" charset="0"/>
              </a:rPr>
              <a:t>ΗΜ</a:t>
            </a:r>
            <a:r>
              <a:rPr sz="2800" b="1" dirty="0" smtClean="0">
                <a:latin typeface="Comic Sans MS" pitchFamily="66" charset="0"/>
              </a:rPr>
              <a:t>Ο</a:t>
            </a:r>
            <a:r>
              <a:rPr sz="2800" b="1" spc="-70" dirty="0" smtClean="0">
                <a:latin typeface="Comic Sans MS" pitchFamily="66" charset="0"/>
              </a:rPr>
              <a:t>Σ</a:t>
            </a:r>
            <a:r>
              <a:rPr sz="2800" b="1" dirty="0" smtClean="0">
                <a:latin typeface="Comic Sans MS" pitchFamily="66" charset="0"/>
              </a:rPr>
              <a:t>ΙΟ</a:t>
            </a:r>
            <a:r>
              <a:rPr sz="2800" b="1" spc="40" dirty="0" smtClean="0">
                <a:latin typeface="Comic Sans MS" pitchFamily="66" charset="0"/>
              </a:rPr>
              <a:t>Ν</a:t>
            </a:r>
            <a:r>
              <a:rPr sz="2800" b="1" dirty="0" smtClean="0">
                <a:latin typeface="Comic Sans MS" pitchFamily="66" charset="0"/>
              </a:rPr>
              <a:t>Ο</a:t>
            </a:r>
            <a:r>
              <a:rPr sz="2800" b="1" spc="-5" dirty="0" smtClean="0">
                <a:latin typeface="Comic Sans MS" pitchFamily="66" charset="0"/>
              </a:rPr>
              <a:t>Μ</a:t>
            </a:r>
            <a:r>
              <a:rPr sz="2800" b="1" dirty="0" smtClean="0">
                <a:latin typeface="Comic Sans MS" pitchFamily="66" charset="0"/>
              </a:rPr>
              <a:t>Ι</a:t>
            </a:r>
            <a:r>
              <a:rPr sz="2800" b="1" spc="-5" dirty="0" smtClean="0">
                <a:latin typeface="Comic Sans MS" pitchFamily="66" charset="0"/>
              </a:rPr>
              <a:t>Κ</a:t>
            </a:r>
            <a:r>
              <a:rPr sz="2800" b="1" dirty="0" smtClean="0">
                <a:latin typeface="Comic Sans MS" pitchFamily="66" charset="0"/>
              </a:rPr>
              <a:t>Η</a:t>
            </a:r>
            <a:r>
              <a:rPr sz="2800" b="1" spc="375" dirty="0" smtClean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Π</a:t>
            </a:r>
            <a:r>
              <a:rPr sz="2800" b="1" spc="5" dirty="0">
                <a:latin typeface="Comic Sans MS" pitchFamily="66" charset="0"/>
              </a:rPr>
              <a:t>Ο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Η</a:t>
            </a:r>
            <a:r>
              <a:rPr sz="2800" b="1" u="none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Κ</a:t>
            </a:r>
            <a:r>
              <a:rPr sz="2800" b="1" dirty="0">
                <a:latin typeface="Comic Sans MS" pitchFamily="66" charset="0"/>
              </a:rPr>
              <a:t>ΑΙ</a:t>
            </a:r>
            <a:r>
              <a:rPr sz="2800" b="1" spc="390" dirty="0">
                <a:latin typeface="Comic Sans MS" pitchFamily="66" charset="0"/>
              </a:rPr>
              <a:t> 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415" dirty="0">
                <a:latin typeface="Comic Sans MS" pitchFamily="66" charset="0"/>
              </a:rPr>
              <a:t> 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-5" dirty="0">
                <a:latin typeface="Comic Sans MS" pitchFamily="66" charset="0"/>
              </a:rPr>
              <a:t>Π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spc="-5" dirty="0">
                <a:latin typeface="Comic Sans MS" pitchFamily="66" charset="0"/>
              </a:rPr>
              <a:t>Ε</a:t>
            </a:r>
            <a:r>
              <a:rPr sz="2800" b="1" spc="-10" dirty="0">
                <a:latin typeface="Comic Sans MS" pitchFamily="66" charset="0"/>
              </a:rPr>
              <a:t>Λ</a:t>
            </a:r>
            <a:r>
              <a:rPr sz="2800" b="1" spc="-5" dirty="0">
                <a:latin typeface="Comic Sans MS" pitchFamily="66" charset="0"/>
              </a:rPr>
              <a:t>Ε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spc="-5" dirty="0">
                <a:latin typeface="Comic Sans MS" pitchFamily="66" charset="0"/>
              </a:rPr>
              <a:t>Μ</a:t>
            </a:r>
            <a:r>
              <a:rPr sz="2800" b="1" dirty="0">
                <a:latin typeface="Comic Sans MS" pitchFamily="66" charset="0"/>
              </a:rPr>
              <a:t>Α</a:t>
            </a:r>
            <a:r>
              <a:rPr sz="2800" b="1" spc="409" dirty="0">
                <a:latin typeface="Comic Sans MS" pitchFamily="66" charset="0"/>
              </a:rPr>
              <a:t> 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spc="-5" dirty="0">
                <a:latin typeface="Comic Sans MS" pitchFamily="66" charset="0"/>
              </a:rPr>
              <a:t>Η</a:t>
            </a:r>
            <a:r>
              <a:rPr sz="2800" b="1" spc="-65" dirty="0">
                <a:latin typeface="Comic Sans MS" pitchFamily="66" charset="0"/>
              </a:rPr>
              <a:t>Σ</a:t>
            </a:r>
            <a:r>
              <a:rPr sz="2800" b="1" spc="395" dirty="0">
                <a:latin typeface="Comic Sans MS" pitchFamily="66" charset="0"/>
              </a:rPr>
              <a:t> </a:t>
            </a:r>
            <a:r>
              <a:rPr sz="2800" b="1" spc="-5" dirty="0">
                <a:latin typeface="Comic Sans MS" pitchFamily="66" charset="0"/>
              </a:rPr>
              <a:t>ΕΚ</a:t>
            </a:r>
            <a:r>
              <a:rPr sz="2800" b="1" spc="45" dirty="0">
                <a:latin typeface="Comic Sans MS" pitchFamily="66" charset="0"/>
              </a:rPr>
              <a:t>Τ</a:t>
            </a:r>
            <a:r>
              <a:rPr sz="2800" b="1" dirty="0">
                <a:latin typeface="Comic Sans MS" pitchFamily="66" charset="0"/>
              </a:rPr>
              <a:t>Ο</a:t>
            </a:r>
            <a:r>
              <a:rPr sz="2800" b="1" spc="-5" dirty="0">
                <a:latin typeface="Comic Sans MS" pitchFamily="66" charset="0"/>
              </a:rPr>
              <a:t>Π</a:t>
            </a:r>
            <a:r>
              <a:rPr sz="2800" b="1" dirty="0">
                <a:latin typeface="Comic Sans MS" pitchFamily="66" charset="0"/>
              </a:rPr>
              <a:t>Ι</a:t>
            </a:r>
            <a:r>
              <a:rPr sz="2800" b="1" spc="-70" dirty="0">
                <a:latin typeface="Comic Sans MS" pitchFamily="66" charset="0"/>
              </a:rPr>
              <a:t>Σ</a:t>
            </a:r>
            <a:r>
              <a:rPr sz="2800" b="1" spc="-5" dirty="0">
                <a:latin typeface="Comic Sans MS" pitchFamily="66" charset="0"/>
              </a:rPr>
              <a:t>Η</a:t>
            </a:r>
            <a:r>
              <a:rPr sz="2800" b="1" spc="-65" dirty="0">
                <a:latin typeface="Comic Sans MS" pitchFamily="66" charset="0"/>
              </a:rPr>
              <a:t>Σ</a:t>
            </a:r>
            <a:endParaRPr sz="2800" b="1" dirty="0">
              <a:latin typeface="Comic Sans MS" pitchFamily="66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0307" y="1546860"/>
            <a:ext cx="8496287" cy="2231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419206" y="2194560"/>
            <a:ext cx="3456940" cy="462280"/>
          </a:xfrm>
          <a:prstGeom prst="rect">
            <a:avLst/>
          </a:prstGeom>
          <a:solidFill>
            <a:srgbClr val="D4E2ED"/>
          </a:solidFill>
        </p:spPr>
        <p:txBody>
          <a:bodyPr vert="horz" wrap="square" lIns="0" tIns="36195" rIns="0" bIns="0" rtlCol="0">
            <a:spAutoFit/>
          </a:bodyPr>
          <a:lstStyle/>
          <a:p>
            <a:pPr marL="194945" marR="128270" indent="-58419">
              <a:lnSpc>
                <a:spcPct val="100000"/>
              </a:lnSpc>
              <a:spcBef>
                <a:spcPts val="285"/>
              </a:spcBef>
            </a:pPr>
            <a:r>
              <a:rPr sz="1200" spc="-10" dirty="0">
                <a:latin typeface="Constantia"/>
                <a:cs typeface="Constantia"/>
              </a:rPr>
              <a:t>2</a:t>
            </a:r>
            <a:r>
              <a:rPr sz="1200" spc="-5" dirty="0">
                <a:latin typeface="Constantia"/>
                <a:cs typeface="Constantia"/>
              </a:rPr>
              <a:t>.</a:t>
            </a:r>
            <a:r>
              <a:rPr sz="1200" dirty="0">
                <a:latin typeface="Constantia"/>
                <a:cs typeface="Constantia"/>
              </a:rPr>
              <a:t> Η</a:t>
            </a:r>
            <a:r>
              <a:rPr sz="1200" spc="-30" dirty="0">
                <a:latin typeface="Constantia"/>
                <a:cs typeface="Constantia"/>
              </a:rPr>
              <a:t> 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10" dirty="0">
                <a:latin typeface="Constantia"/>
                <a:cs typeface="Constantia"/>
              </a:rPr>
              <a:t>ύ</a:t>
            </a:r>
            <a:r>
              <a:rPr sz="1200" spc="-5" dirty="0">
                <a:latin typeface="Constantia"/>
                <a:cs typeface="Constantia"/>
              </a:rPr>
              <a:t>ξ</a:t>
            </a:r>
            <a:r>
              <a:rPr sz="1200" spc="-20" dirty="0">
                <a:latin typeface="Constantia"/>
                <a:cs typeface="Constantia"/>
              </a:rPr>
              <a:t>η</a:t>
            </a:r>
            <a:r>
              <a:rPr sz="1200" spc="-5" dirty="0">
                <a:latin typeface="Constantia"/>
                <a:cs typeface="Constantia"/>
              </a:rPr>
              <a:t>ση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spc="-25" dirty="0">
                <a:latin typeface="Constantia"/>
                <a:cs typeface="Constantia"/>
              </a:rPr>
              <a:t>τ</a:t>
            </a:r>
            <a:r>
              <a:rPr sz="1200" spc="-20" dirty="0">
                <a:latin typeface="Constantia"/>
                <a:cs typeface="Constantia"/>
              </a:rPr>
              <a:t>ω</a:t>
            </a:r>
            <a:r>
              <a:rPr sz="1200" dirty="0">
                <a:latin typeface="Constantia"/>
                <a:cs typeface="Constantia"/>
              </a:rPr>
              <a:t>ν</a:t>
            </a:r>
            <a:r>
              <a:rPr sz="1200" spc="-8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δ</a:t>
            </a:r>
            <a:r>
              <a:rPr sz="1200" spc="-5" dirty="0">
                <a:latin typeface="Constantia"/>
                <a:cs typeface="Constantia"/>
              </a:rPr>
              <a:t>ημο</a:t>
            </a:r>
            <a:r>
              <a:rPr sz="1200" spc="-15" dirty="0">
                <a:latin typeface="Constantia"/>
                <a:cs typeface="Constantia"/>
              </a:rPr>
              <a:t>σ</a:t>
            </a:r>
            <a:r>
              <a:rPr sz="1200" spc="-10" dirty="0">
                <a:latin typeface="Constantia"/>
                <a:cs typeface="Constantia"/>
              </a:rPr>
              <a:t>ί</a:t>
            </a:r>
            <a:r>
              <a:rPr sz="1200" spc="-20" dirty="0">
                <a:latin typeface="Constantia"/>
                <a:cs typeface="Constantia"/>
              </a:rPr>
              <a:t>ω</a:t>
            </a:r>
            <a:r>
              <a:rPr sz="1200" dirty="0">
                <a:latin typeface="Constantia"/>
                <a:cs typeface="Constantia"/>
              </a:rPr>
              <a:t>ν</a:t>
            </a:r>
            <a:r>
              <a:rPr sz="1200" spc="-8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δ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15" dirty="0">
                <a:latin typeface="Constantia"/>
                <a:cs typeface="Constantia"/>
              </a:rPr>
              <a:t>π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5" dirty="0">
                <a:latin typeface="Constantia"/>
                <a:cs typeface="Constantia"/>
              </a:rPr>
              <a:t>ν</a:t>
            </a:r>
            <a:r>
              <a:rPr sz="1200" spc="-20" dirty="0">
                <a:latin typeface="Constantia"/>
                <a:cs typeface="Constantia"/>
              </a:rPr>
              <a:t>ώ</a:t>
            </a:r>
            <a:r>
              <a:rPr sz="1200" dirty="0">
                <a:latin typeface="Constantia"/>
                <a:cs typeface="Constantia"/>
              </a:rPr>
              <a:t>ν</a:t>
            </a:r>
            <a:r>
              <a:rPr sz="1200" spc="-90" dirty="0">
                <a:latin typeface="Constantia"/>
                <a:cs typeface="Constantia"/>
              </a:rPr>
              <a:t> </a:t>
            </a:r>
            <a:r>
              <a:rPr sz="1200" spc="-20" dirty="0">
                <a:latin typeface="Constantia"/>
                <a:cs typeface="Constantia"/>
              </a:rPr>
              <a:t>κ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dirty="0">
                <a:latin typeface="Constantia"/>
                <a:cs typeface="Constantia"/>
              </a:rPr>
              <a:t>ι</a:t>
            </a:r>
            <a:r>
              <a:rPr sz="1200" spc="-55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η</a:t>
            </a:r>
            <a:r>
              <a:rPr sz="1200" spc="-40" dirty="0">
                <a:latin typeface="Constantia"/>
                <a:cs typeface="Constantia"/>
              </a:rPr>
              <a:t> </a:t>
            </a:r>
            <a:r>
              <a:rPr sz="1200" spc="-5" dirty="0">
                <a:latin typeface="Constantia"/>
                <a:cs typeface="Constantia"/>
              </a:rPr>
              <a:t>μ</a:t>
            </a:r>
            <a:r>
              <a:rPr sz="1200" spc="-10" dirty="0">
                <a:latin typeface="Constantia"/>
                <a:cs typeface="Constantia"/>
              </a:rPr>
              <a:t>εί</a:t>
            </a:r>
            <a:r>
              <a:rPr sz="1200" spc="5" dirty="0">
                <a:latin typeface="Constantia"/>
                <a:cs typeface="Constantia"/>
              </a:rPr>
              <a:t>ω</a:t>
            </a:r>
            <a:r>
              <a:rPr sz="1200" spc="-5" dirty="0">
                <a:latin typeface="Constantia"/>
                <a:cs typeface="Constantia"/>
              </a:rPr>
              <a:t>ση</a:t>
            </a:r>
            <a:r>
              <a:rPr sz="120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τ</a:t>
            </a:r>
            <a:r>
              <a:rPr sz="1200" spc="-20" dirty="0">
                <a:latin typeface="Constantia"/>
                <a:cs typeface="Constantia"/>
              </a:rPr>
              <a:t>η</a:t>
            </a:r>
            <a:r>
              <a:rPr sz="1200" dirty="0">
                <a:latin typeface="Constantia"/>
                <a:cs typeface="Constantia"/>
              </a:rPr>
              <a:t>ς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φ</a:t>
            </a:r>
            <a:r>
              <a:rPr sz="1200" spc="-15" dirty="0">
                <a:latin typeface="Constantia"/>
                <a:cs typeface="Constantia"/>
              </a:rPr>
              <a:t>ο</a:t>
            </a:r>
            <a:r>
              <a:rPr sz="1200" dirty="0">
                <a:latin typeface="Constantia"/>
                <a:cs typeface="Constantia"/>
              </a:rPr>
              <a:t>ρ</a:t>
            </a:r>
            <a:r>
              <a:rPr sz="1200" spc="-65" dirty="0">
                <a:latin typeface="Constantia"/>
                <a:cs typeface="Constantia"/>
              </a:rPr>
              <a:t>ο</a:t>
            </a:r>
            <a:r>
              <a:rPr sz="1200" spc="-10" dirty="0">
                <a:latin typeface="Constantia"/>
                <a:cs typeface="Constantia"/>
              </a:rPr>
              <a:t>λ</a:t>
            </a:r>
            <a:r>
              <a:rPr sz="1200" spc="-15" dirty="0">
                <a:latin typeface="Constantia"/>
                <a:cs typeface="Constantia"/>
              </a:rPr>
              <a:t>ο</a:t>
            </a:r>
            <a:r>
              <a:rPr sz="1200" spc="-5" dirty="0">
                <a:latin typeface="Constantia"/>
                <a:cs typeface="Constantia"/>
              </a:rPr>
              <a:t>γ</a:t>
            </a:r>
            <a:r>
              <a:rPr sz="1200" spc="-10" dirty="0">
                <a:latin typeface="Constantia"/>
                <a:cs typeface="Constantia"/>
              </a:rPr>
              <a:t>ία</a:t>
            </a:r>
            <a:r>
              <a:rPr sz="1200" dirty="0">
                <a:latin typeface="Constantia"/>
                <a:cs typeface="Constantia"/>
              </a:rPr>
              <a:t>ς</a:t>
            </a:r>
            <a:r>
              <a:rPr sz="1200" spc="-45" dirty="0">
                <a:latin typeface="Constantia"/>
                <a:cs typeface="Constantia"/>
              </a:rPr>
              <a:t> 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10" dirty="0">
                <a:latin typeface="Constantia"/>
                <a:cs typeface="Constantia"/>
              </a:rPr>
              <a:t>υ</a:t>
            </a:r>
            <a:r>
              <a:rPr sz="1200" spc="-40" dirty="0">
                <a:latin typeface="Constantia"/>
                <a:cs typeface="Constantia"/>
              </a:rPr>
              <a:t>ξ</a:t>
            </a:r>
            <a:r>
              <a:rPr sz="1200" spc="5" dirty="0">
                <a:latin typeface="Constantia"/>
                <a:cs typeface="Constantia"/>
              </a:rPr>
              <a:t>ά</a:t>
            </a:r>
            <a:r>
              <a:rPr sz="1200" spc="-5" dirty="0">
                <a:latin typeface="Constantia"/>
                <a:cs typeface="Constantia"/>
              </a:rPr>
              <a:t>ν</a:t>
            </a:r>
            <a:r>
              <a:rPr sz="1200" spc="-10" dirty="0">
                <a:latin typeface="Constantia"/>
                <a:cs typeface="Constantia"/>
              </a:rPr>
              <a:t>ε</a:t>
            </a:r>
            <a:r>
              <a:rPr sz="1200" dirty="0">
                <a:latin typeface="Constantia"/>
                <a:cs typeface="Constantia"/>
              </a:rPr>
              <a:t>ι</a:t>
            </a:r>
            <a:r>
              <a:rPr sz="1200" spc="-8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τ</a:t>
            </a:r>
            <a:r>
              <a:rPr sz="1200" spc="-5" dirty="0">
                <a:latin typeface="Constantia"/>
                <a:cs typeface="Constantia"/>
              </a:rPr>
              <a:t>η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spc="-20" dirty="0">
                <a:latin typeface="Constantia"/>
                <a:cs typeface="Constantia"/>
              </a:rPr>
              <a:t>ζή</a:t>
            </a:r>
            <a:r>
              <a:rPr sz="1200" spc="-10" dirty="0">
                <a:latin typeface="Constantia"/>
                <a:cs typeface="Constantia"/>
              </a:rPr>
              <a:t>τ</a:t>
            </a:r>
            <a:r>
              <a:rPr sz="1200" spc="-20" dirty="0">
                <a:latin typeface="Constantia"/>
                <a:cs typeface="Constantia"/>
              </a:rPr>
              <a:t>η</a:t>
            </a:r>
            <a:r>
              <a:rPr sz="1200" spc="-5" dirty="0">
                <a:latin typeface="Constantia"/>
                <a:cs typeface="Constantia"/>
              </a:rPr>
              <a:t>ση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χ</a:t>
            </a:r>
            <a:r>
              <a:rPr sz="1200" dirty="0">
                <a:latin typeface="Constantia"/>
                <a:cs typeface="Constantia"/>
              </a:rPr>
              <a:t>ρ</a:t>
            </a:r>
            <a:r>
              <a:rPr sz="1200" spc="-5" dirty="0">
                <a:latin typeface="Constantia"/>
                <a:cs typeface="Constantia"/>
              </a:rPr>
              <a:t>ήμ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25" dirty="0">
                <a:latin typeface="Constantia"/>
                <a:cs typeface="Constantia"/>
              </a:rPr>
              <a:t>τ</a:t>
            </a:r>
            <a:r>
              <a:rPr sz="1200" spc="-5" dirty="0">
                <a:latin typeface="Constantia"/>
                <a:cs typeface="Constantia"/>
              </a:rPr>
              <a:t>ο</a:t>
            </a:r>
            <a:r>
              <a:rPr sz="1200" spc="-45" dirty="0">
                <a:latin typeface="Constantia"/>
                <a:cs typeface="Constantia"/>
              </a:rPr>
              <a:t>ς</a:t>
            </a:r>
            <a:r>
              <a:rPr sz="1200" spc="-5" dirty="0">
                <a:latin typeface="Constantia"/>
                <a:cs typeface="Constantia"/>
              </a:rPr>
              <a:t>…</a:t>
            </a:r>
            <a:r>
              <a:rPr sz="1200" dirty="0">
                <a:latin typeface="Constantia"/>
                <a:cs typeface="Constantia"/>
              </a:rPr>
              <a:t>.</a:t>
            </a:r>
            <a:r>
              <a:rPr sz="1200" spc="-5" dirty="0">
                <a:latin typeface="Constantia"/>
                <a:cs typeface="Constantia"/>
              </a:rPr>
              <a:t>.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7" y="3777995"/>
            <a:ext cx="9143987" cy="342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70307" y="3777995"/>
            <a:ext cx="8496287" cy="3241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44029" y="2268474"/>
            <a:ext cx="165735" cy="4018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5" dirty="0">
                <a:latin typeface="Comic Sans MS"/>
                <a:cs typeface="Comic Sans MS"/>
              </a:rPr>
              <a:t>M</a:t>
            </a:r>
            <a:r>
              <a:rPr sz="1100" spc="-5" dirty="0">
                <a:latin typeface="Comic Sans MS"/>
                <a:cs typeface="Comic Sans MS"/>
              </a:rPr>
              <a:t>an</a:t>
            </a:r>
            <a:r>
              <a:rPr sz="1100" spc="-10" dirty="0">
                <a:latin typeface="Comic Sans MS"/>
                <a:cs typeface="Comic Sans MS"/>
              </a:rPr>
              <a:t>k</a:t>
            </a:r>
            <a:r>
              <a:rPr sz="1100" dirty="0">
                <a:latin typeface="Comic Sans MS"/>
                <a:cs typeface="Comic Sans MS"/>
              </a:rPr>
              <a:t>iw</a:t>
            </a:r>
            <a:r>
              <a:rPr sz="1100" spc="-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&amp;</a:t>
            </a:r>
            <a:r>
              <a:rPr sz="1100" spc="-10" dirty="0">
                <a:latin typeface="Comic Sans MS"/>
                <a:cs typeface="Comic Sans MS"/>
              </a:rPr>
              <a:t> </a:t>
            </a:r>
            <a:r>
              <a:rPr sz="1100" spc="5" dirty="0">
                <a:latin typeface="Comic Sans MS"/>
                <a:cs typeface="Comic Sans MS"/>
              </a:rPr>
              <a:t>T</a:t>
            </a:r>
            <a:r>
              <a:rPr sz="1100" dirty="0">
                <a:latin typeface="Comic Sans MS"/>
                <a:cs typeface="Comic Sans MS"/>
              </a:rPr>
              <a:t>ay</a:t>
            </a:r>
            <a:r>
              <a:rPr sz="1100" spc="-5" dirty="0">
                <a:latin typeface="Comic Sans MS"/>
                <a:cs typeface="Comic Sans MS"/>
              </a:rPr>
              <a:t>lo</a:t>
            </a:r>
            <a:r>
              <a:rPr sz="1100" dirty="0">
                <a:latin typeface="Comic Sans MS"/>
                <a:cs typeface="Comic Sans MS"/>
              </a:rPr>
              <a:t>r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</a:t>
            </a:r>
            <a:r>
              <a:rPr sz="1100" spc="-10" dirty="0">
                <a:latin typeface="Comic Sans MS"/>
                <a:cs typeface="Comic Sans MS"/>
              </a:rPr>
              <a:t>1</a:t>
            </a:r>
            <a:r>
              <a:rPr sz="1100" spc="-5" dirty="0">
                <a:latin typeface="Comic Sans MS"/>
                <a:cs typeface="Comic Sans MS"/>
              </a:rPr>
              <a:t>0</a:t>
            </a:r>
            <a:r>
              <a:rPr sz="1100" dirty="0">
                <a:latin typeface="Comic Sans MS"/>
                <a:cs typeface="Comic Sans MS"/>
              </a:rPr>
              <a:t>), ¨</a:t>
            </a:r>
            <a:r>
              <a:rPr sz="1100" spc="-5" dirty="0">
                <a:latin typeface="Comic Sans MS"/>
                <a:cs typeface="Comic Sans MS"/>
              </a:rPr>
              <a:t>Αρχέ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10" dirty="0">
                <a:latin typeface="Comic Sans MS"/>
                <a:cs typeface="Comic Sans MS"/>
              </a:rPr>
              <a:t> 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spc="-10" dirty="0">
                <a:latin typeface="Comic Sans MS"/>
                <a:cs typeface="Comic Sans MS"/>
              </a:rPr>
              <a:t>Θ</a:t>
            </a:r>
            <a:r>
              <a:rPr sz="1100" spc="-5" dirty="0">
                <a:latin typeface="Comic Sans MS"/>
                <a:cs typeface="Comic Sans MS"/>
              </a:rPr>
              <a:t>ε</a:t>
            </a:r>
            <a:r>
              <a:rPr sz="1100" dirty="0">
                <a:latin typeface="Comic Sans MS"/>
                <a:cs typeface="Comic Sans MS"/>
              </a:rPr>
              <a:t>ω</a:t>
            </a:r>
            <a:r>
              <a:rPr sz="1100" spc="-5" dirty="0">
                <a:latin typeface="Comic Sans MS"/>
                <a:cs typeface="Comic Sans MS"/>
              </a:rPr>
              <a:t>ρ</a:t>
            </a:r>
            <a:r>
              <a:rPr sz="1100" dirty="0">
                <a:latin typeface="Comic Sans MS"/>
                <a:cs typeface="Comic Sans MS"/>
              </a:rPr>
              <a:t>ία</a:t>
            </a:r>
            <a:r>
              <a:rPr sz="1100" spc="-5" dirty="0">
                <a:latin typeface="Comic Sans MS"/>
                <a:cs typeface="Comic Sans MS"/>
              </a:rPr>
              <a:t>ς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58336" y="4282439"/>
            <a:ext cx="1728470" cy="1016635"/>
          </a:xfrm>
          <a:prstGeom prst="rect">
            <a:avLst/>
          </a:prstGeom>
          <a:solidFill>
            <a:srgbClr val="D4E2ED"/>
          </a:solidFill>
        </p:spPr>
        <p:txBody>
          <a:bodyPr vert="horz" wrap="square" lIns="0" tIns="36195" rIns="0" bIns="0" rtlCol="0">
            <a:spAutoFit/>
          </a:bodyPr>
          <a:lstStyle/>
          <a:p>
            <a:pPr marL="103505" marR="93345" indent="17780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Constantia"/>
                <a:cs typeface="Constantia"/>
              </a:rPr>
              <a:t>1.</a:t>
            </a:r>
            <a:r>
              <a:rPr sz="1200" spc="-10" dirty="0">
                <a:latin typeface="Constantia"/>
                <a:cs typeface="Constantia"/>
              </a:rPr>
              <a:t> Μι</a:t>
            </a:r>
            <a:r>
              <a:rPr sz="1200" dirty="0">
                <a:latin typeface="Constantia"/>
                <a:cs typeface="Constantia"/>
              </a:rPr>
              <a:t>α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10" dirty="0">
                <a:latin typeface="Constantia"/>
                <a:cs typeface="Constantia"/>
              </a:rPr>
              <a:t>ύ</a:t>
            </a:r>
            <a:r>
              <a:rPr sz="1200" spc="-5" dirty="0">
                <a:latin typeface="Constantia"/>
                <a:cs typeface="Constantia"/>
              </a:rPr>
              <a:t>ξ</a:t>
            </a:r>
            <a:r>
              <a:rPr sz="1200" spc="-20" dirty="0">
                <a:latin typeface="Constantia"/>
                <a:cs typeface="Constantia"/>
              </a:rPr>
              <a:t>η</a:t>
            </a:r>
            <a:r>
              <a:rPr sz="1200" spc="-5" dirty="0">
                <a:latin typeface="Constantia"/>
                <a:cs typeface="Constantia"/>
              </a:rPr>
              <a:t>ση</a:t>
            </a:r>
            <a:r>
              <a:rPr sz="1200" spc="-50" dirty="0">
                <a:latin typeface="Constantia"/>
                <a:cs typeface="Constantia"/>
              </a:rPr>
              <a:t> </a:t>
            </a:r>
            <a:r>
              <a:rPr sz="1200" spc="-25" dirty="0">
                <a:latin typeface="Constantia"/>
                <a:cs typeface="Constantia"/>
              </a:rPr>
              <a:t>τ</a:t>
            </a:r>
            <a:r>
              <a:rPr sz="1200" spc="-20" dirty="0">
                <a:latin typeface="Constantia"/>
                <a:cs typeface="Constantia"/>
              </a:rPr>
              <a:t>ω</a:t>
            </a:r>
            <a:r>
              <a:rPr sz="1200" dirty="0">
                <a:latin typeface="Constantia"/>
                <a:cs typeface="Constantia"/>
              </a:rPr>
              <a:t>ν </a:t>
            </a:r>
            <a:r>
              <a:rPr sz="1200" spc="-10" dirty="0">
                <a:latin typeface="Constantia"/>
                <a:cs typeface="Constantia"/>
              </a:rPr>
              <a:t>δ</a:t>
            </a:r>
            <a:r>
              <a:rPr sz="1200" spc="-5" dirty="0">
                <a:latin typeface="Constantia"/>
                <a:cs typeface="Constantia"/>
              </a:rPr>
              <a:t>ημο</a:t>
            </a:r>
            <a:r>
              <a:rPr sz="1200" spc="-15" dirty="0">
                <a:latin typeface="Constantia"/>
                <a:cs typeface="Constantia"/>
              </a:rPr>
              <a:t>σ</a:t>
            </a:r>
            <a:r>
              <a:rPr sz="1200" spc="-10" dirty="0">
                <a:latin typeface="Constantia"/>
                <a:cs typeface="Constantia"/>
              </a:rPr>
              <a:t>ί</a:t>
            </a:r>
            <a:r>
              <a:rPr sz="1200" spc="-20" dirty="0">
                <a:latin typeface="Constantia"/>
                <a:cs typeface="Constantia"/>
              </a:rPr>
              <a:t>ω</a:t>
            </a:r>
            <a:r>
              <a:rPr sz="1200" dirty="0">
                <a:latin typeface="Constantia"/>
                <a:cs typeface="Constantia"/>
              </a:rPr>
              <a:t>ν</a:t>
            </a:r>
            <a:r>
              <a:rPr sz="1200" spc="-9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δ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15" dirty="0">
                <a:latin typeface="Constantia"/>
                <a:cs typeface="Constantia"/>
              </a:rPr>
              <a:t>π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5" dirty="0">
                <a:latin typeface="Constantia"/>
                <a:cs typeface="Constantia"/>
              </a:rPr>
              <a:t>ν</a:t>
            </a:r>
            <a:r>
              <a:rPr sz="1200" spc="-20" dirty="0">
                <a:latin typeface="Constantia"/>
                <a:cs typeface="Constantia"/>
              </a:rPr>
              <a:t>ώ</a:t>
            </a:r>
            <a:r>
              <a:rPr sz="1200" dirty="0">
                <a:latin typeface="Constantia"/>
                <a:cs typeface="Constantia"/>
              </a:rPr>
              <a:t>ν</a:t>
            </a:r>
            <a:r>
              <a:rPr sz="1200" spc="-90" dirty="0">
                <a:latin typeface="Constantia"/>
                <a:cs typeface="Constantia"/>
              </a:rPr>
              <a:t> </a:t>
            </a:r>
            <a:r>
              <a:rPr sz="1200" spc="-20" dirty="0">
                <a:latin typeface="Constantia"/>
                <a:cs typeface="Constantia"/>
              </a:rPr>
              <a:t>κ</a:t>
            </a: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dirty="0">
                <a:latin typeface="Constantia"/>
                <a:cs typeface="Constantia"/>
              </a:rPr>
              <a:t>ι </a:t>
            </a:r>
            <a:r>
              <a:rPr sz="1200" spc="-5" dirty="0">
                <a:latin typeface="Constantia"/>
                <a:cs typeface="Constantia"/>
              </a:rPr>
              <a:t>μ</a:t>
            </a:r>
            <a:r>
              <a:rPr sz="1200" spc="-10" dirty="0">
                <a:latin typeface="Constantia"/>
                <a:cs typeface="Constantia"/>
              </a:rPr>
              <a:t>εί</a:t>
            </a:r>
            <a:r>
              <a:rPr sz="1200" spc="5" dirty="0">
                <a:latin typeface="Constantia"/>
                <a:cs typeface="Constantia"/>
              </a:rPr>
              <a:t>ω</a:t>
            </a:r>
            <a:r>
              <a:rPr sz="1200" spc="-5" dirty="0">
                <a:latin typeface="Constantia"/>
                <a:cs typeface="Constantia"/>
              </a:rPr>
              <a:t>ση</a:t>
            </a:r>
            <a:r>
              <a:rPr sz="1200" spc="-60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τ</a:t>
            </a:r>
            <a:r>
              <a:rPr sz="1200" spc="-20" dirty="0">
                <a:latin typeface="Constantia"/>
                <a:cs typeface="Constantia"/>
              </a:rPr>
              <a:t>η</a:t>
            </a:r>
            <a:r>
              <a:rPr sz="1200" dirty="0">
                <a:latin typeface="Constantia"/>
                <a:cs typeface="Constantia"/>
              </a:rPr>
              <a:t>ς</a:t>
            </a:r>
            <a:r>
              <a:rPr sz="1200" spc="-3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φ</a:t>
            </a:r>
            <a:r>
              <a:rPr sz="1200" spc="-15" dirty="0">
                <a:latin typeface="Constantia"/>
                <a:cs typeface="Constantia"/>
              </a:rPr>
              <a:t>ο</a:t>
            </a:r>
            <a:r>
              <a:rPr sz="1200" dirty="0">
                <a:latin typeface="Constantia"/>
                <a:cs typeface="Constantia"/>
              </a:rPr>
              <a:t>ρ</a:t>
            </a:r>
            <a:r>
              <a:rPr sz="1200" spc="-65" dirty="0">
                <a:latin typeface="Constantia"/>
                <a:cs typeface="Constantia"/>
              </a:rPr>
              <a:t>ο</a:t>
            </a:r>
            <a:r>
              <a:rPr sz="1200" spc="-10" dirty="0">
                <a:latin typeface="Constantia"/>
                <a:cs typeface="Constantia"/>
              </a:rPr>
              <a:t>λ</a:t>
            </a:r>
            <a:r>
              <a:rPr sz="1200" spc="-15" dirty="0">
                <a:latin typeface="Constantia"/>
                <a:cs typeface="Constantia"/>
              </a:rPr>
              <a:t>ο</a:t>
            </a:r>
            <a:r>
              <a:rPr sz="1200" spc="-5" dirty="0">
                <a:latin typeface="Constantia"/>
                <a:cs typeface="Constantia"/>
              </a:rPr>
              <a:t>γ</a:t>
            </a:r>
            <a:r>
              <a:rPr sz="1200" spc="-10" dirty="0">
                <a:latin typeface="Constantia"/>
                <a:cs typeface="Constantia"/>
              </a:rPr>
              <a:t>ία</a:t>
            </a:r>
            <a:r>
              <a:rPr sz="1200" dirty="0">
                <a:latin typeface="Constantia"/>
                <a:cs typeface="Constantia"/>
              </a:rPr>
              <a:t>ς</a:t>
            </a:r>
          </a:p>
          <a:p>
            <a:pPr marL="542290" marR="205740" indent="-326390">
              <a:lnSpc>
                <a:spcPct val="100000"/>
              </a:lnSpc>
            </a:pPr>
            <a:r>
              <a:rPr sz="1200" spc="5" dirty="0">
                <a:latin typeface="Constantia"/>
                <a:cs typeface="Constantia"/>
              </a:rPr>
              <a:t>α</a:t>
            </a:r>
            <a:r>
              <a:rPr sz="1200" spc="-10" dirty="0">
                <a:latin typeface="Constantia"/>
                <a:cs typeface="Constantia"/>
              </a:rPr>
              <a:t>υ</a:t>
            </a:r>
            <a:r>
              <a:rPr sz="1200" spc="-40" dirty="0">
                <a:latin typeface="Constantia"/>
                <a:cs typeface="Constantia"/>
              </a:rPr>
              <a:t>ξ</a:t>
            </a:r>
            <a:r>
              <a:rPr sz="1200" spc="5" dirty="0">
                <a:latin typeface="Constantia"/>
                <a:cs typeface="Constantia"/>
              </a:rPr>
              <a:t>ά</a:t>
            </a:r>
            <a:r>
              <a:rPr sz="1200" spc="-5" dirty="0">
                <a:latin typeface="Constantia"/>
                <a:cs typeface="Constantia"/>
              </a:rPr>
              <a:t>ν</a:t>
            </a:r>
            <a:r>
              <a:rPr sz="1200" spc="-10" dirty="0">
                <a:latin typeface="Constantia"/>
                <a:cs typeface="Constantia"/>
              </a:rPr>
              <a:t>ε</a:t>
            </a:r>
            <a:r>
              <a:rPr sz="1200" dirty="0">
                <a:latin typeface="Constantia"/>
                <a:cs typeface="Constantia"/>
              </a:rPr>
              <a:t>ι</a:t>
            </a:r>
            <a:r>
              <a:rPr sz="1200" spc="-95" dirty="0">
                <a:latin typeface="Constantia"/>
                <a:cs typeface="Constantia"/>
              </a:rPr>
              <a:t> </a:t>
            </a:r>
            <a:r>
              <a:rPr sz="1200" spc="-10" dirty="0">
                <a:latin typeface="Constantia"/>
                <a:cs typeface="Constantia"/>
              </a:rPr>
              <a:t>τ</a:t>
            </a:r>
            <a:r>
              <a:rPr sz="1200" spc="-5" dirty="0">
                <a:latin typeface="Constantia"/>
                <a:cs typeface="Constantia"/>
              </a:rPr>
              <a:t>η</a:t>
            </a:r>
            <a:r>
              <a:rPr sz="1200" spc="-40" dirty="0">
                <a:latin typeface="Constantia"/>
                <a:cs typeface="Constantia"/>
              </a:rPr>
              <a:t> </a:t>
            </a:r>
            <a:r>
              <a:rPr sz="1200" spc="5" dirty="0">
                <a:latin typeface="Constantia"/>
                <a:cs typeface="Constantia"/>
              </a:rPr>
              <a:t>σ</a:t>
            </a:r>
            <a:r>
              <a:rPr sz="1200" dirty="0">
                <a:latin typeface="Constantia"/>
                <a:cs typeface="Constantia"/>
              </a:rPr>
              <a:t>υ</a:t>
            </a:r>
            <a:r>
              <a:rPr sz="1200" spc="-5" dirty="0">
                <a:latin typeface="Constantia"/>
                <a:cs typeface="Constantia"/>
              </a:rPr>
              <a:t>ν</a:t>
            </a:r>
            <a:r>
              <a:rPr sz="1200" spc="-65" dirty="0">
                <a:latin typeface="Constantia"/>
                <a:cs typeface="Constantia"/>
              </a:rPr>
              <a:t>ο</a:t>
            </a:r>
            <a:r>
              <a:rPr sz="1200" dirty="0">
                <a:latin typeface="Constantia"/>
                <a:cs typeface="Constantia"/>
              </a:rPr>
              <a:t>λ</a:t>
            </a:r>
            <a:r>
              <a:rPr sz="1200" spc="-10" dirty="0">
                <a:latin typeface="Constantia"/>
                <a:cs typeface="Constantia"/>
              </a:rPr>
              <a:t>ι</a:t>
            </a:r>
            <a:r>
              <a:rPr sz="1200" spc="-5" dirty="0">
                <a:latin typeface="Constantia"/>
                <a:cs typeface="Constantia"/>
              </a:rPr>
              <a:t>κή</a:t>
            </a:r>
            <a:r>
              <a:rPr sz="1200" dirty="0">
                <a:latin typeface="Constantia"/>
                <a:cs typeface="Constantia"/>
              </a:rPr>
              <a:t> </a:t>
            </a:r>
            <a:r>
              <a:rPr sz="1200" spc="-20" dirty="0">
                <a:latin typeface="Constantia"/>
                <a:cs typeface="Constantia"/>
              </a:rPr>
              <a:t>ζή</a:t>
            </a:r>
            <a:r>
              <a:rPr sz="1200" spc="-10" dirty="0">
                <a:latin typeface="Constantia"/>
                <a:cs typeface="Constantia"/>
              </a:rPr>
              <a:t>τ</a:t>
            </a:r>
            <a:r>
              <a:rPr sz="1200" spc="-20" dirty="0">
                <a:latin typeface="Constantia"/>
                <a:cs typeface="Constantia"/>
              </a:rPr>
              <a:t>η</a:t>
            </a:r>
            <a:r>
              <a:rPr sz="1200" spc="-5" dirty="0">
                <a:latin typeface="Constantia"/>
                <a:cs typeface="Constantia"/>
              </a:rPr>
              <a:t>σ</a:t>
            </a:r>
            <a:r>
              <a:rPr sz="1200" spc="-40" dirty="0">
                <a:latin typeface="Constantia"/>
                <a:cs typeface="Constantia"/>
              </a:rPr>
              <a:t>η</a:t>
            </a:r>
            <a:r>
              <a:rPr sz="1200" spc="-5" dirty="0">
                <a:latin typeface="Constantia"/>
                <a:cs typeface="Constantia"/>
              </a:rPr>
              <a:t>…</a:t>
            </a:r>
            <a:r>
              <a:rPr sz="1200" dirty="0">
                <a:latin typeface="Constantia"/>
                <a:cs typeface="Constantia"/>
              </a:rPr>
              <a:t>.</a:t>
            </a:r>
            <a:r>
              <a:rPr sz="1200" spc="-5" dirty="0">
                <a:latin typeface="Constantia"/>
                <a:cs typeface="Constantia"/>
              </a:rPr>
              <a:t>.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18894" y="4786883"/>
            <a:ext cx="647700" cy="1007744"/>
          </a:xfrm>
          <a:custGeom>
            <a:avLst/>
            <a:gdLst/>
            <a:ahLst/>
            <a:cxnLst/>
            <a:rect l="l" t="t" r="r" b="b"/>
            <a:pathLst>
              <a:path w="647700" h="1007745">
                <a:moveTo>
                  <a:pt x="0" y="0"/>
                </a:moveTo>
                <a:lnTo>
                  <a:pt x="0" y="1007363"/>
                </a:lnTo>
                <a:lnTo>
                  <a:pt x="647699" y="1007363"/>
                </a:lnTo>
                <a:lnTo>
                  <a:pt x="6476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006702" y="4774691"/>
            <a:ext cx="673735" cy="1033780"/>
          </a:xfrm>
          <a:custGeom>
            <a:avLst/>
            <a:gdLst/>
            <a:ahLst/>
            <a:cxnLst/>
            <a:rect l="l" t="t" r="r" b="b"/>
            <a:pathLst>
              <a:path w="673734" h="1033779">
                <a:moveTo>
                  <a:pt x="673607" y="1027175"/>
                </a:moveTo>
                <a:lnTo>
                  <a:pt x="673607" y="4571"/>
                </a:lnTo>
                <a:lnTo>
                  <a:pt x="667511" y="0"/>
                </a:lnTo>
                <a:lnTo>
                  <a:pt x="6095" y="0"/>
                </a:lnTo>
                <a:lnTo>
                  <a:pt x="0" y="4571"/>
                </a:lnTo>
                <a:lnTo>
                  <a:pt x="0" y="1027175"/>
                </a:lnTo>
                <a:lnTo>
                  <a:pt x="6095" y="1033271"/>
                </a:lnTo>
                <a:lnTo>
                  <a:pt x="12191" y="1033271"/>
                </a:lnTo>
                <a:lnTo>
                  <a:pt x="12191" y="24383"/>
                </a:lnTo>
                <a:lnTo>
                  <a:pt x="25907" y="12191"/>
                </a:lnTo>
                <a:lnTo>
                  <a:pt x="25907" y="24383"/>
                </a:lnTo>
                <a:lnTo>
                  <a:pt x="647699" y="24383"/>
                </a:lnTo>
                <a:lnTo>
                  <a:pt x="647699" y="12191"/>
                </a:lnTo>
                <a:lnTo>
                  <a:pt x="659891" y="24383"/>
                </a:lnTo>
                <a:lnTo>
                  <a:pt x="659891" y="1033271"/>
                </a:lnTo>
                <a:lnTo>
                  <a:pt x="667511" y="1033271"/>
                </a:lnTo>
                <a:lnTo>
                  <a:pt x="673607" y="1027175"/>
                </a:lnTo>
                <a:close/>
              </a:path>
              <a:path w="673734" h="1033779">
                <a:moveTo>
                  <a:pt x="25907" y="24383"/>
                </a:moveTo>
                <a:lnTo>
                  <a:pt x="25907" y="12191"/>
                </a:lnTo>
                <a:lnTo>
                  <a:pt x="12191" y="24383"/>
                </a:lnTo>
                <a:lnTo>
                  <a:pt x="25907" y="24383"/>
                </a:lnTo>
                <a:close/>
              </a:path>
              <a:path w="673734" h="1033779">
                <a:moveTo>
                  <a:pt x="25907" y="1007363"/>
                </a:moveTo>
                <a:lnTo>
                  <a:pt x="25907" y="24383"/>
                </a:lnTo>
                <a:lnTo>
                  <a:pt x="12191" y="24383"/>
                </a:lnTo>
                <a:lnTo>
                  <a:pt x="12191" y="1007363"/>
                </a:lnTo>
                <a:lnTo>
                  <a:pt x="25907" y="1007363"/>
                </a:lnTo>
                <a:close/>
              </a:path>
              <a:path w="673734" h="1033779">
                <a:moveTo>
                  <a:pt x="659891" y="1007363"/>
                </a:moveTo>
                <a:lnTo>
                  <a:pt x="12191" y="1007363"/>
                </a:lnTo>
                <a:lnTo>
                  <a:pt x="25907" y="1019555"/>
                </a:lnTo>
                <a:lnTo>
                  <a:pt x="25907" y="1033271"/>
                </a:lnTo>
                <a:lnTo>
                  <a:pt x="647699" y="1033271"/>
                </a:lnTo>
                <a:lnTo>
                  <a:pt x="647699" y="1019555"/>
                </a:lnTo>
                <a:lnTo>
                  <a:pt x="659891" y="1007363"/>
                </a:lnTo>
                <a:close/>
              </a:path>
              <a:path w="673734" h="1033779">
                <a:moveTo>
                  <a:pt x="25907" y="1033271"/>
                </a:moveTo>
                <a:lnTo>
                  <a:pt x="25907" y="1019555"/>
                </a:lnTo>
                <a:lnTo>
                  <a:pt x="12191" y="1007363"/>
                </a:lnTo>
                <a:lnTo>
                  <a:pt x="12191" y="1033271"/>
                </a:lnTo>
                <a:lnTo>
                  <a:pt x="25907" y="1033271"/>
                </a:lnTo>
                <a:close/>
              </a:path>
              <a:path w="673734" h="1033779">
                <a:moveTo>
                  <a:pt x="659891" y="24383"/>
                </a:moveTo>
                <a:lnTo>
                  <a:pt x="647699" y="12191"/>
                </a:lnTo>
                <a:lnTo>
                  <a:pt x="647699" y="24383"/>
                </a:lnTo>
                <a:lnTo>
                  <a:pt x="659891" y="24383"/>
                </a:lnTo>
                <a:close/>
              </a:path>
              <a:path w="673734" h="1033779">
                <a:moveTo>
                  <a:pt x="659891" y="1007363"/>
                </a:moveTo>
                <a:lnTo>
                  <a:pt x="659891" y="24383"/>
                </a:lnTo>
                <a:lnTo>
                  <a:pt x="647699" y="24383"/>
                </a:lnTo>
                <a:lnTo>
                  <a:pt x="647699" y="1007363"/>
                </a:lnTo>
                <a:lnTo>
                  <a:pt x="659891" y="1007363"/>
                </a:lnTo>
                <a:close/>
              </a:path>
              <a:path w="673734" h="1033779">
                <a:moveTo>
                  <a:pt x="659891" y="1033271"/>
                </a:moveTo>
                <a:lnTo>
                  <a:pt x="659891" y="1007363"/>
                </a:lnTo>
                <a:lnTo>
                  <a:pt x="647699" y="1019555"/>
                </a:lnTo>
                <a:lnTo>
                  <a:pt x="647699" y="1033271"/>
                </a:lnTo>
                <a:lnTo>
                  <a:pt x="659891" y="1033271"/>
                </a:lnTo>
                <a:close/>
              </a:path>
            </a:pathLst>
          </a:custGeom>
          <a:solidFill>
            <a:srgbClr val="958B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758290" y="4972811"/>
            <a:ext cx="219710" cy="951230"/>
          </a:xfrm>
          <a:custGeom>
            <a:avLst/>
            <a:gdLst/>
            <a:ahLst/>
            <a:cxnLst/>
            <a:rect l="l" t="t" r="r" b="b"/>
            <a:pathLst>
              <a:path w="219709" h="951229">
                <a:moveTo>
                  <a:pt x="219455" y="6095"/>
                </a:moveTo>
                <a:lnTo>
                  <a:pt x="195071" y="0"/>
                </a:lnTo>
                <a:lnTo>
                  <a:pt x="0" y="944879"/>
                </a:lnTo>
                <a:lnTo>
                  <a:pt x="24383" y="950975"/>
                </a:lnTo>
                <a:lnTo>
                  <a:pt x="219455" y="6095"/>
                </a:lnTo>
                <a:close/>
              </a:path>
            </a:pathLst>
          </a:custGeom>
          <a:solidFill>
            <a:srgbClr val="958B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9100689" y="4900673"/>
            <a:ext cx="487680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&amp; μειώ</a:t>
            </a:r>
            <a:r>
              <a:rPr sz="1000" spc="-10" dirty="0">
                <a:latin typeface="Calibri"/>
                <a:cs typeface="Calibri"/>
              </a:rPr>
              <a:t>ν</a:t>
            </a:r>
            <a:r>
              <a:rPr sz="1000" spc="-5" dirty="0">
                <a:latin typeface="Calibri"/>
                <a:cs typeface="Calibri"/>
              </a:rPr>
              <a:t>ει </a:t>
            </a:r>
            <a:r>
              <a:rPr sz="1000" spc="-10" dirty="0">
                <a:latin typeface="Calibri"/>
                <a:cs typeface="Calibri"/>
              </a:rPr>
              <a:t>τ</a:t>
            </a:r>
            <a:r>
              <a:rPr sz="1000" spc="-5" dirty="0">
                <a:latin typeface="Calibri"/>
                <a:cs typeface="Calibri"/>
              </a:rPr>
              <a:t>η </a:t>
            </a:r>
            <a:r>
              <a:rPr sz="1000" spc="-10" dirty="0">
                <a:latin typeface="Calibri"/>
                <a:cs typeface="Calibri"/>
              </a:rPr>
              <a:t>φ</a:t>
            </a:r>
            <a:r>
              <a:rPr sz="1000" spc="-5" dirty="0">
                <a:latin typeface="Calibri"/>
                <a:cs typeface="Calibri"/>
              </a:rPr>
              <a:t>ο</a:t>
            </a:r>
            <a:r>
              <a:rPr sz="1000" spc="-10" dirty="0">
                <a:latin typeface="Calibri"/>
                <a:cs typeface="Calibri"/>
              </a:rPr>
              <a:t>ρ</a:t>
            </a:r>
            <a:r>
              <a:rPr sz="1000" spc="-5" dirty="0">
                <a:latin typeface="Calibri"/>
                <a:cs typeface="Calibri"/>
              </a:rPr>
              <a:t>ο</a:t>
            </a:r>
            <a:r>
              <a:rPr sz="1000" spc="-10" dirty="0">
                <a:latin typeface="Calibri"/>
                <a:cs typeface="Calibri"/>
              </a:rPr>
              <a:t>λ</a:t>
            </a:r>
            <a:r>
              <a:rPr sz="1000" spc="-5" dirty="0">
                <a:latin typeface="Calibri"/>
                <a:cs typeface="Calibri"/>
              </a:rPr>
              <a:t>ογ ία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4060" y="6298691"/>
            <a:ext cx="684530" cy="721360"/>
          </a:xfrm>
          <a:custGeom>
            <a:avLst/>
            <a:gdLst/>
            <a:ahLst/>
            <a:cxnLst/>
            <a:rect l="l" t="t" r="r" b="b"/>
            <a:pathLst>
              <a:path w="684530" h="721359">
                <a:moveTo>
                  <a:pt x="0" y="0"/>
                </a:moveTo>
                <a:lnTo>
                  <a:pt x="0" y="720851"/>
                </a:lnTo>
                <a:lnTo>
                  <a:pt x="684275" y="720851"/>
                </a:lnTo>
                <a:lnTo>
                  <a:pt x="684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74060" y="6286500"/>
            <a:ext cx="696595" cy="745490"/>
          </a:xfrm>
          <a:custGeom>
            <a:avLst/>
            <a:gdLst/>
            <a:ahLst/>
            <a:cxnLst/>
            <a:rect l="l" t="t" r="r" b="b"/>
            <a:pathLst>
              <a:path w="696594" h="745490">
                <a:moveTo>
                  <a:pt x="696467" y="739139"/>
                </a:moveTo>
                <a:lnTo>
                  <a:pt x="696467" y="6095"/>
                </a:lnTo>
                <a:lnTo>
                  <a:pt x="691895" y="0"/>
                </a:lnTo>
                <a:lnTo>
                  <a:pt x="0" y="0"/>
                </a:lnTo>
                <a:lnTo>
                  <a:pt x="0" y="25907"/>
                </a:lnTo>
                <a:lnTo>
                  <a:pt x="13715" y="12191"/>
                </a:lnTo>
                <a:lnTo>
                  <a:pt x="13715" y="25907"/>
                </a:lnTo>
                <a:lnTo>
                  <a:pt x="672083" y="25907"/>
                </a:lnTo>
                <a:lnTo>
                  <a:pt x="672083" y="12191"/>
                </a:lnTo>
                <a:lnTo>
                  <a:pt x="684275" y="25907"/>
                </a:lnTo>
                <a:lnTo>
                  <a:pt x="684275" y="745235"/>
                </a:lnTo>
                <a:lnTo>
                  <a:pt x="691895" y="745235"/>
                </a:lnTo>
                <a:lnTo>
                  <a:pt x="696467" y="739139"/>
                </a:lnTo>
                <a:close/>
              </a:path>
              <a:path w="696594" h="745490">
                <a:moveTo>
                  <a:pt x="13715" y="25907"/>
                </a:moveTo>
                <a:lnTo>
                  <a:pt x="13715" y="12191"/>
                </a:lnTo>
                <a:lnTo>
                  <a:pt x="0" y="25907"/>
                </a:lnTo>
                <a:lnTo>
                  <a:pt x="13715" y="25907"/>
                </a:lnTo>
                <a:close/>
              </a:path>
              <a:path w="696594" h="745490">
                <a:moveTo>
                  <a:pt x="13715" y="719328"/>
                </a:moveTo>
                <a:lnTo>
                  <a:pt x="13715" y="25907"/>
                </a:lnTo>
                <a:lnTo>
                  <a:pt x="0" y="25907"/>
                </a:lnTo>
                <a:lnTo>
                  <a:pt x="0" y="719328"/>
                </a:lnTo>
                <a:lnTo>
                  <a:pt x="13715" y="719328"/>
                </a:lnTo>
                <a:close/>
              </a:path>
              <a:path w="696594" h="745490">
                <a:moveTo>
                  <a:pt x="684275" y="719327"/>
                </a:moveTo>
                <a:lnTo>
                  <a:pt x="0" y="719328"/>
                </a:lnTo>
                <a:lnTo>
                  <a:pt x="13715" y="733043"/>
                </a:lnTo>
                <a:lnTo>
                  <a:pt x="13715" y="745235"/>
                </a:lnTo>
                <a:lnTo>
                  <a:pt x="672083" y="745235"/>
                </a:lnTo>
                <a:lnTo>
                  <a:pt x="672083" y="733043"/>
                </a:lnTo>
                <a:lnTo>
                  <a:pt x="684275" y="719327"/>
                </a:lnTo>
                <a:close/>
              </a:path>
              <a:path w="696594" h="745490">
                <a:moveTo>
                  <a:pt x="13715" y="745235"/>
                </a:moveTo>
                <a:lnTo>
                  <a:pt x="13715" y="733043"/>
                </a:lnTo>
                <a:lnTo>
                  <a:pt x="0" y="719328"/>
                </a:lnTo>
                <a:lnTo>
                  <a:pt x="0" y="745235"/>
                </a:lnTo>
                <a:lnTo>
                  <a:pt x="13715" y="745235"/>
                </a:lnTo>
                <a:close/>
              </a:path>
              <a:path w="696594" h="745490">
                <a:moveTo>
                  <a:pt x="684275" y="25907"/>
                </a:moveTo>
                <a:lnTo>
                  <a:pt x="672083" y="12191"/>
                </a:lnTo>
                <a:lnTo>
                  <a:pt x="672083" y="25907"/>
                </a:lnTo>
                <a:lnTo>
                  <a:pt x="684275" y="25907"/>
                </a:lnTo>
                <a:close/>
              </a:path>
              <a:path w="696594" h="745490">
                <a:moveTo>
                  <a:pt x="684275" y="719327"/>
                </a:moveTo>
                <a:lnTo>
                  <a:pt x="684275" y="25907"/>
                </a:lnTo>
                <a:lnTo>
                  <a:pt x="672083" y="25907"/>
                </a:lnTo>
                <a:lnTo>
                  <a:pt x="672083" y="719327"/>
                </a:lnTo>
                <a:lnTo>
                  <a:pt x="684275" y="719327"/>
                </a:lnTo>
                <a:close/>
              </a:path>
              <a:path w="696594" h="745490">
                <a:moveTo>
                  <a:pt x="684275" y="745235"/>
                </a:moveTo>
                <a:lnTo>
                  <a:pt x="684275" y="719327"/>
                </a:lnTo>
                <a:lnTo>
                  <a:pt x="672083" y="733043"/>
                </a:lnTo>
                <a:lnTo>
                  <a:pt x="672083" y="745235"/>
                </a:lnTo>
                <a:lnTo>
                  <a:pt x="684275" y="745235"/>
                </a:lnTo>
                <a:close/>
              </a:path>
            </a:pathLst>
          </a:custGeom>
          <a:solidFill>
            <a:srgbClr val="958B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511676" y="6411467"/>
            <a:ext cx="1315720" cy="485140"/>
          </a:xfrm>
          <a:custGeom>
            <a:avLst/>
            <a:gdLst/>
            <a:ahLst/>
            <a:cxnLst/>
            <a:rect l="l" t="t" r="r" b="b"/>
            <a:pathLst>
              <a:path w="1315720" h="485140">
                <a:moveTo>
                  <a:pt x="1315205" y="24383"/>
                </a:moveTo>
                <a:lnTo>
                  <a:pt x="1307585" y="0"/>
                </a:lnTo>
                <a:lnTo>
                  <a:pt x="0" y="460247"/>
                </a:lnTo>
                <a:lnTo>
                  <a:pt x="7619" y="484631"/>
                </a:lnTo>
                <a:lnTo>
                  <a:pt x="1315205" y="24383"/>
                </a:lnTo>
                <a:close/>
              </a:path>
            </a:pathLst>
          </a:custGeom>
          <a:solidFill>
            <a:srgbClr val="958B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899540" y="6338391"/>
            <a:ext cx="457200" cy="6426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050"/>
              </a:lnSpc>
            </a:pPr>
            <a:r>
              <a:rPr sz="1000" dirty="0">
                <a:latin typeface="Constantia"/>
                <a:cs typeface="Constantia"/>
              </a:rPr>
              <a:t>&amp;</a:t>
            </a:r>
            <a:r>
              <a:rPr sz="1000" spc="-15" dirty="0">
                <a:latin typeface="Constantia"/>
                <a:cs typeface="Constantia"/>
              </a:rPr>
              <a:t> </a:t>
            </a:r>
            <a:r>
              <a:rPr sz="1000" dirty="0">
                <a:latin typeface="Constantia"/>
                <a:cs typeface="Constantia"/>
              </a:rPr>
              <a:t>τη</a:t>
            </a:r>
          </a:p>
          <a:p>
            <a:pPr marL="12700" marR="5080" algn="ctr">
              <a:lnSpc>
                <a:spcPct val="100000"/>
              </a:lnSpc>
            </a:pPr>
            <a:r>
              <a:rPr sz="1000" spc="-10" dirty="0">
                <a:latin typeface="Constantia"/>
                <a:cs typeface="Constantia"/>
              </a:rPr>
              <a:t>μ</a:t>
            </a:r>
            <a:r>
              <a:rPr sz="1000" spc="-5" dirty="0">
                <a:latin typeface="Constantia"/>
                <a:cs typeface="Constantia"/>
              </a:rPr>
              <a:t>ε</a:t>
            </a:r>
            <a:r>
              <a:rPr sz="1000" dirty="0">
                <a:latin typeface="Constantia"/>
                <a:cs typeface="Constantia"/>
              </a:rPr>
              <a:t>ί</a:t>
            </a:r>
            <a:r>
              <a:rPr sz="1000" spc="5" dirty="0">
                <a:latin typeface="Constantia"/>
                <a:cs typeface="Constantia"/>
              </a:rPr>
              <a:t>ω</a:t>
            </a:r>
            <a:r>
              <a:rPr sz="1000" spc="-5" dirty="0">
                <a:latin typeface="Constantia"/>
                <a:cs typeface="Constantia"/>
              </a:rPr>
              <a:t>σ</a:t>
            </a:r>
            <a:r>
              <a:rPr sz="1000" dirty="0">
                <a:latin typeface="Constantia"/>
                <a:cs typeface="Constantia"/>
              </a:rPr>
              <a:t>η</a:t>
            </a:r>
            <a:r>
              <a:rPr sz="1000" spc="5" dirty="0">
                <a:latin typeface="Constantia"/>
                <a:cs typeface="Constantia"/>
              </a:rPr>
              <a:t> </a:t>
            </a:r>
            <a:r>
              <a:rPr sz="1000" spc="-5" dirty="0">
                <a:latin typeface="Constantia"/>
                <a:cs typeface="Constantia"/>
              </a:rPr>
              <a:t>σ</a:t>
            </a:r>
            <a:r>
              <a:rPr sz="1000" dirty="0">
                <a:latin typeface="Constantia"/>
                <a:cs typeface="Constantia"/>
              </a:rPr>
              <a:t>τη </a:t>
            </a:r>
            <a:r>
              <a:rPr sz="1000" spc="-5" dirty="0">
                <a:latin typeface="Constantia"/>
                <a:cs typeface="Constantia"/>
              </a:rPr>
              <a:t>φ</a:t>
            </a:r>
            <a:r>
              <a:rPr sz="1000" spc="5" dirty="0">
                <a:latin typeface="Constantia"/>
                <a:cs typeface="Constantia"/>
              </a:rPr>
              <a:t>ο</a:t>
            </a:r>
            <a:r>
              <a:rPr sz="1000" dirty="0">
                <a:latin typeface="Constantia"/>
                <a:cs typeface="Constantia"/>
              </a:rPr>
              <a:t>ρ</a:t>
            </a:r>
            <a:r>
              <a:rPr sz="1000" spc="5" dirty="0">
                <a:latin typeface="Constantia"/>
                <a:cs typeface="Constantia"/>
              </a:rPr>
              <a:t>ο</a:t>
            </a:r>
            <a:r>
              <a:rPr sz="1000" dirty="0">
                <a:latin typeface="Constantia"/>
                <a:cs typeface="Constantia"/>
              </a:rPr>
              <a:t>λ</a:t>
            </a:r>
            <a:r>
              <a:rPr sz="1000" spc="5" dirty="0">
                <a:latin typeface="Constantia"/>
                <a:cs typeface="Constantia"/>
              </a:rPr>
              <a:t>ο</a:t>
            </a:r>
            <a:r>
              <a:rPr sz="1000" spc="-5" dirty="0">
                <a:latin typeface="Constantia"/>
                <a:cs typeface="Constantia"/>
              </a:rPr>
              <a:t>γ</a:t>
            </a:r>
            <a:r>
              <a:rPr sz="1000" dirty="0">
                <a:latin typeface="Constantia"/>
                <a:cs typeface="Constantia"/>
              </a:rPr>
              <a:t>ία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762931"/>
            <a:ext cx="9624060" cy="614014"/>
          </a:xfrm>
          <a:prstGeom prst="rect">
            <a:avLst/>
          </a:prstGeom>
        </p:spPr>
        <p:txBody>
          <a:bodyPr vert="horz" wrap="square" lIns="0" tIns="120396" rIns="0" bIns="0" rtlCol="0">
            <a:spAutoFit/>
          </a:bodyPr>
          <a:lstStyle/>
          <a:p>
            <a:pPr marL="1179830" algn="l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ΚΟ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spc="390" dirty="0">
                <a:latin typeface="Comic Sans MS" pitchFamily="66" charset="0"/>
              </a:rPr>
              <a:t> </a:t>
            </a: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dirty="0">
                <a:latin typeface="Comic Sans MS" pitchFamily="66" charset="0"/>
              </a:rPr>
              <a:t>Ϋ</a:t>
            </a: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-5" dirty="0">
                <a:latin typeface="Comic Sans MS" pitchFamily="66" charset="0"/>
              </a:rPr>
              <a:t>ΟΛΟ</a:t>
            </a:r>
            <a:r>
              <a:rPr sz="3200" b="1" spc="-210" dirty="0">
                <a:latin typeface="Comic Sans MS" pitchFamily="66" charset="0"/>
              </a:rPr>
              <a:t>Γ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70" dirty="0">
                <a:latin typeface="Comic Sans MS" pitchFamily="66" charset="0"/>
              </a:rPr>
              <a:t>Σ</a:t>
            </a:r>
            <a:r>
              <a:rPr sz="3200" b="1" dirty="0">
                <a:latin typeface="Comic Sans MS" pitchFamily="66" charset="0"/>
              </a:rPr>
              <a:t>Μ</a:t>
            </a:r>
            <a:r>
              <a:rPr sz="3200" b="1" spc="-5" dirty="0">
                <a:latin typeface="Comic Sans MS" pitchFamily="66" charset="0"/>
              </a:rPr>
              <a:t>Ο</a:t>
            </a:r>
            <a:r>
              <a:rPr sz="3200" b="1" spc="-70" dirty="0">
                <a:latin typeface="Comic Sans MS" pitchFamily="66" charset="0"/>
              </a:rPr>
              <a:t>Σ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9040" y="1500631"/>
            <a:ext cx="8194675" cy="5197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Font typeface="Wingdings" pitchFamily="2" charset="2"/>
              <a:buChar char="Ø"/>
            </a:pP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ίν</a:t>
            </a:r>
            <a:r>
              <a:rPr sz="2800" spc="0" dirty="0" smtClean="0">
                <a:latin typeface="Comic Sans MS"/>
                <a:cs typeface="Comic Sans MS"/>
              </a:rPr>
              <a:t>α</a:t>
            </a:r>
            <a:r>
              <a:rPr sz="2800" spc="-5" dirty="0" smtClean="0">
                <a:latin typeface="Comic Sans MS"/>
                <a:cs typeface="Comic Sans MS"/>
              </a:rPr>
              <a:t>ι</a:t>
            </a:r>
            <a:r>
              <a:rPr sz="2800" spc="235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το</a:t>
            </a:r>
            <a:r>
              <a:rPr sz="2800" spc="26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spc="-10" dirty="0" smtClean="0">
                <a:latin typeface="Comic Sans MS"/>
                <a:cs typeface="Comic Sans MS"/>
              </a:rPr>
              <a:t>υ</a:t>
            </a:r>
            <a:r>
              <a:rPr sz="2800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ι</a:t>
            </a:r>
            <a:r>
              <a:rPr sz="2800" dirty="0" smtClean="0">
                <a:latin typeface="Comic Sans MS"/>
                <a:cs typeface="Comic Sans MS"/>
              </a:rPr>
              <a:t>ό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ερ</a:t>
            </a:r>
            <a:r>
              <a:rPr sz="2800" spc="-5" dirty="0" smtClean="0">
                <a:latin typeface="Comic Sans MS"/>
                <a:cs typeface="Comic Sans MS"/>
              </a:rPr>
              <a:t>ο</a:t>
            </a:r>
            <a:r>
              <a:rPr sz="2800" spc="245" dirty="0" smtClean="0">
                <a:latin typeface="Comic Sans MS"/>
                <a:cs typeface="Comic Sans MS"/>
              </a:rPr>
              <a:t> </a:t>
            </a:r>
            <a:r>
              <a:rPr sz="2800" dirty="0" smtClean="0">
                <a:latin typeface="Comic Sans MS"/>
                <a:cs typeface="Comic Sans MS"/>
              </a:rPr>
              <a:t>ερ</a:t>
            </a:r>
            <a:r>
              <a:rPr sz="2800" spc="-10" dirty="0" smtClean="0">
                <a:latin typeface="Comic Sans MS"/>
                <a:cs typeface="Comic Sans MS"/>
              </a:rPr>
              <a:t>γαλ</a:t>
            </a:r>
            <a:r>
              <a:rPr sz="2800" dirty="0" smtClean="0">
                <a:latin typeface="Comic Sans MS"/>
                <a:cs typeface="Comic Sans MS"/>
              </a:rPr>
              <a:t>εί</a:t>
            </a:r>
            <a:r>
              <a:rPr sz="2800" spc="-5" dirty="0" smtClean="0">
                <a:latin typeface="Comic Sans MS"/>
                <a:cs typeface="Comic Sans MS"/>
              </a:rPr>
              <a:t>ο</a:t>
            </a:r>
            <a:r>
              <a:rPr sz="2800" spc="24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µια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245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spc="-10" dirty="0" smtClean="0">
                <a:latin typeface="Comic Sans MS"/>
                <a:cs typeface="Comic Sans MS"/>
              </a:rPr>
              <a:t>υ</a:t>
            </a:r>
            <a:r>
              <a:rPr sz="2800" spc="-5" dirty="0" smtClean="0">
                <a:latin typeface="Comic Sans MS"/>
                <a:cs typeface="Comic Sans MS"/>
              </a:rPr>
              <a:t>β</a:t>
            </a:r>
            <a:r>
              <a:rPr sz="2800" dirty="0" smtClean="0">
                <a:latin typeface="Comic Sans MS"/>
                <a:cs typeface="Comic Sans MS"/>
              </a:rPr>
              <a:t>έρ</a:t>
            </a:r>
            <a:r>
              <a:rPr sz="2800" spc="-10" dirty="0" smtClean="0">
                <a:latin typeface="Comic Sans MS"/>
                <a:cs typeface="Comic Sans MS"/>
              </a:rPr>
              <a:t>νη</a:t>
            </a:r>
            <a:r>
              <a:rPr sz="2800" dirty="0" smtClean="0">
                <a:latin typeface="Comic Sans MS"/>
                <a:cs typeface="Comic Sans MS"/>
              </a:rPr>
              <a:t>σ</a:t>
            </a:r>
            <a:r>
              <a:rPr sz="2800" spc="-10" dirty="0" smtClean="0">
                <a:latin typeface="Comic Sans MS"/>
                <a:cs typeface="Comic Sans MS"/>
              </a:rPr>
              <a:t>η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23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γι</a:t>
            </a:r>
            <a:r>
              <a:rPr sz="2800" spc="-5" dirty="0" smtClean="0">
                <a:latin typeface="Comic Sans MS"/>
                <a:cs typeface="Comic Sans MS"/>
              </a:rPr>
              <a:t>α τ</a:t>
            </a:r>
            <a:r>
              <a:rPr sz="2800" spc="-10" dirty="0" smtClean="0">
                <a:latin typeface="Comic Sans MS"/>
                <a:cs typeface="Comic Sans MS"/>
              </a:rPr>
              <a:t>η</a:t>
            </a:r>
            <a:r>
              <a:rPr sz="2800" spc="-5" dirty="0" smtClean="0">
                <a:latin typeface="Comic Sans MS"/>
                <a:cs typeface="Comic Sans MS"/>
              </a:rPr>
              <a:t>ν 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φα</a:t>
            </a:r>
            <a:r>
              <a:rPr sz="2800" dirty="0" smtClean="0">
                <a:latin typeface="Comic Sans MS"/>
                <a:cs typeface="Comic Sans MS"/>
              </a:rPr>
              <a:t>ρ</a:t>
            </a:r>
            <a:r>
              <a:rPr sz="2800" spc="-10" dirty="0" smtClean="0">
                <a:latin typeface="Comic Sans MS"/>
                <a:cs typeface="Comic Sans MS"/>
              </a:rPr>
              <a:t>µ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γ</a:t>
            </a:r>
            <a:r>
              <a:rPr sz="2800" spc="-5" dirty="0" smtClean="0">
                <a:latin typeface="Comic Sans MS"/>
                <a:cs typeface="Comic Sans MS"/>
              </a:rPr>
              <a:t>ή</a:t>
            </a:r>
            <a:r>
              <a:rPr sz="280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η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dirty="0" smtClean="0">
                <a:latin typeface="Comic Sans MS"/>
                <a:cs typeface="Comic Sans MS"/>
              </a:rPr>
              <a:t>δ</a:t>
            </a:r>
            <a:r>
              <a:rPr sz="2800" spc="-10" dirty="0" smtClean="0">
                <a:latin typeface="Comic Sans MS"/>
                <a:cs typeface="Comic Sans MS"/>
              </a:rPr>
              <a:t>ηµ</a:t>
            </a:r>
            <a:r>
              <a:rPr sz="2800" dirty="0" smtClean="0">
                <a:latin typeface="Comic Sans MS"/>
                <a:cs typeface="Comic Sans MS"/>
              </a:rPr>
              <a:t>οσ</a:t>
            </a:r>
            <a:r>
              <a:rPr sz="2800" spc="-10" dirty="0" smtClean="0">
                <a:latin typeface="Comic Sans MS"/>
                <a:cs typeface="Comic Sans MS"/>
              </a:rPr>
              <a:t>ι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ν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µι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spc="-10" dirty="0" smtClean="0">
                <a:latin typeface="Comic Sans MS"/>
                <a:cs typeface="Comic Sans MS"/>
              </a:rPr>
              <a:t>ή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0" dirty="0" smtClean="0">
                <a:latin typeface="Comic Sans MS"/>
                <a:cs typeface="Comic Sans MS"/>
              </a:rPr>
              <a:t>π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λι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spc="-10" dirty="0" smtClean="0">
                <a:latin typeface="Comic Sans MS"/>
                <a:cs typeface="Comic Sans MS"/>
              </a:rPr>
              <a:t>ι</a:t>
            </a:r>
            <a:r>
              <a:rPr sz="2800" spc="-5" dirty="0" smtClean="0">
                <a:latin typeface="Comic Sans MS"/>
                <a:cs typeface="Comic Sans MS"/>
              </a:rPr>
              <a:t>κ</a:t>
            </a:r>
            <a:r>
              <a:rPr sz="2800" spc="-10" dirty="0" smtClean="0">
                <a:latin typeface="Comic Sans MS"/>
                <a:cs typeface="Comic Sans MS"/>
              </a:rPr>
              <a:t>ή</a:t>
            </a:r>
            <a:r>
              <a:rPr sz="2800" spc="-5" dirty="0" smtClean="0">
                <a:latin typeface="Comic Sans MS"/>
                <a:cs typeface="Comic Sans MS"/>
              </a:rPr>
              <a:t>ς.</a:t>
            </a:r>
            <a:endParaRPr sz="2800" dirty="0">
              <a:latin typeface="Comic Sans MS"/>
              <a:cs typeface="Comic Sans MS"/>
            </a:endParaRPr>
          </a:p>
          <a:p>
            <a:pPr marL="287020" marR="5715" indent="-27432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2275205" algn="l"/>
                <a:tab pos="3382010" algn="l"/>
                <a:tab pos="6518275" algn="l"/>
                <a:tab pos="7819390" algn="l"/>
              </a:tabLst>
            </a:pPr>
            <a:r>
              <a:rPr sz="2800" spc="-10" dirty="0" smtClean="0">
                <a:latin typeface="Comic Sans MS"/>
                <a:cs typeface="Comic Sans MS"/>
              </a:rPr>
              <a:t>Σ</a:t>
            </a: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ι</a:t>
            </a:r>
            <a:r>
              <a:rPr sz="2800" spc="-5" dirty="0" smtClean="0">
                <a:latin typeface="Comic Sans MS"/>
                <a:cs typeface="Comic Sans MS"/>
              </a:rPr>
              <a:t>χ</a:t>
            </a:r>
            <a:r>
              <a:rPr sz="2800" dirty="0" smtClean="0">
                <a:latin typeface="Comic Sans MS"/>
                <a:cs typeface="Comic Sans MS"/>
              </a:rPr>
              <a:t>ε</a:t>
            </a:r>
            <a:r>
              <a:rPr sz="2800" spc="-10" dirty="0" smtClean="0">
                <a:latin typeface="Comic Sans MS"/>
                <a:cs typeface="Comic Sans MS"/>
              </a:rPr>
              <a:t>ί</a:t>
            </a:r>
            <a:r>
              <a:rPr sz="2800" spc="-5" dirty="0" smtClean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ρο</a:t>
            </a:r>
            <a:r>
              <a:rPr sz="2800" spc="-10" dirty="0">
                <a:latin typeface="Comic Sans MS"/>
                <a:cs typeface="Comic Sans MS"/>
              </a:rPr>
              <a:t>ϋπ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spc="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-10" dirty="0">
                <a:latin typeface="Comic Sans MS"/>
                <a:cs typeface="Comic Sans MS"/>
              </a:rPr>
              <a:t>ίνα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α </a:t>
            </a:r>
            <a:r>
              <a:rPr sz="2800" spc="-10" dirty="0">
                <a:latin typeface="Comic Sans MS"/>
                <a:cs typeface="Comic Sans MS"/>
              </a:rPr>
              <a:t>πα</a:t>
            </a:r>
            <a:r>
              <a:rPr sz="2800" dirty="0">
                <a:latin typeface="Comic Sans MS"/>
                <a:cs typeface="Comic Sans MS"/>
              </a:rPr>
              <a:t>ρο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ιά</a:t>
            </a:r>
            <a:r>
              <a:rPr sz="2800" spc="-5" dirty="0">
                <a:latin typeface="Comic Sans MS"/>
                <a:cs typeface="Comic Sans MS"/>
              </a:rPr>
              <a:t>ζ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 </a:t>
            </a:r>
            <a:r>
              <a:rPr sz="2800" spc="-10" dirty="0">
                <a:latin typeface="Comic Sans MS"/>
                <a:cs typeface="Comic Sans MS"/>
              </a:rPr>
              <a:t>αναλυ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endParaRPr sz="2800" dirty="0">
              <a:latin typeface="Comic Sans MS"/>
              <a:cs typeface="Comic Sans MS"/>
            </a:endParaRPr>
          </a:p>
          <a:p>
            <a:pPr marL="4572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sz="2800" spc="-5" dirty="0" smtClean="0">
                <a:latin typeface="Comic Sans MS"/>
                <a:cs typeface="Comic Sans MS"/>
              </a:rPr>
              <a:t>το 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θ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 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-5" dirty="0">
                <a:latin typeface="Comic Sans MS"/>
                <a:cs typeface="Comic Sans MS"/>
              </a:rPr>
              <a:t>ή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απανώ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(G</a:t>
            </a:r>
            <a:r>
              <a:rPr sz="2800" spc="-5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  <a:p>
            <a:pPr marL="971550" marR="5080" indent="-5143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sz="2800" spc="-5" dirty="0" smtClean="0">
                <a:latin typeface="Comic Sans MS"/>
                <a:cs typeface="Comic Sans MS"/>
              </a:rPr>
              <a:t>τ</a:t>
            </a:r>
            <a:r>
              <a:rPr sz="2800" dirty="0" smtClean="0">
                <a:latin typeface="Comic Sans MS"/>
                <a:cs typeface="Comic Sans MS"/>
              </a:rPr>
              <a:t>ο</a:t>
            </a:r>
            <a:r>
              <a:rPr sz="2800" spc="-10" dirty="0" smtClean="0">
                <a:latin typeface="Comic Sans MS"/>
                <a:cs typeface="Comic Sans MS"/>
              </a:rPr>
              <a:t>υ</a:t>
            </a:r>
            <a:r>
              <a:rPr sz="2800" spc="-5" dirty="0" smtClean="0">
                <a:latin typeface="Comic Sans MS"/>
                <a:cs typeface="Comic Sans MS"/>
              </a:rPr>
              <a:t>ς</a:t>
            </a:r>
            <a:r>
              <a:rPr sz="2800" spc="6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ρό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ορο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γη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το</a:t>
            </a:r>
            <a:r>
              <a:rPr sz="2800" spc="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-15" dirty="0">
                <a:latin typeface="Comic Sans MS"/>
                <a:cs typeface="Comic Sans MS"/>
              </a:rPr>
              <a:t>έ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θ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6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dirty="0">
                <a:latin typeface="Comic Sans MS"/>
                <a:cs typeface="Comic Sans MS"/>
              </a:rPr>
              <a:t>εσόδ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(T</a:t>
            </a:r>
            <a:r>
              <a:rPr sz="2800" spc="-5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  <a:p>
            <a:pPr marL="597535" marR="128905" indent="-460375">
              <a:lnSpc>
                <a:spcPct val="133300"/>
              </a:lnSpc>
              <a:spcBef>
                <a:spcPts val="15"/>
              </a:spcBef>
            </a:pP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spc="65" dirty="0">
                <a:latin typeface="Comic Sans MS"/>
                <a:cs typeface="Comic Sans MS"/>
              </a:rPr>
              <a:t>ά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390" dirty="0">
                <a:latin typeface="Comic Sans MS"/>
                <a:cs typeface="Comic Sans MS"/>
              </a:rPr>
              <a:t> </a:t>
            </a:r>
            <a:r>
              <a:rPr sz="2800" b="1" spc="45" dirty="0">
                <a:latin typeface="Comic Sans MS"/>
                <a:cs typeface="Comic Sans MS"/>
              </a:rPr>
              <a:t>T</a:t>
            </a:r>
            <a:r>
              <a:rPr sz="2800" b="1" spc="685" dirty="0">
                <a:latin typeface="Comic Sans MS"/>
                <a:cs typeface="Comic Sans MS"/>
              </a:rPr>
              <a:t>&gt;</a:t>
            </a:r>
            <a:r>
              <a:rPr sz="2800" b="1" spc="-5" dirty="0">
                <a:latin typeface="Comic Sans MS"/>
                <a:cs typeface="Comic Sans MS"/>
              </a:rPr>
              <a:t>G</a:t>
            </a:r>
            <a:r>
              <a:rPr sz="2800" b="1" spc="385" dirty="0">
                <a:latin typeface="Comic Sans MS"/>
                <a:cs typeface="Comic Sans MS"/>
              </a:rPr>
              <a:t> </a:t>
            </a:r>
            <a:r>
              <a:rPr sz="2800" b="1" spc="140" dirty="0">
                <a:latin typeface="Lucida Sans Unicode"/>
                <a:cs typeface="Lucida Sans Unicode"/>
              </a:rPr>
              <a:t>⇒</a:t>
            </a:r>
            <a:r>
              <a:rPr sz="2800" b="1" spc="350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µ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ικ</a:t>
            </a:r>
            <a:r>
              <a:rPr sz="2800" b="1" spc="-15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-15" dirty="0">
                <a:latin typeface="Comic Sans MS"/>
                <a:cs typeface="Comic Sans MS"/>
              </a:rPr>
              <a:t>ρο</a:t>
            </a:r>
            <a:r>
              <a:rPr sz="2800" b="1" spc="-5" dirty="0">
                <a:latin typeface="Comic Sans MS"/>
                <a:cs typeface="Comic Sans MS"/>
              </a:rPr>
              <a:t>ϋπ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110" dirty="0">
                <a:latin typeface="Comic Sans MS"/>
                <a:cs typeface="Comic Sans MS"/>
              </a:rPr>
              <a:t>γ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µ</a:t>
            </a:r>
            <a:r>
              <a:rPr sz="2800" b="1" spc="-15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ς </a:t>
            </a:r>
            <a:r>
              <a:rPr lang="el-GR" sz="2800" b="1" spc="-5" dirty="0" smtClean="0">
                <a:latin typeface="Comic Sans MS"/>
                <a:cs typeface="Comic Sans MS"/>
              </a:rPr>
              <a:t>  </a:t>
            </a:r>
            <a:r>
              <a:rPr sz="2800" b="1" spc="-5" dirty="0" smtClean="0">
                <a:latin typeface="Comic Sans MS"/>
                <a:cs typeface="Comic Sans MS"/>
              </a:rPr>
              <a:t>G</a:t>
            </a:r>
            <a:r>
              <a:rPr sz="2800" b="1" spc="685" dirty="0" smtClean="0">
                <a:latin typeface="Comic Sans MS"/>
                <a:cs typeface="Comic Sans MS"/>
              </a:rPr>
              <a:t>&gt;</a:t>
            </a:r>
            <a:r>
              <a:rPr sz="2800" b="1" spc="45" dirty="0" smtClean="0">
                <a:latin typeface="Comic Sans MS"/>
                <a:cs typeface="Comic Sans MS"/>
              </a:rPr>
              <a:t>T</a:t>
            </a:r>
            <a:r>
              <a:rPr sz="2800" b="1" spc="375" dirty="0" smtClean="0">
                <a:latin typeface="Comic Sans MS"/>
                <a:cs typeface="Comic Sans MS"/>
              </a:rPr>
              <a:t> </a:t>
            </a:r>
            <a:r>
              <a:rPr sz="2800" b="1" spc="140" dirty="0">
                <a:latin typeface="Lucida Sans Unicode"/>
                <a:cs typeface="Lucida Sans Unicode"/>
              </a:rPr>
              <a:t>⇒</a:t>
            </a:r>
            <a:r>
              <a:rPr sz="2800" b="1" spc="350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ε</a:t>
            </a:r>
            <a:r>
              <a:rPr sz="2800" b="1" dirty="0">
                <a:latin typeface="Comic Sans MS"/>
                <a:cs typeface="Comic Sans MS"/>
              </a:rPr>
              <a:t>λλ</a:t>
            </a:r>
            <a:r>
              <a:rPr sz="2800" b="1" spc="-5" dirty="0">
                <a:latin typeface="Comic Sans MS"/>
                <a:cs typeface="Comic Sans MS"/>
              </a:rPr>
              <a:t>ειµµ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dirty="0">
                <a:latin typeface="Comic Sans MS"/>
                <a:cs typeface="Comic Sans MS"/>
              </a:rPr>
              <a:t>τ</a:t>
            </a:r>
            <a:r>
              <a:rPr sz="2800" b="1" spc="-5" dirty="0">
                <a:latin typeface="Comic Sans MS"/>
                <a:cs typeface="Comic Sans MS"/>
              </a:rPr>
              <a:t>ικ</a:t>
            </a:r>
            <a:r>
              <a:rPr sz="2800" b="1" spc="-15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-15" dirty="0">
                <a:latin typeface="Comic Sans MS"/>
                <a:cs typeface="Comic Sans MS"/>
              </a:rPr>
              <a:t>ρο</a:t>
            </a:r>
            <a:r>
              <a:rPr sz="2800" b="1" spc="-5" dirty="0">
                <a:latin typeface="Comic Sans MS"/>
                <a:cs typeface="Comic Sans MS"/>
              </a:rPr>
              <a:t>ϋπ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110" dirty="0">
                <a:latin typeface="Comic Sans MS"/>
                <a:cs typeface="Comic Sans MS"/>
              </a:rPr>
              <a:t>γ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µ</a:t>
            </a:r>
            <a:r>
              <a:rPr sz="2800" b="1" spc="-15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ς </a:t>
            </a:r>
            <a:r>
              <a:rPr sz="2800" b="1" spc="45" dirty="0">
                <a:latin typeface="Comic Sans MS"/>
                <a:cs typeface="Comic Sans MS"/>
              </a:rPr>
              <a:t>T</a:t>
            </a:r>
            <a:r>
              <a:rPr sz="2800" b="1" spc="300" dirty="0">
                <a:latin typeface="Comic Sans MS"/>
                <a:cs typeface="Comic Sans MS"/>
              </a:rPr>
              <a:t>=</a:t>
            </a:r>
            <a:r>
              <a:rPr sz="2800" b="1" spc="-5" dirty="0">
                <a:latin typeface="Comic Sans MS"/>
                <a:cs typeface="Comic Sans MS"/>
              </a:rPr>
              <a:t>G</a:t>
            </a:r>
            <a:r>
              <a:rPr sz="2800" b="1" spc="375" dirty="0">
                <a:latin typeface="Comic Sans MS"/>
                <a:cs typeface="Comic Sans MS"/>
              </a:rPr>
              <a:t> </a:t>
            </a:r>
            <a:r>
              <a:rPr sz="2800" b="1" spc="140" dirty="0">
                <a:latin typeface="Lucida Sans Unicode"/>
                <a:cs typeface="Lucida Sans Unicode"/>
              </a:rPr>
              <a:t>⇒</a:t>
            </a:r>
            <a:r>
              <a:rPr sz="2800" b="1" spc="350" dirty="0">
                <a:latin typeface="Lucida Sans Unicode"/>
                <a:cs typeface="Lucida Sans Unicode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κε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µέ</a:t>
            </a:r>
            <a:r>
              <a:rPr sz="2800" b="1" dirty="0">
                <a:latin typeface="Comic Sans MS"/>
                <a:cs typeface="Comic Sans MS"/>
              </a:rPr>
              <a:t>ν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r>
              <a:rPr sz="2800" b="1" spc="39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π</a:t>
            </a:r>
            <a:r>
              <a:rPr sz="2800" b="1" spc="-15" dirty="0">
                <a:latin typeface="Comic Sans MS"/>
                <a:cs typeface="Comic Sans MS"/>
              </a:rPr>
              <a:t>ρο</a:t>
            </a:r>
            <a:r>
              <a:rPr sz="2800" b="1" spc="-5" dirty="0">
                <a:latin typeface="Comic Sans MS"/>
                <a:cs typeface="Comic Sans MS"/>
              </a:rPr>
              <a:t>ϋπ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λ</a:t>
            </a:r>
            <a:r>
              <a:rPr sz="2800" b="1" spc="-15" dirty="0">
                <a:latin typeface="Comic Sans MS"/>
                <a:cs typeface="Comic Sans MS"/>
              </a:rPr>
              <a:t>ο</a:t>
            </a:r>
            <a:r>
              <a:rPr sz="2800" b="1" spc="110" dirty="0">
                <a:latin typeface="Comic Sans MS"/>
                <a:cs typeface="Comic Sans MS"/>
              </a:rPr>
              <a:t>γ</a:t>
            </a:r>
            <a:r>
              <a:rPr sz="2800" b="1" spc="-5" dirty="0">
                <a:latin typeface="Comic Sans MS"/>
                <a:cs typeface="Comic Sans MS"/>
              </a:rPr>
              <a:t>ι</a:t>
            </a:r>
            <a:r>
              <a:rPr sz="2800" b="1" spc="100" dirty="0">
                <a:latin typeface="Comic Sans MS"/>
                <a:cs typeface="Comic Sans MS"/>
              </a:rPr>
              <a:t>σ</a:t>
            </a:r>
            <a:r>
              <a:rPr sz="2800" b="1" spc="-5" dirty="0">
                <a:latin typeface="Comic Sans MS"/>
                <a:cs typeface="Comic Sans MS"/>
              </a:rPr>
              <a:t>µ</a:t>
            </a:r>
            <a:r>
              <a:rPr sz="2800" b="1" spc="-15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Μακροοικονομική ,Δημοσιονομική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3" name="Τίτλος 1"/>
          <p:cNvSpPr txBox="1">
            <a:spLocks/>
          </p:cNvSpPr>
          <p:nvPr/>
        </p:nvSpPr>
        <p:spPr>
          <a:xfrm>
            <a:off x="0" y="0"/>
            <a:ext cx="8242300" cy="1187450"/>
          </a:xfrm>
          <a:prstGeom prst="rect">
            <a:avLst/>
          </a:prstGeom>
          <a:solidFill>
            <a:schemeClr val="accent2"/>
          </a:solidFill>
        </p:spPr>
        <p:txBody>
          <a:bodyPr vert="horz" lIns="104278" tIns="52139" rIns="104278" bIns="5213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700" dirty="0">
              <a:solidFill>
                <a:schemeClr val="bg1"/>
              </a:solidFill>
            </a:endParaRPr>
          </a:p>
        </p:txBody>
      </p:sp>
      <p:pic>
        <p:nvPicPr>
          <p:cNvPr id="14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300" y="0"/>
            <a:ext cx="2451100" cy="1187450"/>
          </a:xfrm>
          <a:prstGeom prst="rect">
            <a:avLst/>
          </a:prstGeom>
        </p:spPr>
      </p:pic>
      <p:sp>
        <p:nvSpPr>
          <p:cNvPr id="15" name="Υπότιτλος 2"/>
          <p:cNvSpPr txBox="1">
            <a:spLocks/>
          </p:cNvSpPr>
          <p:nvPr/>
        </p:nvSpPr>
        <p:spPr>
          <a:xfrm>
            <a:off x="546100" y="1263650"/>
            <a:ext cx="9624060" cy="4570446"/>
          </a:xfrm>
          <a:prstGeom prst="rect">
            <a:avLst/>
          </a:prstGeom>
        </p:spPr>
        <p:txBody>
          <a:bodyPr vert="horz" lIns="104258" tIns="52128" rIns="104258" bIns="52128" rtlCol="0" anchor="ctr">
            <a:noAutofit/>
          </a:bodyPr>
          <a:lstStyle/>
          <a:p>
            <a:pPr marL="0" marR="0" lvl="0" indent="0" algn="l" defTabSz="1042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Τμήμα : ΧΡΗΜΑΤΟΟΙΚΟΝΟΜΙΚΗΣ &amp; ΛΟΓΙΣΤΙΚΗΣ</a:t>
            </a:r>
            <a:b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Τίτλος Μαθήματος: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ακροοικονομική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Ενότητα </a:t>
            </a:r>
            <a:r>
              <a:rPr lang="el-GR" sz="2700" b="1" noProof="0" dirty="0" smtClean="0">
                <a:latin typeface="+mj-lt"/>
                <a:ea typeface="+mj-ea"/>
                <a:cs typeface="+mj-cs"/>
              </a:rPr>
              <a:t>: Δημοσιονομική πολιτική</a:t>
            </a:r>
            <a:endParaRPr kumimoji="0" lang="el-G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1042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Καραμάνης Κων/νος</a:t>
            </a: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Επίκουρος Καθηγητής</a:t>
            </a:r>
          </a:p>
          <a:p>
            <a:pPr marL="0" marR="0" lvl="0" indent="0" algn="l" defTabSz="1042579" rtl="0" eaLnBrk="1" fontAlgn="auto" latinLnBrk="0" hangingPunct="1">
              <a:lnSpc>
                <a:spcPts val="29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Πρέβεζα, 2015</a:t>
            </a:r>
          </a:p>
        </p:txBody>
      </p:sp>
      <p:pic>
        <p:nvPicPr>
          <p:cNvPr id="1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5759449"/>
            <a:ext cx="10134600" cy="1482221"/>
          </a:xfrm>
          <a:prstGeom prst="rect">
            <a:avLst/>
          </a:prstGeom>
          <a:noFill/>
        </p:spPr>
      </p:pic>
      <p:pic>
        <p:nvPicPr>
          <p:cNvPr id="17" name="16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300" y="5226050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3300" y="578065"/>
            <a:ext cx="88392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ts val="3200"/>
              </a:lnSpc>
            </a:pPr>
            <a:r>
              <a:rPr lang="el-GR" sz="3200" b="1" spc="495" dirty="0" smtClean="0">
                <a:latin typeface="Comic Sans MS" pitchFamily="66" charset="0"/>
              </a:rPr>
              <a:t>Δ</a:t>
            </a:r>
            <a:r>
              <a:rPr sz="3200" b="1" dirty="0" smtClean="0">
                <a:latin typeface="Comic Sans MS" pitchFamily="66" charset="0"/>
              </a:rPr>
              <a:t>ΗΜΟ</a:t>
            </a:r>
            <a:r>
              <a:rPr sz="3200" b="1" spc="-65" dirty="0" smtClean="0">
                <a:latin typeface="Comic Sans MS" pitchFamily="66" charset="0"/>
              </a:rPr>
              <a:t>Σ</a:t>
            </a:r>
            <a:r>
              <a:rPr sz="3200" b="1" spc="-5" dirty="0" smtClean="0">
                <a:latin typeface="Comic Sans MS" pitchFamily="66" charset="0"/>
              </a:rPr>
              <a:t>Ι</a:t>
            </a:r>
            <a:r>
              <a:rPr sz="3200" b="1" dirty="0" smtClean="0">
                <a:latin typeface="Comic Sans MS" pitchFamily="66" charset="0"/>
              </a:rPr>
              <a:t>Ο</a:t>
            </a:r>
            <a:r>
              <a:rPr sz="3200" b="1" spc="40" dirty="0" smtClean="0">
                <a:latin typeface="Comic Sans MS" pitchFamily="66" charset="0"/>
              </a:rPr>
              <a:t>Ν</a:t>
            </a:r>
            <a:r>
              <a:rPr sz="3200" b="1" dirty="0" smtClean="0">
                <a:latin typeface="Comic Sans MS" pitchFamily="66" charset="0"/>
              </a:rPr>
              <a:t>ΟΜ</a:t>
            </a:r>
            <a:r>
              <a:rPr sz="3200" b="1" spc="-5" dirty="0" smtClean="0">
                <a:latin typeface="Comic Sans MS" pitchFamily="66" charset="0"/>
              </a:rPr>
              <a:t>Ι</a:t>
            </a:r>
            <a:r>
              <a:rPr sz="3200" b="1" spc="-10" dirty="0" smtClean="0">
                <a:latin typeface="Comic Sans MS" pitchFamily="66" charset="0"/>
              </a:rPr>
              <a:t>Κ</a:t>
            </a:r>
            <a:r>
              <a:rPr sz="3200" b="1" dirty="0" smtClean="0">
                <a:latin typeface="Comic Sans MS" pitchFamily="66" charset="0"/>
              </a:rPr>
              <a:t>Η</a:t>
            </a:r>
            <a:r>
              <a:rPr sz="3200" b="1" spc="345" dirty="0" smtClean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Π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-5" dirty="0">
                <a:latin typeface="Comic Sans MS" pitchFamily="66" charset="0"/>
              </a:rPr>
              <a:t>ΛΙ</a:t>
            </a:r>
            <a:r>
              <a:rPr sz="3200" b="1" spc="45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Ι</a:t>
            </a:r>
            <a:r>
              <a:rPr sz="3200" b="1" spc="-10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355" dirty="0">
                <a:latin typeface="Comic Sans MS" pitchFamily="66" charset="0"/>
              </a:rPr>
              <a:t> </a:t>
            </a:r>
            <a:r>
              <a:rPr sz="3200" b="1" spc="-10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ΑΙ</a:t>
            </a:r>
            <a:r>
              <a:rPr sz="3200" b="1" u="none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-5" dirty="0">
                <a:latin typeface="Comic Sans MS" pitchFamily="66" charset="0"/>
              </a:rPr>
              <a:t>Ι</a:t>
            </a:r>
            <a:r>
              <a:rPr sz="3200" b="1" spc="-10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40" dirty="0">
                <a:latin typeface="Comic Sans MS" pitchFamily="66" charset="0"/>
              </a:rPr>
              <a:t>Ν</a:t>
            </a:r>
            <a:r>
              <a:rPr sz="3200" b="1" dirty="0">
                <a:latin typeface="Comic Sans MS" pitchFamily="66" charset="0"/>
              </a:rPr>
              <a:t>ΟΜ</a:t>
            </a:r>
            <a:r>
              <a:rPr sz="3200" b="1" spc="-5" dirty="0">
                <a:latin typeface="Comic Sans MS" pitchFamily="66" charset="0"/>
              </a:rPr>
              <a:t>Ι</a:t>
            </a:r>
            <a:r>
              <a:rPr sz="3200" b="1" spc="-10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335" dirty="0">
                <a:latin typeface="Comic Sans MS" pitchFamily="66" charset="0"/>
              </a:rPr>
              <a:t> </a:t>
            </a:r>
            <a:r>
              <a:rPr sz="3200" b="1" spc="45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Η</a:t>
            </a:r>
            <a:r>
              <a:rPr sz="3200" b="1" spc="-60" dirty="0">
                <a:latin typeface="Comic Sans MS" pitchFamily="66" charset="0"/>
              </a:rPr>
              <a:t>Σ</a:t>
            </a:r>
            <a:r>
              <a:rPr sz="3200" b="1" spc="365" dirty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Π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-65" dirty="0">
                <a:latin typeface="Comic Sans MS" pitchFamily="66" charset="0"/>
              </a:rPr>
              <a:t>Σ</a:t>
            </a:r>
            <a:r>
              <a:rPr sz="3200" b="1" spc="-75" dirty="0">
                <a:latin typeface="Comic Sans MS" pitchFamily="66" charset="0"/>
              </a:rPr>
              <a:t>Φ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Α</a:t>
            </a:r>
            <a:r>
              <a:rPr sz="3200" b="1" spc="-60" dirty="0">
                <a:latin typeface="Comic Sans MS" pitchFamily="66" charset="0"/>
              </a:rPr>
              <a:t>Σ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6352" y="1457959"/>
            <a:ext cx="167132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ερι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7412" y="1508759"/>
            <a:ext cx="6218555" cy="77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3000"/>
              </a:lnSpc>
              <a:buFont typeface="Wingdings" pitchFamily="2" charset="2"/>
              <a:buChar char="Ø"/>
              <a:tabLst>
                <a:tab pos="2188210" algn="l"/>
                <a:tab pos="3477895" algn="l"/>
                <a:tab pos="4241165" algn="l"/>
              </a:tabLst>
            </a:pPr>
            <a:r>
              <a:rPr sz="2800" b="1" spc="-10" dirty="0" smtClean="0">
                <a:latin typeface="Comic Sans MS"/>
                <a:cs typeface="Comic Sans MS"/>
              </a:rPr>
              <a:t>Κ</a:t>
            </a: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-10" dirty="0" smtClean="0">
                <a:latin typeface="Comic Sans MS"/>
                <a:cs typeface="Comic Sans MS"/>
              </a:rPr>
              <a:t>ν</a:t>
            </a:r>
            <a:r>
              <a:rPr sz="2800" b="1" spc="-5" dirty="0" smtClean="0">
                <a:latin typeface="Comic Sans MS"/>
                <a:cs typeface="Comic Sans MS"/>
              </a:rPr>
              <a:t>τ</a:t>
            </a:r>
            <a:r>
              <a:rPr sz="2800" b="1" spc="5" dirty="0" smtClean="0">
                <a:latin typeface="Comic Sans MS"/>
                <a:cs typeface="Comic Sans MS"/>
              </a:rPr>
              <a:t>ρ</a:t>
            </a:r>
            <a:r>
              <a:rPr sz="2800" b="1" spc="-10" dirty="0" smtClean="0">
                <a:latin typeface="Comic Sans MS"/>
                <a:cs typeface="Comic Sans MS"/>
              </a:rPr>
              <a:t>ι</a:t>
            </a:r>
            <a:r>
              <a:rPr sz="2800" b="1" spc="-5" dirty="0" smtClean="0">
                <a:latin typeface="Comic Sans MS"/>
                <a:cs typeface="Comic Sans MS"/>
              </a:rPr>
              <a:t>κή</a:t>
            </a:r>
            <a:r>
              <a:rPr sz="2800" b="1" dirty="0">
                <a:latin typeface="Comic Sans MS"/>
                <a:cs typeface="Comic Sans MS"/>
              </a:rPr>
              <a:t>	</a:t>
            </a:r>
            <a:r>
              <a:rPr sz="2800" b="1" spc="-10" dirty="0">
                <a:latin typeface="Comic Sans MS"/>
                <a:cs typeface="Comic Sans MS"/>
              </a:rPr>
              <a:t>ι</a:t>
            </a:r>
            <a:r>
              <a:rPr sz="2800" b="1" dirty="0">
                <a:latin typeface="Comic Sans MS"/>
                <a:cs typeface="Comic Sans MS"/>
              </a:rPr>
              <a:t>δέ</a:t>
            </a:r>
            <a:r>
              <a:rPr sz="2800" b="1" spc="55" dirty="0">
                <a:latin typeface="Comic Sans MS"/>
                <a:cs typeface="Comic Sans MS"/>
              </a:rPr>
              <a:t>α</a:t>
            </a:r>
            <a:r>
              <a:rPr sz="2800" spc="375" dirty="0">
                <a:latin typeface="Comic Sans MS"/>
                <a:cs typeface="Comic Sans MS"/>
              </a:rPr>
              <a:t>:</a:t>
            </a:r>
            <a:r>
              <a:rPr sz="2800" dirty="0">
                <a:latin typeface="Comic Sans MS"/>
                <a:cs typeface="Comic Sans MS"/>
              </a:rPr>
              <a:t>	ο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	φορο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spc="0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πη</a:t>
            </a:r>
            <a:r>
              <a:rPr sz="2800" dirty="0">
                <a:latin typeface="Comic Sans MS"/>
                <a:cs typeface="Comic Sans MS"/>
              </a:rPr>
              <a:t>ρε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ζ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τη</a:t>
            </a:r>
            <a:r>
              <a:rPr sz="2800" dirty="0">
                <a:latin typeface="Comic Sans MS"/>
                <a:cs typeface="Comic Sans MS"/>
              </a:rPr>
              <a:t> σ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λι</a:t>
            </a:r>
            <a:r>
              <a:rPr sz="2800" spc="-5" dirty="0">
                <a:latin typeface="Comic Sans MS"/>
                <a:cs typeface="Comic Sans MS"/>
              </a:rPr>
              <a:t>κή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ροσ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ορ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7" y="2266188"/>
            <a:ext cx="9143987" cy="4939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249040" y="5827204"/>
            <a:ext cx="8194040" cy="128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99300"/>
              </a:lnSpc>
              <a:buFont typeface="Wingdings" pitchFamily="2" charset="2"/>
              <a:buChar char="Ø"/>
            </a:pPr>
            <a:r>
              <a:rPr sz="2800" b="1" spc="-5" dirty="0" smtClean="0">
                <a:latin typeface="Comic Sans MS"/>
                <a:cs typeface="Comic Sans MS"/>
              </a:rPr>
              <a:t>Μ</a:t>
            </a: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-10" dirty="0" smtClean="0">
                <a:latin typeface="Comic Sans MS"/>
                <a:cs typeface="Comic Sans MS"/>
              </a:rPr>
              <a:t>ίω</a:t>
            </a:r>
            <a:r>
              <a:rPr sz="2800" b="1" spc="85" dirty="0" smtClean="0">
                <a:latin typeface="Comic Sans MS"/>
                <a:cs typeface="Comic Sans MS"/>
              </a:rPr>
              <a:t>σ</a:t>
            </a:r>
            <a:r>
              <a:rPr sz="2800" b="1" spc="-5" dirty="0" smtClean="0">
                <a:latin typeface="Comic Sans MS"/>
                <a:cs typeface="Comic Sans MS"/>
              </a:rPr>
              <a:t>η</a:t>
            </a:r>
            <a:r>
              <a:rPr sz="2800" spc="385" dirty="0" smtClean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ορο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ογί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37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3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αι</a:t>
            </a:r>
            <a:r>
              <a:rPr sz="2800" spc="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3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ερδ</a:t>
            </a:r>
            <a:r>
              <a:rPr sz="2800" spc="-1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370" dirty="0">
                <a:latin typeface="Comic Sans MS"/>
                <a:cs typeface="Comic Sans MS"/>
              </a:rPr>
              <a:t> </a:t>
            </a:r>
            <a:r>
              <a:rPr sz="2800" spc="130" dirty="0">
                <a:latin typeface="Lucida Sans Unicode"/>
                <a:cs typeface="Lucida Sans Unicode"/>
              </a:rPr>
              <a:t>⇒</a:t>
            </a:r>
            <a:r>
              <a:rPr sz="2800" spc="325" dirty="0">
                <a:latin typeface="Lucida Sans Unicode"/>
                <a:cs typeface="Lucida Sans Unicode"/>
              </a:rPr>
              <a:t> </a:t>
            </a:r>
            <a:r>
              <a:rPr sz="2800" spc="200" dirty="0">
                <a:latin typeface="Lucida Sans Unicode"/>
                <a:cs typeface="Lucida Sans Unicode"/>
              </a:rPr>
              <a:t>↓</a:t>
            </a:r>
            <a:r>
              <a:rPr sz="2800" spc="120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ιµώ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10" dirty="0">
                <a:latin typeface="Comic Sans MS"/>
                <a:cs typeface="Comic Sans MS"/>
              </a:rPr>
              <a:t> </a:t>
            </a:r>
            <a:r>
              <a:rPr sz="2800" spc="200" dirty="0">
                <a:latin typeface="Lucida Sans Unicode"/>
                <a:cs typeface="Lucida Sans Unicode"/>
              </a:rPr>
              <a:t>↑</a:t>
            </a:r>
            <a:r>
              <a:rPr sz="2800" dirty="0">
                <a:latin typeface="Lucida Sans Unicode"/>
                <a:cs typeface="Lucida Sans Unicode"/>
              </a:rPr>
              <a:t> </a:t>
            </a:r>
            <a:r>
              <a:rPr sz="2800" spc="-409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πα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γ</a:t>
            </a:r>
            <a:r>
              <a:rPr sz="2800" spc="-10" dirty="0">
                <a:latin typeface="Comic Sans MS"/>
                <a:cs typeface="Comic Sans MS"/>
              </a:rPr>
              <a:t>ωγή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0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&amp;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απα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spc="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310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µία</a:t>
            </a:r>
            <a:r>
              <a:rPr sz="2800" spc="-5" dirty="0">
                <a:latin typeface="Comic Sans MS"/>
                <a:cs typeface="Comic Sans MS"/>
              </a:rPr>
              <a:t>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861" y="2131314"/>
            <a:ext cx="165735" cy="37261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Α</a:t>
            </a:r>
            <a:r>
              <a:rPr sz="1100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έρ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Ν</a:t>
            </a:r>
            <a:r>
              <a:rPr sz="1100" spc="-15" dirty="0">
                <a:latin typeface="Comic Sans MS"/>
                <a:cs typeface="Comic Sans MS"/>
              </a:rPr>
              <a:t>.</a:t>
            </a:r>
            <a:r>
              <a:rPr sz="1100" dirty="0">
                <a:latin typeface="Comic Sans MS"/>
                <a:cs typeface="Comic Sans MS"/>
              </a:rPr>
              <a:t>, </a:t>
            </a:r>
            <a:r>
              <a:rPr sz="1100" spc="-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2005</a:t>
            </a:r>
            <a:r>
              <a:rPr sz="1100" dirty="0">
                <a:latin typeface="Comic Sans MS"/>
                <a:cs typeface="Comic Sans MS"/>
              </a:rPr>
              <a:t>),</a:t>
            </a:r>
            <a:r>
              <a:rPr sz="1100" spc="-15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¨Σ</a:t>
            </a:r>
            <a:r>
              <a:rPr sz="1100" spc="10" dirty="0">
                <a:latin typeface="Comic Sans MS"/>
                <a:cs typeface="Comic Sans MS"/>
              </a:rPr>
              <a:t>ύ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χρο</a:t>
            </a:r>
            <a:r>
              <a:rPr sz="1100" dirty="0">
                <a:latin typeface="Comic Sans MS"/>
                <a:cs typeface="Comic Sans MS"/>
              </a:rPr>
              <a:t>νη</a:t>
            </a:r>
            <a:r>
              <a:rPr sz="1100" spc="-10" dirty="0">
                <a:latin typeface="Comic Sans MS"/>
                <a:cs typeface="Comic Sans MS"/>
              </a:rPr>
              <a:t> </a:t>
            </a:r>
            <a:r>
              <a:rPr sz="1100" spc="5" dirty="0">
                <a:latin typeface="Comic Sans MS"/>
                <a:cs typeface="Comic Sans MS"/>
              </a:rPr>
              <a:t>Μ</a:t>
            </a:r>
            <a:r>
              <a:rPr sz="1100" dirty="0">
                <a:latin typeface="Comic Sans MS"/>
                <a:cs typeface="Comic Sans MS"/>
              </a:rPr>
              <a:t>ακ</a:t>
            </a:r>
            <a:r>
              <a:rPr sz="1100" spc="-5" dirty="0">
                <a:latin typeface="Comic Sans MS"/>
                <a:cs typeface="Comic Sans MS"/>
              </a:rPr>
              <a:t>ροο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13" name="object 13"/>
          <p:cNvSpPr/>
          <p:nvPr/>
        </p:nvSpPr>
        <p:spPr>
          <a:xfrm>
            <a:off x="1458343" y="3777995"/>
            <a:ext cx="7776959" cy="1944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13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74700" y="580129"/>
            <a:ext cx="93726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97940">
              <a:lnSpc>
                <a:spcPts val="3200"/>
              </a:lnSpc>
            </a:pPr>
            <a:r>
              <a:rPr sz="3200" b="1" spc="45" dirty="0">
                <a:latin typeface="Comic Sans MS"/>
                <a:cs typeface="Comic Sans MS"/>
              </a:rPr>
              <a:t>Τ</a:t>
            </a:r>
            <a:r>
              <a:rPr sz="3200" b="1" spc="5" dirty="0">
                <a:latin typeface="Comic Sans MS"/>
                <a:cs typeface="Comic Sans MS"/>
              </a:rPr>
              <a:t>Α</a:t>
            </a:r>
            <a:r>
              <a:rPr sz="3200" b="1" spc="-5" dirty="0">
                <a:latin typeface="Comic Sans MS"/>
                <a:cs typeface="Comic Sans MS"/>
              </a:rPr>
              <a:t>Υ</a:t>
            </a:r>
            <a:r>
              <a:rPr sz="3200" b="1" spc="45" dirty="0">
                <a:latin typeface="Comic Sans MS"/>
                <a:cs typeface="Comic Sans MS"/>
              </a:rPr>
              <a:t>Τ</a:t>
            </a:r>
            <a:r>
              <a:rPr sz="3200" b="1" dirty="0">
                <a:latin typeface="Comic Sans MS"/>
                <a:cs typeface="Comic Sans MS"/>
              </a:rPr>
              <a:t>Ο</a:t>
            </a:r>
            <a:r>
              <a:rPr sz="3200" b="1" spc="-15" dirty="0">
                <a:latin typeface="Comic Sans MS"/>
                <a:cs typeface="Comic Sans MS"/>
              </a:rPr>
              <a:t>Χ</a:t>
            </a:r>
            <a:r>
              <a:rPr sz="3200" b="1" spc="30" dirty="0">
                <a:latin typeface="Comic Sans MS"/>
                <a:cs typeface="Comic Sans MS"/>
              </a:rPr>
              <a:t>Ρ</a:t>
            </a:r>
            <a:r>
              <a:rPr sz="3200" b="1" spc="-10" dirty="0">
                <a:latin typeface="Comic Sans MS"/>
                <a:cs typeface="Comic Sans MS"/>
              </a:rPr>
              <a:t>Ο</a:t>
            </a:r>
            <a:r>
              <a:rPr sz="3200" b="1" spc="40" dirty="0">
                <a:latin typeface="Comic Sans MS"/>
                <a:cs typeface="Comic Sans MS"/>
              </a:rPr>
              <a:t>Ν</a:t>
            </a:r>
            <a:r>
              <a:rPr sz="3200" b="1" dirty="0">
                <a:latin typeface="Comic Sans MS"/>
                <a:cs typeface="Comic Sans MS"/>
              </a:rPr>
              <a:t>Η</a:t>
            </a:r>
            <a:r>
              <a:rPr sz="3200" b="1" spc="33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ΜΕ</a:t>
            </a:r>
            <a:r>
              <a:rPr sz="3200" b="1" spc="45" dirty="0">
                <a:latin typeface="Comic Sans MS"/>
                <a:cs typeface="Comic Sans MS"/>
              </a:rPr>
              <a:t>Τ</a:t>
            </a:r>
            <a:r>
              <a:rPr sz="3200" b="1" dirty="0">
                <a:latin typeface="Comic Sans MS"/>
                <a:cs typeface="Comic Sans MS"/>
              </a:rPr>
              <a:t>ΑΒΟ</a:t>
            </a:r>
            <a:r>
              <a:rPr sz="3200" b="1" spc="-5" dirty="0">
                <a:latin typeface="Comic Sans MS"/>
                <a:cs typeface="Comic Sans MS"/>
              </a:rPr>
              <a:t>Λ</a:t>
            </a:r>
            <a:r>
              <a:rPr sz="3200" b="1" dirty="0">
                <a:latin typeface="Comic Sans MS"/>
                <a:cs typeface="Comic Sans MS"/>
              </a:rPr>
              <a:t>Η </a:t>
            </a:r>
            <a:r>
              <a:rPr sz="3200" b="1" spc="-65" dirty="0">
                <a:latin typeface="Comic Sans MS"/>
                <a:cs typeface="Comic Sans MS"/>
              </a:rPr>
              <a:t>Σ</a:t>
            </a:r>
            <a:r>
              <a:rPr sz="3200" b="1" spc="-5" dirty="0">
                <a:latin typeface="Comic Sans MS"/>
                <a:cs typeface="Comic Sans MS"/>
              </a:rPr>
              <a:t>Υ</a:t>
            </a:r>
            <a:r>
              <a:rPr sz="3200" b="1" spc="40" dirty="0">
                <a:latin typeface="Comic Sans MS"/>
                <a:cs typeface="Comic Sans MS"/>
              </a:rPr>
              <a:t>Ν</a:t>
            </a:r>
            <a:r>
              <a:rPr sz="3200" b="1" dirty="0">
                <a:latin typeface="Comic Sans MS"/>
                <a:cs typeface="Comic Sans MS"/>
              </a:rPr>
              <a:t>Ο</a:t>
            </a:r>
            <a:r>
              <a:rPr sz="3200" b="1" spc="-5" dirty="0">
                <a:latin typeface="Comic Sans MS"/>
                <a:cs typeface="Comic Sans MS"/>
              </a:rPr>
              <a:t>ΛΙ</a:t>
            </a:r>
            <a:r>
              <a:rPr sz="3200" b="1" spc="-10" dirty="0">
                <a:latin typeface="Comic Sans MS"/>
                <a:cs typeface="Comic Sans MS"/>
              </a:rPr>
              <a:t>Κ</a:t>
            </a:r>
            <a:r>
              <a:rPr sz="3200" b="1" dirty="0">
                <a:latin typeface="Comic Sans MS"/>
                <a:cs typeface="Comic Sans MS"/>
              </a:rPr>
              <a:t>Η</a:t>
            </a:r>
            <a:r>
              <a:rPr sz="3200" b="1" spc="-60" dirty="0">
                <a:latin typeface="Comic Sans MS"/>
                <a:cs typeface="Comic Sans MS"/>
              </a:rPr>
              <a:t>Σ</a:t>
            </a:r>
            <a:r>
              <a:rPr sz="3200" b="1" spc="365" dirty="0">
                <a:latin typeface="Comic Sans MS"/>
                <a:cs typeface="Comic Sans MS"/>
              </a:rPr>
              <a:t> </a:t>
            </a:r>
            <a:r>
              <a:rPr lang="el-GR" sz="3200" b="1" spc="365" dirty="0" smtClean="0">
                <a:latin typeface="Comic Sans MS"/>
                <a:cs typeface="Comic Sans MS"/>
              </a:rPr>
              <a:t>   </a:t>
            </a:r>
            <a:r>
              <a:rPr sz="3200" b="1" spc="-5" dirty="0" smtClean="0">
                <a:latin typeface="Comic Sans MS"/>
                <a:cs typeface="Comic Sans MS"/>
              </a:rPr>
              <a:t>Ζ</a:t>
            </a:r>
            <a:r>
              <a:rPr sz="3200" b="1" dirty="0" smtClean="0">
                <a:latin typeface="Comic Sans MS"/>
                <a:cs typeface="Comic Sans MS"/>
              </a:rPr>
              <a:t>Η</a:t>
            </a:r>
            <a:r>
              <a:rPr sz="3200" b="1" spc="45" dirty="0" smtClean="0">
                <a:latin typeface="Comic Sans MS"/>
                <a:cs typeface="Comic Sans MS"/>
              </a:rPr>
              <a:t>Τ</a:t>
            </a:r>
            <a:r>
              <a:rPr sz="3200" b="1" dirty="0" smtClean="0">
                <a:latin typeface="Comic Sans MS"/>
                <a:cs typeface="Comic Sans MS"/>
              </a:rPr>
              <a:t>Η</a:t>
            </a:r>
            <a:r>
              <a:rPr sz="3200" b="1" spc="-65" dirty="0" smtClean="0">
                <a:latin typeface="Comic Sans MS"/>
                <a:cs typeface="Comic Sans MS"/>
              </a:rPr>
              <a:t>Σ</a:t>
            </a:r>
            <a:r>
              <a:rPr sz="3200" b="1" dirty="0" smtClean="0">
                <a:latin typeface="Comic Sans MS"/>
                <a:cs typeface="Comic Sans MS"/>
              </a:rPr>
              <a:t>Η</a:t>
            </a:r>
            <a:r>
              <a:rPr sz="3200" b="1" spc="-60" dirty="0" smtClean="0">
                <a:latin typeface="Comic Sans MS"/>
                <a:cs typeface="Comic Sans MS"/>
              </a:rPr>
              <a:t>Σ</a:t>
            </a:r>
            <a:r>
              <a:rPr sz="3200" b="1" spc="365" dirty="0" smtClean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Κ</a:t>
            </a:r>
            <a:r>
              <a:rPr sz="3200" b="1" dirty="0">
                <a:latin typeface="Comic Sans MS"/>
                <a:cs typeface="Comic Sans MS"/>
              </a:rPr>
              <a:t>ΑΙ</a:t>
            </a:r>
            <a:r>
              <a:rPr sz="3200" b="1" spc="36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Π</a:t>
            </a:r>
            <a:r>
              <a:rPr sz="3200" b="1" spc="30" dirty="0">
                <a:latin typeface="Comic Sans MS"/>
                <a:cs typeface="Comic Sans MS"/>
              </a:rPr>
              <a:t>Ρ</a:t>
            </a:r>
            <a:r>
              <a:rPr sz="3200" b="1" dirty="0">
                <a:latin typeface="Comic Sans MS"/>
                <a:cs typeface="Comic Sans MS"/>
              </a:rPr>
              <a:t>Ο</a:t>
            </a:r>
            <a:r>
              <a:rPr sz="3200" b="1" spc="-65" dirty="0">
                <a:latin typeface="Comic Sans MS"/>
                <a:cs typeface="Comic Sans MS"/>
              </a:rPr>
              <a:t>Σ</a:t>
            </a:r>
            <a:r>
              <a:rPr sz="3200" b="1" spc="-75" dirty="0">
                <a:latin typeface="Comic Sans MS"/>
                <a:cs typeface="Comic Sans MS"/>
              </a:rPr>
              <a:t>Φ</a:t>
            </a:r>
            <a:r>
              <a:rPr sz="3200" b="1" dirty="0">
                <a:latin typeface="Comic Sans MS"/>
                <a:cs typeface="Comic Sans MS"/>
              </a:rPr>
              <a:t>Ο</a:t>
            </a:r>
            <a:r>
              <a:rPr sz="3200" b="1" spc="30" dirty="0">
                <a:latin typeface="Comic Sans MS"/>
                <a:cs typeface="Comic Sans MS"/>
              </a:rPr>
              <a:t>Ρ</a:t>
            </a:r>
            <a:r>
              <a:rPr sz="3200" b="1" dirty="0">
                <a:latin typeface="Comic Sans MS"/>
                <a:cs typeface="Comic Sans MS"/>
              </a:rPr>
              <a:t>Α</a:t>
            </a:r>
            <a:r>
              <a:rPr sz="3200" b="1" spc="-60" dirty="0">
                <a:latin typeface="Comic Sans MS"/>
                <a:cs typeface="Comic Sans MS"/>
              </a:rPr>
              <a:t>Σ</a:t>
            </a:r>
            <a:endParaRPr sz="3200" b="1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067" y="1546860"/>
            <a:ext cx="9143987" cy="5658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249040" y="5245097"/>
            <a:ext cx="36404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 pitchFamily="2" charset="2"/>
              <a:buChar char="Ø"/>
              <a:tabLst>
                <a:tab pos="1624965" algn="l"/>
              </a:tabLst>
            </a:pPr>
            <a:r>
              <a:rPr sz="2800" b="1" spc="-65" dirty="0" smtClean="0">
                <a:latin typeface="Comic Sans MS"/>
                <a:cs typeface="Comic Sans MS"/>
              </a:rPr>
              <a:t>Σ</a:t>
            </a:r>
            <a:r>
              <a:rPr sz="2800" b="1" spc="-10" dirty="0" smtClean="0">
                <a:latin typeface="Comic Sans MS"/>
                <a:cs typeface="Comic Sans MS"/>
              </a:rPr>
              <a:t>ηµ</a:t>
            </a:r>
            <a:r>
              <a:rPr sz="2800" b="1" dirty="0" smtClean="0">
                <a:latin typeface="Comic Sans MS"/>
                <a:cs typeface="Comic Sans MS"/>
              </a:rPr>
              <a:t>ε</a:t>
            </a:r>
            <a:r>
              <a:rPr sz="2800" b="1" spc="-10" dirty="0" smtClean="0">
                <a:latin typeface="Comic Sans MS"/>
                <a:cs typeface="Comic Sans MS"/>
              </a:rPr>
              <a:t>ί</a:t>
            </a:r>
            <a:r>
              <a:rPr sz="2800" b="1" spc="-5" dirty="0" smtClean="0">
                <a:latin typeface="Comic Sans MS"/>
                <a:cs typeface="Comic Sans MS"/>
              </a:rPr>
              <a:t>ο</a:t>
            </a:r>
            <a:r>
              <a:rPr sz="2800" b="1" dirty="0">
                <a:latin typeface="Comic Sans MS"/>
                <a:cs typeface="Comic Sans MS"/>
              </a:rPr>
              <a:t>	ι</a:t>
            </a:r>
            <a:r>
              <a:rPr sz="2800" b="1" spc="85" dirty="0">
                <a:latin typeface="Comic Sans MS"/>
                <a:cs typeface="Comic Sans MS"/>
              </a:rPr>
              <a:t>σ</a:t>
            </a:r>
            <a:r>
              <a:rPr sz="2800" b="1" dirty="0">
                <a:latin typeface="Comic Sans MS"/>
                <a:cs typeface="Comic Sans MS"/>
              </a:rPr>
              <a:t>ορ</a:t>
            </a:r>
            <a:r>
              <a:rPr sz="2800" b="1" spc="-5" dirty="0">
                <a:latin typeface="Comic Sans MS"/>
                <a:cs typeface="Comic Sans MS"/>
              </a:rPr>
              <a:t>ρ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10" dirty="0">
                <a:latin typeface="Comic Sans MS"/>
                <a:cs typeface="Comic Sans MS"/>
              </a:rPr>
              <a:t>π</a:t>
            </a:r>
            <a:r>
              <a:rPr sz="2800" b="1" dirty="0">
                <a:latin typeface="Comic Sans MS"/>
                <a:cs typeface="Comic Sans MS"/>
              </a:rPr>
              <a:t>ί</a:t>
            </a:r>
            <a:r>
              <a:rPr sz="2800" b="1" spc="65" dirty="0">
                <a:latin typeface="Comic Sans MS"/>
                <a:cs typeface="Comic Sans MS"/>
              </a:rPr>
              <a:t>α</a:t>
            </a:r>
            <a:r>
              <a:rPr sz="2800" b="1" spc="-5" dirty="0">
                <a:latin typeface="Comic Sans MS"/>
                <a:cs typeface="Comic Sans MS"/>
              </a:rPr>
              <a:t>ς</a:t>
            </a:r>
            <a:endParaRPr sz="2800" b="1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3919" y="5245097"/>
            <a:ext cx="106934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2800" b="1" spc="-185" dirty="0">
                <a:latin typeface="Comic Sans MS"/>
                <a:cs typeface="Comic Sans MS"/>
              </a:rPr>
              <a:t>Γ</a:t>
            </a:r>
            <a:r>
              <a:rPr sz="2800" spc="-185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τί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9754" y="5245097"/>
            <a:ext cx="23933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1185" algn="l"/>
                <a:tab pos="1347470" algn="l"/>
              </a:tabLst>
            </a:pPr>
            <a:r>
              <a:rPr sz="2800" spc="-15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-10" dirty="0">
                <a:latin typeface="Comic Sans MS"/>
                <a:cs typeface="Comic Sans MS"/>
              </a:rPr>
              <a:t>ί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αµ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7582" y="5245097"/>
            <a:ext cx="7550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3364" y="5655815"/>
            <a:ext cx="792035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8780" algn="l"/>
                <a:tab pos="3133725" algn="l"/>
                <a:tab pos="5649595" algn="l"/>
                <a:tab pos="7426325" algn="l"/>
              </a:tabLst>
            </a:pP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spc="-5" dirty="0">
                <a:latin typeface="Comic Sans MS"/>
                <a:cs typeface="Comic Sans MS"/>
              </a:rPr>
              <a:t>ή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ζ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950" i="1" spc="-195" dirty="0">
                <a:latin typeface="Meiryo UI"/>
                <a:cs typeface="Meiryo UI"/>
              </a:rPr>
              <a:t>⇒</a:t>
            </a:r>
            <a:r>
              <a:rPr sz="2950" i="1" spc="459" dirty="0">
                <a:latin typeface="Meiryo UI"/>
                <a:cs typeface="Meiryo UI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γαλύ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ερ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	π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αγωγ</a:t>
            </a:r>
            <a:r>
              <a:rPr sz="2800" spc="-5" dirty="0">
                <a:latin typeface="Comic Sans MS"/>
                <a:cs typeface="Comic Sans MS"/>
              </a:rPr>
              <a:t>ή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3364" y="6101585"/>
            <a:ext cx="525208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67610" algn="l"/>
                <a:tab pos="4345305" algn="l"/>
              </a:tabLst>
            </a:pP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spc="-10" dirty="0">
                <a:latin typeface="Comic Sans MS"/>
                <a:cs typeface="Comic Sans MS"/>
              </a:rPr>
              <a:t>αµηλ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ερ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	ε</a:t>
            </a:r>
            <a:r>
              <a:rPr sz="2800" spc="-10" dirty="0">
                <a:latin typeface="Comic Sans MS"/>
                <a:cs typeface="Comic Sans MS"/>
              </a:rPr>
              <a:t>πίπ</a:t>
            </a:r>
            <a:r>
              <a:rPr sz="2800" dirty="0">
                <a:latin typeface="Comic Sans MS"/>
                <a:cs typeface="Comic Sans MS"/>
              </a:rPr>
              <a:t>εδ</a:t>
            </a:r>
            <a:r>
              <a:rPr sz="2800" spc="-5" dirty="0">
                <a:latin typeface="Comic Sans MS"/>
                <a:cs typeface="Comic Sans MS"/>
              </a:rPr>
              <a:t>ο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ιµώ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8757" y="6082535"/>
            <a:ext cx="208597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0915" algn="l"/>
              </a:tabLst>
            </a:pPr>
            <a:r>
              <a:rPr sz="2950" i="1" spc="-195" dirty="0">
                <a:latin typeface="Meiryo UI"/>
                <a:cs typeface="Meiryo UI"/>
              </a:rPr>
              <a:t>⇒	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ίω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3364" y="6522209"/>
            <a:ext cx="622617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omic Sans MS"/>
                <a:cs typeface="Comic Sans MS"/>
              </a:rPr>
              <a:t>πληθω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ύ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 </a:t>
            </a:r>
            <a:r>
              <a:rPr sz="2800" spc="-10" dirty="0">
                <a:latin typeface="Comic Sans MS"/>
                <a:cs typeface="Comic Sans MS"/>
              </a:rPr>
              <a:t>αύ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spc="-10" dirty="0">
                <a:latin typeface="Comic Sans MS"/>
                <a:cs typeface="Comic Sans MS"/>
              </a:rPr>
              <a:t> απα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10" dirty="0">
                <a:latin typeface="Comic Sans MS"/>
                <a:cs typeface="Comic Sans MS"/>
              </a:rPr>
              <a:t>λη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ς.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0041" y="1479708"/>
            <a:ext cx="333375" cy="3950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195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η</a:t>
            </a:r>
            <a:r>
              <a:rPr sz="1100" dirty="0">
                <a:latin typeface="Comic Sans MS"/>
                <a:cs typeface="Comic Sans MS"/>
              </a:rPr>
              <a:t>γ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: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Ba</a:t>
            </a:r>
            <a:r>
              <a:rPr sz="1100" dirty="0">
                <a:latin typeface="Comic Sans MS"/>
                <a:cs typeface="Comic Sans MS"/>
              </a:rPr>
              <a:t>u</a:t>
            </a:r>
            <a:r>
              <a:rPr sz="1100" spc="-10" dirty="0">
                <a:latin typeface="Comic Sans MS"/>
                <a:cs typeface="Comic Sans MS"/>
              </a:rPr>
              <a:t>m</a:t>
            </a:r>
            <a:r>
              <a:rPr sz="1100" spc="-5" dirty="0">
                <a:latin typeface="Comic Sans MS"/>
                <a:cs typeface="Comic Sans MS"/>
              </a:rPr>
              <a:t>o</a:t>
            </a:r>
            <a:r>
              <a:rPr sz="1100" dirty="0">
                <a:latin typeface="Comic Sans MS"/>
                <a:cs typeface="Comic Sans MS"/>
              </a:rPr>
              <a:t>l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&amp; </a:t>
            </a:r>
            <a:r>
              <a:rPr sz="1100" spc="-5" dirty="0">
                <a:latin typeface="Comic Sans MS"/>
                <a:cs typeface="Comic Sans MS"/>
              </a:rPr>
              <a:t>Bl</a:t>
            </a:r>
            <a:r>
              <a:rPr sz="1100" dirty="0">
                <a:latin typeface="Comic Sans MS"/>
                <a:cs typeface="Comic Sans MS"/>
              </a:rPr>
              <a:t>i</a:t>
            </a:r>
            <a:r>
              <a:rPr sz="1100" spc="-5" dirty="0">
                <a:latin typeface="Comic Sans MS"/>
                <a:cs typeface="Comic Sans MS"/>
              </a:rPr>
              <a:t>nde</a:t>
            </a:r>
            <a:r>
              <a:rPr sz="1100" dirty="0">
                <a:latin typeface="Comic Sans MS"/>
                <a:cs typeface="Comic Sans MS"/>
              </a:rPr>
              <a:t>r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spc="5" dirty="0">
                <a:latin typeface="Comic Sans MS"/>
                <a:cs typeface="Comic Sans MS"/>
              </a:rPr>
              <a:t>(</a:t>
            </a:r>
            <a:r>
              <a:rPr sz="1100" spc="-5" dirty="0">
                <a:latin typeface="Comic Sans MS"/>
                <a:cs typeface="Comic Sans MS"/>
              </a:rPr>
              <a:t>20</a:t>
            </a:r>
            <a:r>
              <a:rPr sz="1100" spc="-10" dirty="0">
                <a:latin typeface="Comic Sans MS"/>
                <a:cs typeface="Comic Sans MS"/>
              </a:rPr>
              <a:t>1</a:t>
            </a:r>
            <a:r>
              <a:rPr sz="1100" spc="-5" dirty="0">
                <a:latin typeface="Comic Sans MS"/>
                <a:cs typeface="Comic Sans MS"/>
              </a:rPr>
              <a:t>2</a:t>
            </a:r>
            <a:r>
              <a:rPr sz="1100" dirty="0">
                <a:latin typeface="Comic Sans MS"/>
                <a:cs typeface="Comic Sans MS"/>
              </a:rPr>
              <a:t>),</a:t>
            </a:r>
            <a:r>
              <a:rPr sz="1100" spc="-15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¨</a:t>
            </a:r>
            <a:r>
              <a:rPr sz="1100" spc="5" dirty="0">
                <a:latin typeface="Comic Sans MS"/>
                <a:cs typeface="Comic Sans MS"/>
              </a:rPr>
              <a:t>Μ</a:t>
            </a:r>
            <a:r>
              <a:rPr sz="1100" dirty="0">
                <a:latin typeface="Comic Sans MS"/>
                <a:cs typeface="Comic Sans MS"/>
              </a:rPr>
              <a:t>ακ</a:t>
            </a:r>
            <a:r>
              <a:rPr sz="1100" spc="-5" dirty="0">
                <a:latin typeface="Comic Sans MS"/>
                <a:cs typeface="Comic Sans MS"/>
              </a:rPr>
              <a:t>ροο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ν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µικ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,</a:t>
            </a:r>
            <a:r>
              <a:rPr sz="1100" spc="-25" dirty="0">
                <a:latin typeface="Comic Sans MS"/>
                <a:cs typeface="Comic Sans MS"/>
              </a:rPr>
              <a:t> </a:t>
            </a:r>
            <a:r>
              <a:rPr sz="1100" spc="-5" dirty="0">
                <a:latin typeface="Comic Sans MS"/>
                <a:cs typeface="Comic Sans MS"/>
              </a:rPr>
              <a:t>Αρχέ</a:t>
            </a:r>
            <a:r>
              <a:rPr sz="1100" dirty="0">
                <a:latin typeface="Comic Sans MS"/>
                <a:cs typeface="Comic Sans MS"/>
              </a:rPr>
              <a:t>ς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dirty="0">
                <a:latin typeface="Comic Sans MS"/>
                <a:cs typeface="Comic Sans MS"/>
              </a:rPr>
              <a:t>και</a:t>
            </a:r>
          </a:p>
          <a:p>
            <a:pPr algn="ctr">
              <a:lnSpc>
                <a:spcPct val="100000"/>
              </a:lnSpc>
            </a:pPr>
            <a:r>
              <a:rPr sz="1100" spc="5" dirty="0">
                <a:latin typeface="Comic Sans MS"/>
                <a:cs typeface="Comic Sans MS"/>
              </a:rPr>
              <a:t>Π</a:t>
            </a:r>
            <a:r>
              <a:rPr sz="1100" spc="-5" dirty="0">
                <a:latin typeface="Comic Sans MS"/>
                <a:cs typeface="Comic Sans MS"/>
              </a:rPr>
              <a:t>ο</a:t>
            </a:r>
            <a:r>
              <a:rPr sz="1100" dirty="0">
                <a:latin typeface="Comic Sans MS"/>
                <a:cs typeface="Comic Sans MS"/>
              </a:rPr>
              <a:t>λι</a:t>
            </a:r>
            <a:r>
              <a:rPr sz="1100" spc="-5" dirty="0">
                <a:latin typeface="Comic Sans MS"/>
                <a:cs typeface="Comic Sans MS"/>
              </a:rPr>
              <a:t>τ</a:t>
            </a:r>
            <a:r>
              <a:rPr sz="1100" dirty="0">
                <a:latin typeface="Comic Sans MS"/>
                <a:cs typeface="Comic Sans MS"/>
              </a:rPr>
              <a:t>ικ</a:t>
            </a:r>
            <a:r>
              <a:rPr sz="1100" spc="-5" dirty="0">
                <a:latin typeface="Comic Sans MS"/>
                <a:cs typeface="Comic Sans MS"/>
              </a:rPr>
              <a:t>ή</a:t>
            </a:r>
            <a:r>
              <a:rPr sz="1100" dirty="0">
                <a:latin typeface="Comic Sans MS"/>
                <a:cs typeface="Comic Sans MS"/>
              </a:rPr>
              <a:t>¨</a:t>
            </a:r>
          </a:p>
        </p:txBody>
      </p:sp>
      <p:sp>
        <p:nvSpPr>
          <p:cNvPr id="18" name="object 18"/>
          <p:cNvSpPr/>
          <p:nvPr/>
        </p:nvSpPr>
        <p:spPr>
          <a:xfrm>
            <a:off x="1386715" y="3777995"/>
            <a:ext cx="7991843" cy="1440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18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77412" y="1719579"/>
            <a:ext cx="8341359" cy="46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715" indent="-274320" algn="just">
              <a:lnSpc>
                <a:spcPct val="100000"/>
              </a:lnSpc>
              <a:buFont typeface="Wingdings" pitchFamily="2" charset="2"/>
              <a:buChar char="q"/>
            </a:pPr>
            <a:r>
              <a:rPr sz="2600" dirty="0" smtClean="0">
                <a:latin typeface="Comic Sans MS"/>
                <a:cs typeface="Comic Sans MS"/>
              </a:rPr>
              <a:t>Η </a:t>
            </a:r>
            <a:r>
              <a:rPr sz="2600" spc="-15" dirty="0" smtClean="0">
                <a:latin typeface="Comic Sans MS"/>
                <a:cs typeface="Comic Sans MS"/>
              </a:rPr>
              <a:t> </a:t>
            </a:r>
            <a:r>
              <a:rPr lang="el-GR" sz="2600" spc="155" dirty="0" smtClean="0">
                <a:latin typeface="Comic Sans MS"/>
                <a:cs typeface="Comic Sans MS"/>
              </a:rPr>
              <a:t>Δ</a:t>
            </a:r>
            <a:r>
              <a:rPr sz="2600" dirty="0" smtClean="0">
                <a:latin typeface="Comic Sans MS"/>
                <a:cs typeface="Comic Sans MS"/>
              </a:rPr>
              <a:t>η</a:t>
            </a:r>
            <a:r>
              <a:rPr sz="2600" spc="-15" dirty="0" smtClean="0">
                <a:latin typeface="Comic Sans MS"/>
                <a:cs typeface="Comic Sans MS"/>
              </a:rPr>
              <a:t>µ</a:t>
            </a:r>
            <a:r>
              <a:rPr sz="2600" spc="-5" dirty="0" smtClean="0">
                <a:latin typeface="Comic Sans MS"/>
                <a:cs typeface="Comic Sans MS"/>
              </a:rPr>
              <a:t>ο</a:t>
            </a:r>
            <a:r>
              <a:rPr sz="2600" spc="-15" dirty="0" smtClean="0">
                <a:latin typeface="Comic Sans MS"/>
                <a:cs typeface="Comic Sans MS"/>
              </a:rPr>
              <a:t>σι</a:t>
            </a:r>
            <a:r>
              <a:rPr sz="2600" spc="-5" dirty="0" smtClean="0">
                <a:latin typeface="Comic Sans MS"/>
                <a:cs typeface="Comic Sans MS"/>
              </a:rPr>
              <a:t>ο</a:t>
            </a:r>
            <a:r>
              <a:rPr sz="2600" spc="-10" dirty="0" smtClean="0">
                <a:latin typeface="Comic Sans MS"/>
                <a:cs typeface="Comic Sans MS"/>
              </a:rPr>
              <a:t>ν</a:t>
            </a:r>
            <a:r>
              <a:rPr sz="2600" spc="-5" dirty="0" smtClean="0">
                <a:latin typeface="Comic Sans MS"/>
                <a:cs typeface="Comic Sans MS"/>
              </a:rPr>
              <a:t>ο</a:t>
            </a:r>
            <a:r>
              <a:rPr sz="2600" spc="-15" dirty="0" smtClean="0">
                <a:latin typeface="Comic Sans MS"/>
                <a:cs typeface="Comic Sans MS"/>
              </a:rPr>
              <a:t>µ</a:t>
            </a:r>
            <a:r>
              <a:rPr sz="2600" dirty="0" smtClean="0">
                <a:latin typeface="Comic Sans MS"/>
                <a:cs typeface="Comic Sans MS"/>
              </a:rPr>
              <a:t>ι</a:t>
            </a:r>
            <a:r>
              <a:rPr sz="2600" spc="-15" dirty="0" smtClean="0">
                <a:latin typeface="Comic Sans MS"/>
                <a:cs typeface="Comic Sans MS"/>
              </a:rPr>
              <a:t>κ</a:t>
            </a:r>
            <a:r>
              <a:rPr sz="2600" dirty="0" smtClean="0">
                <a:latin typeface="Comic Sans MS"/>
                <a:cs typeface="Comic Sans MS"/>
              </a:rPr>
              <a:t>ή </a:t>
            </a:r>
            <a:r>
              <a:rPr sz="2600" spc="-15" dirty="0" smtClean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η 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spc="-15" dirty="0">
                <a:latin typeface="Comic Sans MS"/>
                <a:cs typeface="Comic Sans MS"/>
              </a:rPr>
              <a:t>µι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µ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ή 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ή 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ί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ί</a:t>
            </a:r>
            <a:r>
              <a:rPr sz="2600" spc="2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πρ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ορ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ί</a:t>
            </a:r>
            <a:r>
              <a:rPr sz="2600" spc="2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-10" dirty="0">
                <a:latin typeface="Comic Sans MS"/>
                <a:cs typeface="Comic Sans MS"/>
              </a:rPr>
              <a:t>ά</a:t>
            </a:r>
            <a:r>
              <a:rPr sz="2600" dirty="0">
                <a:latin typeface="Comic Sans MS"/>
                <a:cs typeface="Comic Sans MS"/>
              </a:rPr>
              <a:t>γ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ες</a:t>
            </a:r>
            <a:r>
              <a:rPr sz="2600" spc="27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ης</a:t>
            </a:r>
            <a:r>
              <a:rPr sz="2600" spc="28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συ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ής </a:t>
            </a:r>
            <a:r>
              <a:rPr sz="2600" spc="-5" dirty="0">
                <a:latin typeface="Comic Sans MS"/>
                <a:cs typeface="Comic Sans MS"/>
              </a:rPr>
              <a:t>ζ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ης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ης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κο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µί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ς</a:t>
            </a:r>
            <a:r>
              <a:rPr sz="2600" dirty="0">
                <a:latin typeface="Comic Sans MS"/>
                <a:cs typeface="Comic Sans MS"/>
              </a:rPr>
              <a:t>.</a:t>
            </a:r>
          </a:p>
          <a:p>
            <a:pPr marL="381000" marR="5080" indent="-63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3000375" algn="l"/>
                <a:tab pos="4528185" algn="l"/>
                <a:tab pos="6251575" algn="l"/>
                <a:tab pos="7039609" algn="l"/>
              </a:tabLst>
            </a:pPr>
            <a:r>
              <a:rPr lang="el-GR" sz="2600" b="1" spc="470" dirty="0" smtClean="0">
                <a:latin typeface="Comic Sans MS"/>
                <a:cs typeface="Comic Sans MS"/>
              </a:rPr>
              <a:t>Δ</a:t>
            </a:r>
            <a:r>
              <a:rPr sz="2600" b="1" dirty="0" smtClean="0">
                <a:latin typeface="Comic Sans MS"/>
                <a:cs typeface="Comic Sans MS"/>
              </a:rPr>
              <a:t>η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80" dirty="0" smtClean="0">
                <a:latin typeface="Comic Sans MS"/>
                <a:cs typeface="Comic Sans MS"/>
              </a:rPr>
              <a:t>σ</a:t>
            </a:r>
            <a:r>
              <a:rPr sz="2600" b="1" spc="-15" dirty="0" smtClean="0">
                <a:latin typeface="Comic Sans MS"/>
                <a:cs typeface="Comic Sans MS"/>
              </a:rPr>
              <a:t>ιο</a:t>
            </a:r>
            <a:r>
              <a:rPr sz="2600" b="1" spc="-10" dirty="0" smtClean="0">
                <a:latin typeface="Comic Sans MS"/>
                <a:cs typeface="Comic Sans MS"/>
              </a:rPr>
              <a:t>ν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dirty="0" smtClean="0">
                <a:latin typeface="Comic Sans MS"/>
                <a:cs typeface="Comic Sans MS"/>
              </a:rPr>
              <a:t>ι</a:t>
            </a:r>
            <a:r>
              <a:rPr sz="2600" b="1" spc="-5" dirty="0" smtClean="0">
                <a:latin typeface="Comic Sans MS"/>
                <a:cs typeface="Comic Sans MS"/>
              </a:rPr>
              <a:t>κ</a:t>
            </a:r>
            <a:r>
              <a:rPr sz="2600" b="1" dirty="0" smtClean="0">
                <a:latin typeface="Comic Sans MS"/>
                <a:cs typeface="Comic Sans MS"/>
              </a:rPr>
              <a:t>ή</a:t>
            </a:r>
            <a:r>
              <a:rPr sz="2600" b="1" dirty="0">
                <a:latin typeface="Comic Sans MS"/>
                <a:cs typeface="Comic Sans MS"/>
              </a:rPr>
              <a:t>	</a:t>
            </a:r>
            <a:r>
              <a:rPr sz="2600" b="1" spc="-5" dirty="0">
                <a:latin typeface="Comic Sans MS"/>
                <a:cs typeface="Comic Sans MS"/>
              </a:rPr>
              <a:t>π</a:t>
            </a:r>
            <a:r>
              <a:rPr sz="2600" b="1" spc="-15" dirty="0">
                <a:latin typeface="Comic Sans MS"/>
                <a:cs typeface="Comic Sans MS"/>
              </a:rPr>
              <a:t>ο</a:t>
            </a:r>
            <a:r>
              <a:rPr sz="2600" b="1" spc="-10" dirty="0">
                <a:latin typeface="Comic Sans MS"/>
                <a:cs typeface="Comic Sans MS"/>
              </a:rPr>
              <a:t>λ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15" dirty="0">
                <a:latin typeface="Comic Sans MS"/>
                <a:cs typeface="Comic Sans MS"/>
              </a:rPr>
              <a:t>κ</a:t>
            </a:r>
            <a:r>
              <a:rPr sz="2600" b="1" spc="10" dirty="0">
                <a:latin typeface="Comic Sans MS"/>
                <a:cs typeface="Comic Sans MS"/>
              </a:rPr>
              <a:t>ή</a:t>
            </a:r>
            <a:r>
              <a:rPr sz="2600" dirty="0">
                <a:latin typeface="Comic Sans MS"/>
                <a:cs typeface="Comic Sans MS"/>
              </a:rPr>
              <a:t>:	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β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λές	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ις	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-5" dirty="0">
                <a:latin typeface="Comic Sans MS"/>
                <a:cs typeface="Comic Sans MS"/>
              </a:rPr>
              <a:t>ό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ς 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dirty="0">
                <a:latin typeface="Comic Sans MS"/>
                <a:cs typeface="Comic Sans MS"/>
              </a:rPr>
              <a:t>νες</a:t>
            </a:r>
            <a:r>
              <a:rPr sz="2600" spc="-4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φ</a:t>
            </a:r>
            <a:r>
              <a:rPr sz="2600" spc="-5" dirty="0">
                <a:latin typeface="Comic Sans MS"/>
                <a:cs typeface="Comic Sans MS"/>
              </a:rPr>
              <a:t>ορο</a:t>
            </a:r>
            <a:r>
              <a:rPr sz="2600" dirty="0">
                <a:latin typeface="Comic Sans MS"/>
                <a:cs typeface="Comic Sans MS"/>
              </a:rPr>
              <a:t>λ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γία</a:t>
            </a:r>
          </a:p>
          <a:p>
            <a:pPr marL="381000" marR="6350" indent="-63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Ø"/>
              <a:tabLst>
                <a:tab pos="2731135" algn="l"/>
                <a:tab pos="4325620" algn="l"/>
                <a:tab pos="6109970" algn="l"/>
                <a:tab pos="6875145" algn="l"/>
              </a:tabLst>
            </a:pPr>
            <a:r>
              <a:rPr sz="2600" b="1" spc="35" dirty="0" smtClean="0">
                <a:latin typeface="Comic Sans MS"/>
                <a:cs typeface="Comic Sans MS"/>
              </a:rPr>
              <a:t>Ν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dirty="0" smtClean="0">
                <a:latin typeface="Comic Sans MS"/>
                <a:cs typeface="Comic Sans MS"/>
              </a:rPr>
              <a:t>ι</a:t>
            </a:r>
            <a:r>
              <a:rPr sz="2600" b="1" spc="80" dirty="0" smtClean="0">
                <a:latin typeface="Comic Sans MS"/>
                <a:cs typeface="Comic Sans MS"/>
              </a:rPr>
              <a:t>σ</a:t>
            </a:r>
            <a:r>
              <a:rPr sz="2600" b="1" dirty="0" smtClean="0">
                <a:latin typeface="Comic Sans MS"/>
                <a:cs typeface="Comic Sans MS"/>
              </a:rPr>
              <a:t>µ</a:t>
            </a:r>
            <a:r>
              <a:rPr sz="2600" b="1" spc="65" dirty="0" smtClean="0">
                <a:latin typeface="Comic Sans MS"/>
                <a:cs typeface="Comic Sans MS"/>
              </a:rPr>
              <a:t>α</a:t>
            </a:r>
            <a:r>
              <a:rPr sz="2600" b="1" spc="-20" dirty="0" smtClean="0">
                <a:latin typeface="Comic Sans MS"/>
                <a:cs typeface="Comic Sans MS"/>
              </a:rPr>
              <a:t>τ</a:t>
            </a:r>
            <a:r>
              <a:rPr sz="2600" b="1" spc="-15" dirty="0" smtClean="0">
                <a:latin typeface="Comic Sans MS"/>
                <a:cs typeface="Comic Sans MS"/>
              </a:rPr>
              <a:t>ι</a:t>
            </a:r>
            <a:r>
              <a:rPr sz="2600" b="1" spc="-5" dirty="0" smtClean="0">
                <a:latin typeface="Comic Sans MS"/>
                <a:cs typeface="Comic Sans MS"/>
              </a:rPr>
              <a:t>κ</a:t>
            </a:r>
            <a:r>
              <a:rPr sz="2600" b="1" dirty="0" smtClean="0">
                <a:latin typeface="Comic Sans MS"/>
                <a:cs typeface="Comic Sans MS"/>
              </a:rPr>
              <a:t>ή</a:t>
            </a:r>
            <a:r>
              <a:rPr sz="2600" b="1" dirty="0">
                <a:latin typeface="Comic Sans MS"/>
                <a:cs typeface="Comic Sans MS"/>
              </a:rPr>
              <a:t>	</a:t>
            </a:r>
            <a:r>
              <a:rPr sz="2600" b="1" spc="-5" dirty="0">
                <a:latin typeface="Comic Sans MS"/>
                <a:cs typeface="Comic Sans MS"/>
              </a:rPr>
              <a:t>πο</a:t>
            </a:r>
            <a:r>
              <a:rPr sz="2600" b="1" spc="-10" dirty="0">
                <a:latin typeface="Comic Sans MS"/>
                <a:cs typeface="Comic Sans MS"/>
              </a:rPr>
              <a:t>λ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spc="-15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κ</a:t>
            </a:r>
            <a:r>
              <a:rPr sz="2600" b="1" spc="5" dirty="0">
                <a:latin typeface="Comic Sans MS"/>
                <a:cs typeface="Comic Sans MS"/>
              </a:rPr>
              <a:t>ή</a:t>
            </a:r>
            <a:r>
              <a:rPr sz="2600" dirty="0">
                <a:latin typeface="Comic Sans MS"/>
                <a:cs typeface="Comic Sans MS"/>
              </a:rPr>
              <a:t>:	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βο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dirty="0">
                <a:latin typeface="Comic Sans MS"/>
                <a:cs typeface="Comic Sans MS"/>
              </a:rPr>
              <a:t>ές	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	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spc="5" dirty="0">
                <a:latin typeface="Comic Sans MS"/>
                <a:cs typeface="Comic Sans MS"/>
              </a:rPr>
              <a:t>φ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ά </a:t>
            </a:r>
            <a:r>
              <a:rPr sz="2600" spc="-5" dirty="0">
                <a:latin typeface="Comic Sans MS"/>
                <a:cs typeface="Comic Sans MS"/>
              </a:rPr>
              <a:t>χρ</a:t>
            </a:r>
            <a:r>
              <a:rPr sz="2600" dirty="0">
                <a:latin typeface="Comic Sans MS"/>
                <a:cs typeface="Comic Sans MS"/>
              </a:rPr>
              <a:t>ήµ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ς</a:t>
            </a:r>
          </a:p>
          <a:p>
            <a:pPr marL="384175">
              <a:lnSpc>
                <a:spcPct val="100000"/>
              </a:lnSpc>
              <a:spcBef>
                <a:spcPts val="1400"/>
              </a:spcBef>
            </a:pP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445" dirty="0">
                <a:latin typeface="Comic Sans MS"/>
                <a:cs typeface="Comic Sans MS"/>
              </a:rPr>
              <a:t>.</a:t>
            </a:r>
            <a:r>
              <a:rPr sz="2000" b="1" spc="-5" dirty="0">
                <a:latin typeface="Comic Sans MS"/>
                <a:cs typeface="Comic Sans MS"/>
              </a:rPr>
              <a:t>χ</a:t>
            </a:r>
            <a:r>
              <a:rPr sz="2000" b="1" spc="440" dirty="0">
                <a:latin typeface="Comic Sans MS"/>
                <a:cs typeface="Comic Sans MS"/>
              </a:rPr>
              <a:t>.</a:t>
            </a:r>
            <a:r>
              <a:rPr sz="2000" b="1" spc="305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Κ</a:t>
            </a:r>
            <a:r>
              <a:rPr sz="2000" b="1" dirty="0">
                <a:latin typeface="Comic Sans MS"/>
                <a:cs typeface="Comic Sans MS"/>
              </a:rPr>
              <a:t>υ</a:t>
            </a:r>
            <a:r>
              <a:rPr sz="2000" b="1" spc="-5" dirty="0">
                <a:latin typeface="Comic Sans MS"/>
                <a:cs typeface="Comic Sans MS"/>
              </a:rPr>
              <a:t>β</a:t>
            </a:r>
            <a:r>
              <a:rPr sz="2000" b="1" spc="-10" dirty="0">
                <a:latin typeface="Comic Sans MS"/>
                <a:cs typeface="Comic Sans MS"/>
              </a:rPr>
              <a:t>έρ</a:t>
            </a:r>
            <a:r>
              <a:rPr sz="2000" b="1" spc="-5" dirty="0">
                <a:latin typeface="Comic Sans MS"/>
                <a:cs typeface="Comic Sans MS"/>
              </a:rPr>
              <a:t>ν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320" dirty="0">
                <a:latin typeface="Comic Sans MS"/>
                <a:cs typeface="Comic Sans MS"/>
              </a:rPr>
              <a:t>:</a:t>
            </a:r>
            <a:r>
              <a:rPr sz="2000" b="1" spc="315" dirty="0">
                <a:latin typeface="Comic Sans MS"/>
                <a:cs typeface="Comic Sans MS"/>
              </a:rPr>
              <a:t> </a:t>
            </a:r>
            <a:r>
              <a:rPr sz="2000" b="1" spc="190" dirty="0">
                <a:latin typeface="Lucida Sans Unicode"/>
                <a:cs typeface="Lucida Sans Unicode"/>
              </a:rPr>
              <a:t>↓</a:t>
            </a:r>
            <a:r>
              <a:rPr sz="2000" b="1" spc="-10" dirty="0">
                <a:latin typeface="Comic Sans MS"/>
                <a:cs typeface="Comic Sans MS"/>
              </a:rPr>
              <a:t>δ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-5" dirty="0">
                <a:latin typeface="Comic Sans MS"/>
                <a:cs typeface="Comic Sans MS"/>
              </a:rPr>
              <a:t>νών</a:t>
            </a:r>
            <a:r>
              <a:rPr sz="2000" b="1" spc="110" dirty="0">
                <a:latin typeface="Lucida Sans Unicode"/>
                <a:cs typeface="Lucida Sans Unicode"/>
              </a:rPr>
              <a:t>⇒</a:t>
            </a:r>
            <a:r>
              <a:rPr sz="2000" b="1" spc="280" dirty="0">
                <a:latin typeface="Lucida Sans Unicode"/>
                <a:cs typeface="Lucida Sans Unicode"/>
              </a:rPr>
              <a:t> </a:t>
            </a:r>
            <a:r>
              <a:rPr sz="2000" b="1" spc="190" dirty="0">
                <a:latin typeface="Lucida Sans Unicode"/>
                <a:cs typeface="Lucida Sans Unicode"/>
              </a:rPr>
              <a:t>↓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dirty="0">
                <a:latin typeface="Comic Sans MS"/>
                <a:cs typeface="Comic Sans MS"/>
              </a:rPr>
              <a:t>υ</a:t>
            </a:r>
            <a:r>
              <a:rPr sz="2000" b="1" spc="-5" dirty="0">
                <a:latin typeface="Comic Sans MS"/>
                <a:cs typeface="Comic Sans MS"/>
              </a:rPr>
              <a:t>ν</a:t>
            </a:r>
            <a:r>
              <a:rPr sz="2000" b="1" spc="-10" dirty="0">
                <a:latin typeface="Comic Sans MS"/>
                <a:cs typeface="Comic Sans MS"/>
              </a:rPr>
              <a:t>ο</a:t>
            </a:r>
            <a:r>
              <a:rPr sz="2000" b="1" spc="-5" dirty="0">
                <a:latin typeface="Comic Sans MS"/>
                <a:cs typeface="Comic Sans MS"/>
              </a:rPr>
              <a:t>λικ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-5" dirty="0">
                <a:latin typeface="Comic Sans MS"/>
                <a:cs typeface="Comic Sans MS"/>
              </a:rPr>
              <a:t>ς</a:t>
            </a:r>
            <a:r>
              <a:rPr sz="2000" b="1" spc="31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ζ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-5" dirty="0">
                <a:latin typeface="Comic Sans MS"/>
                <a:cs typeface="Comic Sans MS"/>
              </a:rPr>
              <a:t>τ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-5" dirty="0">
                <a:latin typeface="Comic Sans MS"/>
                <a:cs typeface="Comic Sans MS"/>
              </a:rPr>
              <a:t>ς</a:t>
            </a:r>
            <a:r>
              <a:rPr sz="2000" b="1" spc="33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κ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dirty="0">
                <a:latin typeface="Comic Sans MS"/>
                <a:cs typeface="Comic Sans MS"/>
              </a:rPr>
              <a:t>ι</a:t>
            </a:r>
          </a:p>
          <a:p>
            <a:pPr marL="2440305">
              <a:lnSpc>
                <a:spcPct val="100000"/>
              </a:lnSpc>
              <a:spcBef>
                <a:spcPts val="60"/>
              </a:spcBef>
            </a:pPr>
            <a:r>
              <a:rPr sz="2000" b="1" spc="190" dirty="0">
                <a:latin typeface="Lucida Sans Unicode"/>
                <a:cs typeface="Lucida Sans Unicode"/>
              </a:rPr>
              <a:t>↓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50" dirty="0">
                <a:latin typeface="Comic Sans MS"/>
                <a:cs typeface="Comic Sans MS"/>
              </a:rPr>
              <a:t>α</a:t>
            </a:r>
            <a:r>
              <a:rPr sz="2000" b="1" spc="-10" dirty="0">
                <a:latin typeface="Comic Sans MS"/>
                <a:cs typeface="Comic Sans MS"/>
              </a:rPr>
              <a:t>ρ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90" dirty="0">
                <a:latin typeface="Comic Sans MS"/>
                <a:cs typeface="Comic Sans MS"/>
              </a:rPr>
              <a:t>γ</a:t>
            </a:r>
            <a:r>
              <a:rPr sz="2000" b="1" spc="-5" dirty="0">
                <a:latin typeface="Comic Sans MS"/>
                <a:cs typeface="Comic Sans MS"/>
              </a:rPr>
              <a:t>ω</a:t>
            </a:r>
            <a:r>
              <a:rPr sz="2000" b="1" spc="90" dirty="0">
                <a:latin typeface="Comic Sans MS"/>
                <a:cs typeface="Comic Sans MS"/>
              </a:rPr>
              <a:t>γ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31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&amp;</a:t>
            </a:r>
            <a:r>
              <a:rPr sz="2000" b="1" spc="325" dirty="0">
                <a:latin typeface="Comic Sans MS"/>
                <a:cs typeface="Comic Sans MS"/>
              </a:rPr>
              <a:t> 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spc="-5" dirty="0">
                <a:latin typeface="Comic Sans MS"/>
                <a:cs typeface="Comic Sans MS"/>
              </a:rPr>
              <a:t>χ</a:t>
            </a:r>
            <a:r>
              <a:rPr sz="2000" b="1" spc="-10" dirty="0">
                <a:latin typeface="Comic Sans MS"/>
                <a:cs typeface="Comic Sans MS"/>
              </a:rPr>
              <a:t>ό</a:t>
            </a:r>
            <a:r>
              <a:rPr sz="2000" b="1" spc="-5" dirty="0">
                <a:latin typeface="Comic Sans MS"/>
                <a:cs typeface="Comic Sans MS"/>
              </a:rPr>
              <a:t>λ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dirty="0">
                <a:latin typeface="Comic Sans MS"/>
                <a:cs typeface="Comic Sans MS"/>
              </a:rPr>
              <a:t>η</a:t>
            </a:r>
          </a:p>
          <a:p>
            <a:pPr marL="472440" marR="196850" indent="-259079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Comic Sans MS"/>
                <a:cs typeface="Comic Sans MS"/>
              </a:rPr>
              <a:t>Κε</a:t>
            </a:r>
            <a:r>
              <a:rPr sz="2000" b="1" spc="-5" dirty="0">
                <a:latin typeface="Comic Sans MS"/>
                <a:cs typeface="Comic Sans MS"/>
              </a:rPr>
              <a:t>ντ</a:t>
            </a:r>
            <a:r>
              <a:rPr sz="2000" b="1" spc="-10" dirty="0">
                <a:latin typeface="Comic Sans MS"/>
                <a:cs typeface="Comic Sans MS"/>
              </a:rPr>
              <a:t>ρ</a:t>
            </a:r>
            <a:r>
              <a:rPr sz="2000" b="1" spc="-5" dirty="0">
                <a:latin typeface="Comic Sans MS"/>
                <a:cs typeface="Comic Sans MS"/>
              </a:rPr>
              <a:t>ικ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315" dirty="0">
                <a:latin typeface="Comic Sans MS"/>
                <a:cs typeface="Comic Sans MS"/>
              </a:rPr>
              <a:t> </a:t>
            </a:r>
            <a:r>
              <a:rPr sz="2000" b="1" spc="30" dirty="0">
                <a:latin typeface="Comic Sans MS"/>
                <a:cs typeface="Comic Sans MS"/>
              </a:rPr>
              <a:t>Τ</a:t>
            </a:r>
            <a:r>
              <a:rPr sz="2000" b="1" spc="-10" dirty="0">
                <a:latin typeface="Comic Sans MS"/>
                <a:cs typeface="Comic Sans MS"/>
              </a:rPr>
              <a:t>ρ</a:t>
            </a:r>
            <a:r>
              <a:rPr sz="2000" b="1" spc="45" dirty="0">
                <a:latin typeface="Comic Sans MS"/>
                <a:cs typeface="Comic Sans MS"/>
              </a:rPr>
              <a:t>ά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-10" dirty="0">
                <a:latin typeface="Comic Sans MS"/>
                <a:cs typeface="Comic Sans MS"/>
              </a:rPr>
              <a:t>ε</a:t>
            </a:r>
            <a:r>
              <a:rPr sz="2000" b="1" spc="-5" dirty="0">
                <a:latin typeface="Comic Sans MS"/>
                <a:cs typeface="Comic Sans MS"/>
              </a:rPr>
              <a:t>ζ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320" dirty="0">
                <a:latin typeface="Comic Sans MS"/>
                <a:cs typeface="Comic Sans MS"/>
              </a:rPr>
              <a:t>:</a:t>
            </a:r>
            <a:r>
              <a:rPr sz="2000" b="1" spc="335" dirty="0">
                <a:latin typeface="Comic Sans MS"/>
                <a:cs typeface="Comic Sans MS"/>
              </a:rPr>
              <a:t> </a:t>
            </a:r>
            <a:r>
              <a:rPr sz="2000" b="1" spc="190" dirty="0">
                <a:latin typeface="Lucida Sans Unicode"/>
                <a:cs typeface="Lucida Sans Unicode"/>
              </a:rPr>
              <a:t>↑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-10" dirty="0">
                <a:latin typeface="Comic Sans MS"/>
                <a:cs typeface="Comic Sans MS"/>
              </a:rPr>
              <a:t>ρο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spc="55" dirty="0">
                <a:latin typeface="Comic Sans MS"/>
                <a:cs typeface="Comic Sans MS"/>
              </a:rPr>
              <a:t>φ</a:t>
            </a:r>
            <a:r>
              <a:rPr sz="2000" b="1" spc="-10" dirty="0">
                <a:latin typeface="Comic Sans MS"/>
                <a:cs typeface="Comic Sans MS"/>
              </a:rPr>
              <a:t>ορ</a:t>
            </a:r>
            <a:r>
              <a:rPr sz="2000" b="1" spc="45" dirty="0">
                <a:latin typeface="Comic Sans MS"/>
                <a:cs typeface="Comic Sans MS"/>
              </a:rPr>
              <a:t>ά</a:t>
            </a:r>
            <a:r>
              <a:rPr sz="2000" b="1" spc="-5" dirty="0">
                <a:latin typeface="Comic Sans MS"/>
                <a:cs typeface="Comic Sans MS"/>
              </a:rPr>
              <a:t>ς</a:t>
            </a:r>
            <a:r>
              <a:rPr sz="2000" b="1" spc="31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χ</a:t>
            </a:r>
            <a:r>
              <a:rPr sz="2000" b="1" spc="-10" dirty="0">
                <a:latin typeface="Comic Sans MS"/>
                <a:cs typeface="Comic Sans MS"/>
              </a:rPr>
              <a:t>ρ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25" dirty="0">
                <a:latin typeface="Comic Sans MS"/>
                <a:cs typeface="Comic Sans MS"/>
              </a:rPr>
              <a:t>µ</a:t>
            </a:r>
            <a:r>
              <a:rPr sz="2000" b="1" spc="20" dirty="0">
                <a:latin typeface="Comic Sans MS"/>
                <a:cs typeface="Comic Sans MS"/>
              </a:rPr>
              <a:t>α</a:t>
            </a:r>
            <a:r>
              <a:rPr sz="2000" b="1" spc="-5" dirty="0">
                <a:latin typeface="Comic Sans MS"/>
                <a:cs typeface="Comic Sans MS"/>
              </a:rPr>
              <a:t>τ</a:t>
            </a:r>
            <a:r>
              <a:rPr sz="2000" b="1" spc="-10" dirty="0">
                <a:latin typeface="Comic Sans MS"/>
                <a:cs typeface="Comic Sans MS"/>
              </a:rPr>
              <a:t>ος</a:t>
            </a:r>
            <a:r>
              <a:rPr sz="2000" b="1" spc="110" dirty="0">
                <a:latin typeface="Lucida Sans Unicode"/>
                <a:cs typeface="Lucida Sans Unicode"/>
              </a:rPr>
              <a:t>⇒</a:t>
            </a:r>
            <a:r>
              <a:rPr sz="2000" b="1" spc="290" dirty="0">
                <a:latin typeface="Lucida Sans Unicode"/>
                <a:cs typeface="Lucida Sans Unicode"/>
              </a:rPr>
              <a:t> </a:t>
            </a:r>
            <a:r>
              <a:rPr sz="2000" b="1" spc="190" dirty="0">
                <a:latin typeface="Lucida Sans Unicode"/>
                <a:cs typeface="Lucida Sans Unicode"/>
              </a:rPr>
              <a:t>↓</a:t>
            </a:r>
            <a:r>
              <a:rPr sz="2000" b="1" spc="-10" dirty="0">
                <a:latin typeface="Comic Sans MS"/>
                <a:cs typeface="Comic Sans MS"/>
              </a:rPr>
              <a:t>ε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-5" dirty="0">
                <a:latin typeface="Comic Sans MS"/>
                <a:cs typeface="Comic Sans MS"/>
              </a:rPr>
              <a:t>ιτ</a:t>
            </a:r>
            <a:r>
              <a:rPr sz="2000" b="1" spc="-10" dirty="0">
                <a:latin typeface="Comic Sans MS"/>
                <a:cs typeface="Comic Sans MS"/>
              </a:rPr>
              <a:t>ο</a:t>
            </a:r>
            <a:r>
              <a:rPr sz="2000" b="1" spc="-5" dirty="0">
                <a:latin typeface="Comic Sans MS"/>
                <a:cs typeface="Comic Sans MS"/>
              </a:rPr>
              <a:t>κίω</a:t>
            </a:r>
            <a:r>
              <a:rPr sz="2000" b="1" dirty="0">
                <a:latin typeface="Comic Sans MS"/>
                <a:cs typeface="Comic Sans MS"/>
              </a:rPr>
              <a:t>ν </a:t>
            </a:r>
            <a:r>
              <a:rPr sz="2000" b="1" spc="-5" dirty="0">
                <a:latin typeface="Comic Sans MS"/>
                <a:cs typeface="Comic Sans MS"/>
              </a:rPr>
              <a:t>κ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dirty="0">
                <a:latin typeface="Comic Sans MS"/>
                <a:cs typeface="Comic Sans MS"/>
              </a:rPr>
              <a:t>ι</a:t>
            </a:r>
            <a:r>
              <a:rPr sz="2000" b="1" spc="310" dirty="0">
                <a:latin typeface="Comic Sans MS"/>
                <a:cs typeface="Comic Sans MS"/>
              </a:rPr>
              <a:t> </a:t>
            </a:r>
            <a:r>
              <a:rPr sz="2000" b="1" spc="190" dirty="0">
                <a:latin typeface="Lucida Sans Unicode"/>
                <a:cs typeface="Lucida Sans Unicode"/>
              </a:rPr>
              <a:t>↑</a:t>
            </a:r>
            <a:r>
              <a:rPr sz="2000" b="1" spc="-5" dirty="0">
                <a:latin typeface="Comic Sans MS"/>
                <a:cs typeface="Comic Sans MS"/>
              </a:rPr>
              <a:t>κ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-5" dirty="0">
                <a:latin typeface="Comic Sans MS"/>
                <a:cs typeface="Comic Sans MS"/>
              </a:rPr>
              <a:t>τ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-5" dirty="0">
                <a:latin typeface="Comic Sans MS"/>
                <a:cs typeface="Comic Sans MS"/>
              </a:rPr>
              <a:t>ν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-5" dirty="0">
                <a:latin typeface="Comic Sans MS"/>
                <a:cs typeface="Comic Sans MS"/>
              </a:rPr>
              <a:t>λωτικώ</a:t>
            </a:r>
            <a:r>
              <a:rPr sz="2000" b="1" dirty="0">
                <a:latin typeface="Comic Sans MS"/>
                <a:cs typeface="Comic Sans MS"/>
              </a:rPr>
              <a:t>ν</a:t>
            </a:r>
            <a:r>
              <a:rPr sz="2000" b="1" spc="320" dirty="0">
                <a:latin typeface="Comic Sans MS"/>
                <a:cs typeface="Comic Sans MS"/>
              </a:rPr>
              <a:t> </a:t>
            </a:r>
            <a:r>
              <a:rPr sz="2000" b="1" spc="-10" dirty="0">
                <a:latin typeface="Comic Sans MS"/>
                <a:cs typeface="Comic Sans MS"/>
              </a:rPr>
              <a:t>δ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dirty="0">
                <a:latin typeface="Comic Sans MS"/>
                <a:cs typeface="Comic Sans MS"/>
              </a:rPr>
              <a:t>π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spc="-5" dirty="0">
                <a:latin typeface="Comic Sans MS"/>
                <a:cs typeface="Comic Sans MS"/>
              </a:rPr>
              <a:t>νώ</a:t>
            </a:r>
            <a:r>
              <a:rPr sz="2000" b="1" dirty="0">
                <a:latin typeface="Comic Sans MS"/>
                <a:cs typeface="Comic Sans MS"/>
              </a:rPr>
              <a:t>ν</a:t>
            </a:r>
            <a:r>
              <a:rPr sz="2000" b="1" spc="33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κ</a:t>
            </a:r>
            <a:r>
              <a:rPr sz="2000" b="1" spc="45" dirty="0">
                <a:latin typeface="Comic Sans MS"/>
                <a:cs typeface="Comic Sans MS"/>
              </a:rPr>
              <a:t>α</a:t>
            </a:r>
            <a:r>
              <a:rPr sz="2000" b="1" dirty="0">
                <a:latin typeface="Comic Sans MS"/>
                <a:cs typeface="Comic Sans MS"/>
              </a:rPr>
              <a:t>ι</a:t>
            </a:r>
            <a:r>
              <a:rPr sz="2000" b="1" spc="325" dirty="0">
                <a:latin typeface="Comic Sans MS"/>
                <a:cs typeface="Comic Sans MS"/>
              </a:rPr>
              <a:t> </a:t>
            </a:r>
            <a:r>
              <a:rPr sz="2000" b="1" spc="190" dirty="0">
                <a:latin typeface="Lucida Sans Unicode"/>
                <a:cs typeface="Lucida Sans Unicode"/>
              </a:rPr>
              <a:t>↑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dirty="0">
                <a:latin typeface="Comic Sans MS"/>
                <a:cs typeface="Comic Sans MS"/>
              </a:rPr>
              <a:t>υ</a:t>
            </a:r>
            <a:r>
              <a:rPr sz="2000" b="1" spc="-5" dirty="0">
                <a:latin typeface="Comic Sans MS"/>
                <a:cs typeface="Comic Sans MS"/>
              </a:rPr>
              <a:t>ν</a:t>
            </a:r>
            <a:r>
              <a:rPr sz="2000" b="1" spc="-10" dirty="0">
                <a:latin typeface="Comic Sans MS"/>
                <a:cs typeface="Comic Sans MS"/>
              </a:rPr>
              <a:t>ο</a:t>
            </a:r>
            <a:r>
              <a:rPr sz="2000" b="1" spc="-5" dirty="0">
                <a:latin typeface="Comic Sans MS"/>
                <a:cs typeface="Comic Sans MS"/>
              </a:rPr>
              <a:t>λικ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-5" dirty="0">
                <a:latin typeface="Comic Sans MS"/>
                <a:cs typeface="Comic Sans MS"/>
              </a:rPr>
              <a:t>ς</a:t>
            </a:r>
            <a:r>
              <a:rPr sz="2000" b="1" spc="31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ζ</a:t>
            </a:r>
            <a:r>
              <a:rPr sz="2000" b="1" dirty="0">
                <a:latin typeface="Comic Sans MS"/>
                <a:cs typeface="Comic Sans MS"/>
              </a:rPr>
              <a:t>ή</a:t>
            </a:r>
            <a:r>
              <a:rPr sz="2000" b="1" spc="-5" dirty="0">
                <a:latin typeface="Comic Sans MS"/>
                <a:cs typeface="Comic Sans MS"/>
              </a:rPr>
              <a:t>τ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80" dirty="0">
                <a:latin typeface="Comic Sans MS"/>
                <a:cs typeface="Comic Sans MS"/>
              </a:rPr>
              <a:t>σ</a:t>
            </a:r>
            <a:r>
              <a:rPr sz="2000" b="1" dirty="0">
                <a:latin typeface="Comic Sans MS"/>
                <a:cs typeface="Comic Sans MS"/>
              </a:rPr>
              <a:t>η</a:t>
            </a:r>
            <a:r>
              <a:rPr sz="2000" b="1" spc="-5" dirty="0">
                <a:latin typeface="Comic Sans MS"/>
                <a:cs typeface="Comic Sans MS"/>
              </a:rPr>
              <a:t>ς</a:t>
            </a:r>
            <a:endParaRPr sz="2000" b="1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534670" y="654050"/>
            <a:ext cx="9624060" cy="907977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ΕΝΕΡΓΙΕΣ ΠΟΛΙΤΙΚΕΣ ΣΤΑΘΕΡΟΠΟΗΣΗΣ ΤΗΣ ΟΙΚΟΝΟΜΙΑΣ</a:t>
            </a:r>
            <a:endParaRPr lang="el-GR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533970"/>
            <a:ext cx="96240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3380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Π</a:t>
            </a:r>
            <a:r>
              <a:rPr sz="3200" b="1" spc="25" dirty="0">
                <a:latin typeface="Comic Sans MS" pitchFamily="66" charset="0"/>
              </a:rPr>
              <a:t>Ρ</a:t>
            </a:r>
            <a:r>
              <a:rPr sz="3200" b="1" spc="-10" dirty="0">
                <a:latin typeface="Comic Sans MS" pitchFamily="66" charset="0"/>
              </a:rPr>
              <a:t>Ο</a:t>
            </a:r>
            <a:r>
              <a:rPr sz="3200" b="1" spc="-5" dirty="0">
                <a:latin typeface="Comic Sans MS" pitchFamily="66" charset="0"/>
              </a:rPr>
              <a:t>ΒΛΗΜ</a:t>
            </a:r>
            <a:r>
              <a:rPr sz="3200" b="1" spc="-15" dirty="0">
                <a:latin typeface="Comic Sans MS" pitchFamily="66" charset="0"/>
              </a:rPr>
              <a:t>Α</a:t>
            </a:r>
            <a:r>
              <a:rPr sz="3200" b="1" spc="35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380" dirty="0">
                <a:latin typeface="Comic Sans MS" pitchFamily="66" charset="0"/>
              </a:rPr>
              <a:t> </a:t>
            </a:r>
            <a:r>
              <a:rPr sz="3200" b="1" spc="35" dirty="0">
                <a:latin typeface="Comic Sans MS" pitchFamily="66" charset="0"/>
              </a:rPr>
              <a:t>Τ</a:t>
            </a:r>
            <a:r>
              <a:rPr sz="3200" b="1" spc="-5" dirty="0">
                <a:latin typeface="Comic Sans MS" pitchFamily="66" charset="0"/>
              </a:rPr>
              <a:t>Ω</a:t>
            </a:r>
            <a:r>
              <a:rPr sz="3200" b="1" spc="40" dirty="0">
                <a:latin typeface="Comic Sans MS" pitchFamily="66" charset="0"/>
              </a:rPr>
              <a:t>Ν</a:t>
            </a:r>
            <a:r>
              <a:rPr sz="3200" b="1" spc="380" dirty="0">
                <a:latin typeface="Comic Sans MS" pitchFamily="66" charset="0"/>
              </a:rPr>
              <a:t> </a:t>
            </a:r>
            <a:r>
              <a:rPr sz="3200" b="1" dirty="0">
                <a:latin typeface="Comic Sans MS" pitchFamily="66" charset="0"/>
              </a:rPr>
              <a:t>Ε</a:t>
            </a:r>
            <a:r>
              <a:rPr sz="3200" b="1" spc="35" dirty="0">
                <a:latin typeface="Comic Sans MS" pitchFamily="66" charset="0"/>
              </a:rPr>
              <a:t>Ν</a:t>
            </a:r>
            <a:r>
              <a:rPr sz="3200" b="1" dirty="0">
                <a:latin typeface="Comic Sans MS" pitchFamily="66" charset="0"/>
              </a:rPr>
              <a:t>Ε</a:t>
            </a:r>
            <a:r>
              <a:rPr sz="3200" b="1" spc="25" dirty="0">
                <a:latin typeface="Comic Sans MS" pitchFamily="66" charset="0"/>
              </a:rPr>
              <a:t>Ρ</a:t>
            </a:r>
            <a:r>
              <a:rPr sz="3200" b="1" spc="-190" dirty="0">
                <a:latin typeface="Comic Sans MS" pitchFamily="66" charset="0"/>
              </a:rPr>
              <a:t>Γ</a:t>
            </a:r>
            <a:r>
              <a:rPr sz="3200" b="1" spc="-5" dirty="0">
                <a:latin typeface="Comic Sans MS" pitchFamily="66" charset="0"/>
              </a:rPr>
              <a:t>Ω</a:t>
            </a:r>
            <a:r>
              <a:rPr sz="3200" b="1" spc="40" dirty="0">
                <a:latin typeface="Comic Sans MS" pitchFamily="66" charset="0"/>
              </a:rPr>
              <a:t>Ν</a:t>
            </a:r>
            <a:r>
              <a:rPr sz="3200" b="1" spc="380" dirty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ΠΟΛ</a:t>
            </a:r>
            <a:r>
              <a:rPr sz="3200" b="1" spc="-10" dirty="0">
                <a:latin typeface="Comic Sans MS" pitchFamily="66" charset="0"/>
              </a:rPr>
              <a:t>Ι</a:t>
            </a:r>
            <a:r>
              <a:rPr sz="3200" b="1" spc="35" dirty="0">
                <a:latin typeface="Comic Sans MS" pitchFamily="66" charset="0"/>
              </a:rPr>
              <a:t>Τ</a:t>
            </a:r>
            <a:r>
              <a:rPr sz="3200" b="1" spc="-10" dirty="0">
                <a:latin typeface="Comic Sans MS" pitchFamily="66" charset="0"/>
              </a:rPr>
              <a:t>ΙΚ</a:t>
            </a:r>
            <a:r>
              <a:rPr sz="3200" b="1" spc="-5" dirty="0">
                <a:latin typeface="Comic Sans MS" pitchFamily="66" charset="0"/>
              </a:rPr>
              <a:t>Ω</a:t>
            </a:r>
            <a:r>
              <a:rPr sz="3200" b="1" spc="40" dirty="0">
                <a:latin typeface="Comic Sans MS" pitchFamily="66" charset="0"/>
              </a:rPr>
              <a:t>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4156" y="1416050"/>
            <a:ext cx="8808344" cy="5878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715" indent="-274320" algn="just">
              <a:lnSpc>
                <a:spcPct val="100000"/>
              </a:lnSpc>
              <a:buFont typeface="Wingdings" pitchFamily="2" charset="2"/>
              <a:buChar char="q"/>
            </a:pPr>
            <a:r>
              <a:rPr sz="2600" spc="-5" dirty="0" smtClean="0">
                <a:latin typeface="Comic Sans MS"/>
                <a:cs typeface="Comic Sans MS"/>
              </a:rPr>
              <a:t>Ο</a:t>
            </a:r>
            <a:r>
              <a:rPr sz="2600" dirty="0" smtClean="0">
                <a:latin typeface="Comic Sans MS"/>
                <a:cs typeface="Comic Sans MS"/>
              </a:rPr>
              <a:t>ι </a:t>
            </a:r>
            <a:r>
              <a:rPr sz="2600" spc="50" dirty="0" smtClean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spc="-10" dirty="0">
                <a:latin typeface="Comic Sans MS"/>
                <a:cs typeface="Comic Sans MS"/>
              </a:rPr>
              <a:t>ά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ις </a:t>
            </a:r>
            <a:r>
              <a:rPr sz="2600" spc="4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ης </a:t>
            </a:r>
            <a:r>
              <a:rPr sz="2600" spc="45" dirty="0">
                <a:latin typeface="Comic Sans MS"/>
                <a:cs typeface="Comic Sans MS"/>
              </a:rPr>
              <a:t> </a:t>
            </a:r>
            <a:r>
              <a:rPr sz="2600" spc="155" dirty="0">
                <a:latin typeface="Comic Sans MS"/>
                <a:cs typeface="Comic Sans MS"/>
              </a:rPr>
              <a:t>A</a:t>
            </a:r>
            <a:r>
              <a:rPr sz="2600" spc="-5" dirty="0">
                <a:latin typeface="Comic Sans MS"/>
                <a:cs typeface="Comic Sans MS"/>
              </a:rPr>
              <a:t>.Π</a:t>
            </a:r>
            <a:r>
              <a:rPr sz="2600" dirty="0">
                <a:latin typeface="Comic Sans MS"/>
                <a:cs typeface="Comic Sans MS"/>
              </a:rPr>
              <a:t>. </a:t>
            </a:r>
            <a:r>
              <a:rPr sz="2600" spc="5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&amp; </a:t>
            </a:r>
            <a:r>
              <a:rPr sz="2600" spc="5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5" dirty="0">
                <a:latin typeface="Comic Sans MS"/>
                <a:cs typeface="Comic Sans MS"/>
              </a:rPr>
              <a:t>.Π</a:t>
            </a:r>
            <a:r>
              <a:rPr sz="2600" dirty="0">
                <a:latin typeface="Comic Sans MS"/>
                <a:cs typeface="Comic Sans MS"/>
              </a:rPr>
              <a:t>. </a:t>
            </a:r>
            <a:r>
              <a:rPr sz="2600" spc="5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φ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ί</a:t>
            </a:r>
            <a:r>
              <a:rPr sz="2600" spc="-5" dirty="0">
                <a:latin typeface="Comic Sans MS"/>
                <a:cs typeface="Comic Sans MS"/>
              </a:rPr>
              <a:t>ζο</a:t>
            </a:r>
            <a:r>
              <a:rPr sz="2600" spc="-15" dirty="0">
                <a:latin typeface="Comic Sans MS"/>
                <a:cs typeface="Comic Sans MS"/>
              </a:rPr>
              <a:t>υ</a:t>
            </a:r>
            <a:r>
              <a:rPr sz="2600" dirty="0">
                <a:latin typeface="Comic Sans MS"/>
                <a:cs typeface="Comic Sans MS"/>
              </a:rPr>
              <a:t>ν </a:t>
            </a:r>
            <a:r>
              <a:rPr sz="2600" spc="5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χ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ή υ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90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20" dirty="0">
                <a:latin typeface="Comic Sans MS"/>
                <a:cs typeface="Comic Sans MS"/>
              </a:rPr>
              <a:t>β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β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ό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α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ω</a:t>
            </a:r>
            <a:r>
              <a:rPr sz="2600" dirty="0">
                <a:latin typeface="Comic Sans MS"/>
                <a:cs typeface="Comic Sans MS"/>
              </a:rPr>
              <a:t>ς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προ</a:t>
            </a:r>
            <a:r>
              <a:rPr sz="2600" dirty="0">
                <a:latin typeface="Comic Sans MS"/>
                <a:cs typeface="Comic Sans MS"/>
              </a:rPr>
              <a:t>ς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8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-10" dirty="0">
                <a:latin typeface="Comic Sans MS"/>
                <a:cs typeface="Comic Sans MS"/>
              </a:rPr>
              <a:t>έγεθ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ς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τω</a:t>
            </a:r>
            <a:r>
              <a:rPr sz="2600" dirty="0">
                <a:latin typeface="Comic Sans MS"/>
                <a:cs typeface="Comic Sans MS"/>
              </a:rPr>
              <a:t>ν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ποτ</a:t>
            </a:r>
            <a:r>
              <a:rPr sz="2600" dirty="0">
                <a:latin typeface="Comic Sans MS"/>
                <a:cs typeface="Comic Sans MS"/>
              </a:rPr>
              <a:t>ελε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spc="-5" dirty="0">
                <a:latin typeface="Comic Sans MS"/>
                <a:cs typeface="Comic Sans MS"/>
              </a:rPr>
              <a:t>τω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5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-5" dirty="0">
                <a:latin typeface="Comic Sans MS"/>
                <a:cs typeface="Comic Sans MS"/>
              </a:rPr>
              <a:t>ς</a:t>
            </a:r>
            <a:r>
              <a:rPr sz="2600" dirty="0">
                <a:latin typeface="Comic Sans MS"/>
                <a:cs typeface="Comic Sans MS"/>
              </a:rPr>
              <a:t>,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π.χ.</a:t>
            </a:r>
            <a:r>
              <a:rPr sz="2600" dirty="0">
                <a:latin typeface="Comic Sans MS"/>
                <a:cs typeface="Comic Sans MS"/>
              </a:rPr>
              <a:t>:</a:t>
            </a:r>
          </a:p>
          <a:p>
            <a:pPr marL="381000" marR="5080" indent="-6350" algn="just">
              <a:lnSpc>
                <a:spcPct val="99900"/>
              </a:lnSpc>
              <a:spcBef>
                <a:spcPts val="15"/>
              </a:spcBef>
              <a:buFont typeface="Wingdings" pitchFamily="2" charset="2"/>
              <a:buChar char="Ø"/>
            </a:pPr>
            <a:r>
              <a:rPr lang="el-GR" sz="2600" b="1" spc="470" dirty="0" smtClean="0">
                <a:latin typeface="Comic Sans MS"/>
                <a:cs typeface="Comic Sans MS"/>
              </a:rPr>
              <a:t>Δ</a:t>
            </a:r>
            <a:r>
              <a:rPr sz="2600" b="1" dirty="0" smtClean="0">
                <a:latin typeface="Comic Sans MS"/>
                <a:cs typeface="Comic Sans MS"/>
              </a:rPr>
              <a:t>η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80" dirty="0" smtClean="0">
                <a:latin typeface="Comic Sans MS"/>
                <a:cs typeface="Comic Sans MS"/>
              </a:rPr>
              <a:t>σ</a:t>
            </a:r>
            <a:r>
              <a:rPr sz="2600" b="1" spc="-15" dirty="0" smtClean="0">
                <a:latin typeface="Comic Sans MS"/>
                <a:cs typeface="Comic Sans MS"/>
              </a:rPr>
              <a:t>ιο</a:t>
            </a:r>
            <a:r>
              <a:rPr sz="2600" b="1" spc="-10" dirty="0" smtClean="0">
                <a:latin typeface="Comic Sans MS"/>
                <a:cs typeface="Comic Sans MS"/>
              </a:rPr>
              <a:t>ν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dirty="0" smtClean="0">
                <a:latin typeface="Comic Sans MS"/>
                <a:cs typeface="Comic Sans MS"/>
              </a:rPr>
              <a:t>ι</a:t>
            </a:r>
            <a:r>
              <a:rPr sz="2600" b="1" spc="-5" dirty="0" smtClean="0">
                <a:latin typeface="Comic Sans MS"/>
                <a:cs typeface="Comic Sans MS"/>
              </a:rPr>
              <a:t>κ</a:t>
            </a:r>
            <a:r>
              <a:rPr sz="2600" b="1" dirty="0" smtClean="0">
                <a:latin typeface="Comic Sans MS"/>
                <a:cs typeface="Comic Sans MS"/>
              </a:rPr>
              <a:t>ή </a:t>
            </a:r>
            <a:r>
              <a:rPr sz="2600" b="1" spc="80" dirty="0" smtClean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πο</a:t>
            </a:r>
            <a:r>
              <a:rPr sz="2600" b="1" spc="-10" dirty="0">
                <a:latin typeface="Comic Sans MS"/>
                <a:cs typeface="Comic Sans MS"/>
              </a:rPr>
              <a:t>λ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15" dirty="0">
                <a:latin typeface="Comic Sans MS"/>
                <a:cs typeface="Comic Sans MS"/>
              </a:rPr>
              <a:t>κ</a:t>
            </a:r>
            <a:r>
              <a:rPr sz="2600" b="1" spc="10" dirty="0">
                <a:latin typeface="Comic Sans MS"/>
                <a:cs typeface="Comic Sans MS"/>
              </a:rPr>
              <a:t>ή</a:t>
            </a:r>
            <a:r>
              <a:rPr sz="2600" dirty="0">
                <a:latin typeface="Comic Sans MS"/>
                <a:cs typeface="Comic Sans MS"/>
              </a:rPr>
              <a:t>: </a:t>
            </a:r>
            <a:r>
              <a:rPr sz="2600" spc="75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έ</a:t>
            </a:r>
            <a:r>
              <a:rPr sz="2600" dirty="0">
                <a:latin typeface="Comic Sans MS"/>
                <a:cs typeface="Comic Sans MS"/>
              </a:rPr>
              <a:t>να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πρ</a:t>
            </a:r>
            <a:r>
              <a:rPr sz="2600" spc="-15" dirty="0">
                <a:latin typeface="Comic Sans MS"/>
                <a:cs typeface="Comic Sans MS"/>
              </a:rPr>
              <a:t>ό</a:t>
            </a:r>
            <a:r>
              <a:rPr sz="2600" dirty="0">
                <a:latin typeface="Comic Sans MS"/>
                <a:cs typeface="Comic Sans MS"/>
              </a:rPr>
              <a:t>γ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µα </a:t>
            </a:r>
            <a:r>
              <a:rPr sz="2600" spc="80" dirty="0">
                <a:latin typeface="Comic Sans MS"/>
                <a:cs typeface="Comic Sans MS"/>
              </a:rPr>
              <a:t> </a:t>
            </a:r>
            <a:r>
              <a:rPr sz="2600" spc="200" dirty="0">
                <a:latin typeface="Lucida Sans Unicode"/>
                <a:cs typeface="Lucida Sans Unicode"/>
              </a:rPr>
              <a:t>↓</a:t>
            </a:r>
            <a:r>
              <a:rPr sz="2600" spc="-1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15" dirty="0">
                <a:latin typeface="Comic Sans MS"/>
                <a:cs typeface="Comic Sans MS"/>
              </a:rPr>
              <a:t>µο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ί</a:t>
            </a:r>
            <a:r>
              <a:rPr sz="2600" spc="-15" dirty="0">
                <a:latin typeface="Comic Sans MS"/>
                <a:cs typeface="Comic Sans MS"/>
              </a:rPr>
              <a:t>ω</a:t>
            </a:r>
            <a:r>
              <a:rPr sz="2600" dirty="0">
                <a:latin typeface="Comic Sans MS"/>
                <a:cs typeface="Comic Sans MS"/>
              </a:rPr>
              <a:t>ν 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15" dirty="0">
                <a:latin typeface="Comic Sans MS"/>
                <a:cs typeface="Comic Sans MS"/>
              </a:rPr>
              <a:t>ώ</a:t>
            </a:r>
            <a:r>
              <a:rPr sz="2600" dirty="0">
                <a:latin typeface="Comic Sans MS"/>
                <a:cs typeface="Comic Sans MS"/>
              </a:rPr>
              <a:t>ν </a:t>
            </a:r>
            <a:r>
              <a:rPr sz="2600" spc="-1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150" dirty="0">
                <a:latin typeface="Comic Sans MS"/>
                <a:cs typeface="Comic Sans MS"/>
              </a:rPr>
              <a:t> </a:t>
            </a:r>
            <a:r>
              <a:rPr sz="2600" spc="200" dirty="0">
                <a:latin typeface="Lucida Sans Unicode"/>
                <a:cs typeface="Lucida Sans Unicode"/>
              </a:rPr>
              <a:t>↑</a:t>
            </a:r>
            <a:r>
              <a:rPr sz="2600" spc="-10" dirty="0">
                <a:latin typeface="Comic Sans MS"/>
                <a:cs typeface="Comic Sans MS"/>
              </a:rPr>
              <a:t>φ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spc="-15" dirty="0">
                <a:latin typeface="Comic Sans MS"/>
                <a:cs typeface="Comic Sans MS"/>
              </a:rPr>
              <a:t>ρο</a:t>
            </a:r>
            <a:r>
              <a:rPr sz="2600" dirty="0">
                <a:latin typeface="Comic Sans MS"/>
                <a:cs typeface="Comic Sans MS"/>
              </a:rPr>
              <a:t>λ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γ</a:t>
            </a:r>
            <a:r>
              <a:rPr sz="2600" dirty="0">
                <a:latin typeface="Comic Sans MS"/>
                <a:cs typeface="Comic Sans MS"/>
              </a:rPr>
              <a:t>ία </a:t>
            </a:r>
            <a:r>
              <a:rPr sz="2600" spc="-135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dirty="0">
                <a:latin typeface="Comic Sans MS"/>
                <a:cs typeface="Comic Sans MS"/>
              </a:rPr>
              <a:t>ί </a:t>
            </a:r>
            <a:r>
              <a:rPr sz="2600" spc="-1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dirty="0">
                <a:latin typeface="Comic Sans MS"/>
                <a:cs typeface="Comic Sans MS"/>
              </a:rPr>
              <a:t>ύ </a:t>
            </a:r>
            <a:r>
              <a:rPr sz="2600" spc="-1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χ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spc="-5" dirty="0">
                <a:latin typeface="Comic Sans MS"/>
                <a:cs typeface="Comic Sans MS"/>
              </a:rPr>
              <a:t>ό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14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ό </a:t>
            </a:r>
            <a:r>
              <a:rPr sz="2600" spc="-1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5" dirty="0">
                <a:latin typeface="Comic Sans MS"/>
                <a:cs typeface="Comic Sans MS"/>
              </a:rPr>
              <a:t>σχ</a:t>
            </a:r>
            <a:r>
              <a:rPr sz="2600" spc="-1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ό </a:t>
            </a:r>
            <a:r>
              <a:rPr sz="2600" spc="-28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270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 </a:t>
            </a:r>
            <a:r>
              <a:rPr sz="2600" spc="-28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-5" dirty="0">
                <a:latin typeface="Comic Sans MS"/>
                <a:cs typeface="Comic Sans MS"/>
              </a:rPr>
              <a:t>ψ</a:t>
            </a:r>
            <a:r>
              <a:rPr sz="2600" dirty="0">
                <a:latin typeface="Comic Sans MS"/>
                <a:cs typeface="Comic Sans MS"/>
              </a:rPr>
              <a:t>η </a:t>
            </a:r>
            <a:r>
              <a:rPr sz="2600" spc="-270" dirty="0">
                <a:latin typeface="Comic Sans MS"/>
                <a:cs typeface="Comic Sans MS"/>
              </a:rPr>
              <a:t> 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-15" dirty="0">
                <a:latin typeface="Comic Sans MS"/>
                <a:cs typeface="Comic Sans MS"/>
              </a:rPr>
              <a:t>ό</a:t>
            </a:r>
            <a:r>
              <a:rPr sz="2600" spc="-10" dirty="0">
                <a:latin typeface="Comic Sans MS"/>
                <a:cs typeface="Comic Sans MS"/>
              </a:rPr>
              <a:t>φ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dirty="0">
                <a:latin typeface="Comic Sans MS"/>
                <a:cs typeface="Comic Sans MS"/>
              </a:rPr>
              <a:t>ης </a:t>
            </a:r>
            <a:r>
              <a:rPr sz="2600" spc="-28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5" dirty="0">
                <a:latin typeface="Comic Sans MS"/>
                <a:cs typeface="Comic Sans MS"/>
              </a:rPr>
              <a:t>χ</a:t>
            </a:r>
            <a:r>
              <a:rPr sz="2600" spc="-1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27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-10" dirty="0">
                <a:latin typeface="Comic Sans MS"/>
                <a:cs typeface="Comic Sans MS"/>
              </a:rPr>
              <a:t>η</a:t>
            </a:r>
            <a:r>
              <a:rPr sz="2600" dirty="0">
                <a:latin typeface="Comic Sans MS"/>
                <a:cs typeface="Comic Sans MS"/>
              </a:rPr>
              <a:t>ν </a:t>
            </a:r>
            <a:r>
              <a:rPr sz="2600" spc="-28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0" dirty="0">
                <a:latin typeface="Comic Sans MS"/>
                <a:cs typeface="Comic Sans MS"/>
              </a:rPr>
              <a:t>φα</a:t>
            </a:r>
            <a:r>
              <a:rPr sz="2600" spc="-5" dirty="0">
                <a:latin typeface="Comic Sans MS"/>
                <a:cs typeface="Comic Sans MS"/>
              </a:rPr>
              <a:t>ρ</a:t>
            </a:r>
            <a:r>
              <a:rPr sz="2600" dirty="0">
                <a:latin typeface="Comic Sans MS"/>
                <a:cs typeface="Comic Sans MS"/>
              </a:rPr>
              <a:t>µ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γ</a:t>
            </a:r>
            <a:r>
              <a:rPr sz="2600" dirty="0">
                <a:latin typeface="Comic Sans MS"/>
                <a:cs typeface="Comic Sans MS"/>
              </a:rPr>
              <a:t>ή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υ.</a:t>
            </a:r>
          </a:p>
          <a:p>
            <a:pPr marL="381000" marR="5715" indent="-6350" algn="just">
              <a:lnSpc>
                <a:spcPct val="100000"/>
              </a:lnSpc>
              <a:buFont typeface="Wingdings" pitchFamily="2" charset="2"/>
              <a:buChar char="Ø"/>
            </a:pPr>
            <a:r>
              <a:rPr sz="2600" b="1" spc="35" dirty="0" smtClean="0">
                <a:latin typeface="Comic Sans MS"/>
                <a:cs typeface="Comic Sans MS"/>
              </a:rPr>
              <a:t>Ν</a:t>
            </a:r>
            <a:r>
              <a:rPr sz="2600" b="1" spc="-5" dirty="0" smtClean="0">
                <a:latin typeface="Comic Sans MS"/>
                <a:cs typeface="Comic Sans MS"/>
              </a:rPr>
              <a:t>ο</a:t>
            </a:r>
            <a:r>
              <a:rPr sz="2600" b="1" spc="-15" dirty="0" smtClean="0">
                <a:latin typeface="Comic Sans MS"/>
                <a:cs typeface="Comic Sans MS"/>
              </a:rPr>
              <a:t>µ</a:t>
            </a:r>
            <a:r>
              <a:rPr sz="2600" b="1" dirty="0" smtClean="0">
                <a:latin typeface="Comic Sans MS"/>
                <a:cs typeface="Comic Sans MS"/>
              </a:rPr>
              <a:t>ι</a:t>
            </a:r>
            <a:r>
              <a:rPr sz="2600" b="1" spc="80" dirty="0" smtClean="0">
                <a:latin typeface="Comic Sans MS"/>
                <a:cs typeface="Comic Sans MS"/>
              </a:rPr>
              <a:t>σ</a:t>
            </a:r>
            <a:r>
              <a:rPr sz="2600" b="1" dirty="0" smtClean="0">
                <a:latin typeface="Comic Sans MS"/>
                <a:cs typeface="Comic Sans MS"/>
              </a:rPr>
              <a:t>µ</a:t>
            </a:r>
            <a:r>
              <a:rPr sz="2600" b="1" spc="65" dirty="0" smtClean="0">
                <a:latin typeface="Comic Sans MS"/>
                <a:cs typeface="Comic Sans MS"/>
              </a:rPr>
              <a:t>α</a:t>
            </a:r>
            <a:r>
              <a:rPr sz="2600" b="1" spc="-20" dirty="0" smtClean="0">
                <a:latin typeface="Comic Sans MS"/>
                <a:cs typeface="Comic Sans MS"/>
              </a:rPr>
              <a:t>τ</a:t>
            </a:r>
            <a:r>
              <a:rPr sz="2600" b="1" spc="-15" dirty="0" smtClean="0">
                <a:latin typeface="Comic Sans MS"/>
                <a:cs typeface="Comic Sans MS"/>
              </a:rPr>
              <a:t>ι</a:t>
            </a:r>
            <a:r>
              <a:rPr sz="2600" b="1" spc="-5" dirty="0" smtClean="0">
                <a:latin typeface="Comic Sans MS"/>
                <a:cs typeface="Comic Sans MS"/>
              </a:rPr>
              <a:t>κ</a:t>
            </a:r>
            <a:r>
              <a:rPr sz="2600" b="1" dirty="0" smtClean="0">
                <a:latin typeface="Comic Sans MS"/>
                <a:cs typeface="Comic Sans MS"/>
              </a:rPr>
              <a:t>ή </a:t>
            </a:r>
            <a:r>
              <a:rPr sz="2600" b="1" spc="114" dirty="0" smtClean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π</a:t>
            </a:r>
            <a:r>
              <a:rPr sz="2600" b="1" spc="-15" dirty="0">
                <a:latin typeface="Comic Sans MS"/>
                <a:cs typeface="Comic Sans MS"/>
              </a:rPr>
              <a:t>ο</a:t>
            </a:r>
            <a:r>
              <a:rPr sz="2600" b="1" spc="-10" dirty="0">
                <a:latin typeface="Comic Sans MS"/>
                <a:cs typeface="Comic Sans MS"/>
              </a:rPr>
              <a:t>λ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τ</a:t>
            </a:r>
            <a:r>
              <a:rPr sz="2600" b="1" spc="-15" dirty="0">
                <a:latin typeface="Comic Sans MS"/>
                <a:cs typeface="Comic Sans MS"/>
              </a:rPr>
              <a:t>ι</a:t>
            </a:r>
            <a:r>
              <a:rPr sz="2600" b="1" spc="-5" dirty="0">
                <a:latin typeface="Comic Sans MS"/>
                <a:cs typeface="Comic Sans MS"/>
              </a:rPr>
              <a:t>κ</a:t>
            </a:r>
            <a:r>
              <a:rPr sz="2600" b="1" spc="5" dirty="0">
                <a:latin typeface="Comic Sans MS"/>
                <a:cs typeface="Comic Sans MS"/>
              </a:rPr>
              <a:t>ή</a:t>
            </a:r>
            <a:r>
              <a:rPr sz="2600" dirty="0">
                <a:latin typeface="Comic Sans MS"/>
                <a:cs typeface="Comic Sans MS"/>
              </a:rPr>
              <a:t>: 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</a:t>
            </a:r>
            <a:r>
              <a:rPr sz="2600" spc="-15" dirty="0">
                <a:latin typeface="Comic Sans MS"/>
                <a:cs typeface="Comic Sans MS"/>
              </a:rPr>
              <a:t>υ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έ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ι</a:t>
            </a:r>
            <a:r>
              <a:rPr sz="2600" dirty="0">
                <a:latin typeface="Comic Sans MS"/>
                <a:cs typeface="Comic Sans MS"/>
              </a:rPr>
              <a:t>ες </a:t>
            </a:r>
            <a:r>
              <a:rPr sz="2600" spc="105" dirty="0">
                <a:latin typeface="Comic Sans MS"/>
                <a:cs typeface="Comic Sans MS"/>
              </a:rPr>
              <a:t> 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ης </a:t>
            </a:r>
            <a:r>
              <a:rPr sz="2600" spc="105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µ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20" dirty="0">
                <a:latin typeface="Comic Sans MS"/>
                <a:cs typeface="Comic Sans MS"/>
              </a:rPr>
              <a:t>β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dirty="0">
                <a:latin typeface="Comic Sans MS"/>
                <a:cs typeface="Comic Sans MS"/>
              </a:rPr>
              <a:t>ής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  </a:t>
            </a:r>
            <a:r>
              <a:rPr sz="2600" spc="-18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π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20" dirty="0">
                <a:latin typeface="Comic Sans MS"/>
                <a:cs typeface="Comic Sans MS"/>
              </a:rPr>
              <a:t>τ</a:t>
            </a:r>
            <a:r>
              <a:rPr sz="2600" spc="-5" dirty="0">
                <a:latin typeface="Comic Sans MS"/>
                <a:cs typeface="Comic Sans MS"/>
              </a:rPr>
              <a:t>οκ</a:t>
            </a:r>
            <a:r>
              <a:rPr sz="2600" spc="-15" dirty="0">
                <a:latin typeface="Comic Sans MS"/>
                <a:cs typeface="Comic Sans MS"/>
              </a:rPr>
              <a:t>ί</a:t>
            </a:r>
            <a:r>
              <a:rPr sz="2600" spc="-5" dirty="0">
                <a:latin typeface="Comic Sans MS"/>
                <a:cs typeface="Comic Sans MS"/>
              </a:rPr>
              <a:t>ο</a:t>
            </a:r>
            <a:r>
              <a:rPr sz="2600" dirty="0">
                <a:latin typeface="Comic Sans MS"/>
                <a:cs typeface="Comic Sans MS"/>
              </a:rPr>
              <a:t>υ     </a:t>
            </a:r>
            <a:r>
              <a:rPr sz="2600" spc="-37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σ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dirty="0">
                <a:latin typeface="Comic Sans MS"/>
                <a:cs typeface="Comic Sans MS"/>
              </a:rPr>
              <a:t>ις  </a:t>
            </a:r>
            <a:r>
              <a:rPr sz="2600" spc="-18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τ</a:t>
            </a:r>
            <a:r>
              <a:rPr sz="2600" spc="-10" dirty="0">
                <a:latin typeface="Comic Sans MS"/>
                <a:cs typeface="Comic Sans MS"/>
              </a:rPr>
              <a:t>αν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10" dirty="0">
                <a:latin typeface="Comic Sans MS"/>
                <a:cs typeface="Comic Sans MS"/>
              </a:rPr>
              <a:t>λ</a:t>
            </a:r>
            <a:r>
              <a:rPr sz="2600" spc="-5" dirty="0">
                <a:latin typeface="Comic Sans MS"/>
                <a:cs typeface="Comic Sans MS"/>
              </a:rPr>
              <a:t>ωτ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5" dirty="0">
                <a:latin typeface="Comic Sans MS"/>
                <a:cs typeface="Comic Sans MS"/>
              </a:rPr>
              <a:t>κ</a:t>
            </a:r>
            <a:r>
              <a:rPr sz="2600" dirty="0">
                <a:latin typeface="Comic Sans MS"/>
                <a:cs typeface="Comic Sans MS"/>
              </a:rPr>
              <a:t>ές  </a:t>
            </a:r>
            <a:r>
              <a:rPr sz="2600" spc="-190" dirty="0">
                <a:latin typeface="Comic Sans MS"/>
                <a:cs typeface="Comic Sans MS"/>
              </a:rPr>
              <a:t> </a:t>
            </a:r>
            <a:r>
              <a:rPr sz="2600" spc="-15" dirty="0">
                <a:latin typeface="Comic Sans MS"/>
                <a:cs typeface="Comic Sans MS"/>
              </a:rPr>
              <a:t>δ</a:t>
            </a:r>
            <a:r>
              <a:rPr sz="2600" spc="5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π</a:t>
            </a:r>
            <a:r>
              <a:rPr sz="2600" spc="5" dirty="0">
                <a:latin typeface="Comic Sans MS"/>
                <a:cs typeface="Comic Sans MS"/>
              </a:rPr>
              <a:t>ά</a:t>
            </a:r>
            <a:r>
              <a:rPr sz="2600" spc="-10" dirty="0">
                <a:latin typeface="Comic Sans MS"/>
                <a:cs typeface="Comic Sans MS"/>
              </a:rPr>
              <a:t>ν</a:t>
            </a:r>
            <a:r>
              <a:rPr sz="2600" dirty="0">
                <a:latin typeface="Comic Sans MS"/>
                <a:cs typeface="Comic Sans MS"/>
              </a:rPr>
              <a:t>ες  </a:t>
            </a:r>
            <a:r>
              <a:rPr sz="2600" spc="-204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ε</a:t>
            </a:r>
            <a:r>
              <a:rPr sz="2600" spc="-15" dirty="0">
                <a:latin typeface="Comic Sans MS"/>
                <a:cs typeface="Comic Sans MS"/>
              </a:rPr>
              <a:t>ί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10" dirty="0">
                <a:latin typeface="Comic Sans MS"/>
                <a:cs typeface="Comic Sans MS"/>
              </a:rPr>
              <a:t>α</a:t>
            </a:r>
            <a:r>
              <a:rPr sz="2600" dirty="0">
                <a:latin typeface="Comic Sans MS"/>
                <a:cs typeface="Comic Sans MS"/>
              </a:rPr>
              <a:t>ι </a:t>
            </a:r>
            <a:r>
              <a:rPr sz="2600" spc="-5" dirty="0">
                <a:latin typeface="Comic Sans MS"/>
                <a:cs typeface="Comic Sans MS"/>
              </a:rPr>
              <a:t>δ</a:t>
            </a:r>
            <a:r>
              <a:rPr sz="2600" dirty="0">
                <a:latin typeface="Comic Sans MS"/>
                <a:cs typeface="Comic Sans MS"/>
              </a:rPr>
              <a:t>ύ</a:t>
            </a:r>
            <a:r>
              <a:rPr sz="2600" spc="-5" dirty="0">
                <a:latin typeface="Comic Sans MS"/>
                <a:cs typeface="Comic Sans MS"/>
              </a:rPr>
              <a:t>σκο</a:t>
            </a:r>
            <a:r>
              <a:rPr sz="2600" dirty="0">
                <a:latin typeface="Comic Sans MS"/>
                <a:cs typeface="Comic Sans MS"/>
              </a:rPr>
              <a:t>λο</a:t>
            </a:r>
            <a:r>
              <a:rPr sz="2600" spc="-6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να</a:t>
            </a:r>
            <a:r>
              <a:rPr sz="2600" spc="-5" dirty="0">
                <a:latin typeface="Comic Sans MS"/>
                <a:cs typeface="Comic Sans MS"/>
              </a:rPr>
              <a:t> </a:t>
            </a:r>
            <a:r>
              <a:rPr sz="2600" spc="-5" dirty="0" smtClean="0">
                <a:latin typeface="Comic Sans MS"/>
                <a:cs typeface="Comic Sans MS"/>
              </a:rPr>
              <a:t>προβ</a:t>
            </a:r>
            <a:r>
              <a:rPr sz="2600" dirty="0" smtClean="0">
                <a:latin typeface="Comic Sans MS"/>
                <a:cs typeface="Comic Sans MS"/>
              </a:rPr>
              <a:t>λε</a:t>
            </a:r>
            <a:r>
              <a:rPr sz="2600" spc="5" dirty="0" smtClean="0">
                <a:latin typeface="Comic Sans MS"/>
                <a:cs typeface="Comic Sans MS"/>
              </a:rPr>
              <a:t>φ</a:t>
            </a:r>
            <a:r>
              <a:rPr sz="2600" spc="-10" dirty="0" smtClean="0">
                <a:latin typeface="Comic Sans MS"/>
                <a:cs typeface="Comic Sans MS"/>
              </a:rPr>
              <a:t>θ</a:t>
            </a:r>
            <a:r>
              <a:rPr sz="2600" spc="-5" dirty="0" smtClean="0">
                <a:latin typeface="Comic Sans MS"/>
                <a:cs typeface="Comic Sans MS"/>
              </a:rPr>
              <a:t>ο</a:t>
            </a:r>
            <a:r>
              <a:rPr sz="2600" dirty="0" smtClean="0">
                <a:latin typeface="Comic Sans MS"/>
                <a:cs typeface="Comic Sans MS"/>
              </a:rPr>
              <a:t>ύν</a:t>
            </a:r>
            <a:endParaRPr lang="el-GR" sz="2600" dirty="0" smtClean="0">
              <a:latin typeface="Comic Sans MS"/>
              <a:cs typeface="Comic Sans MS"/>
            </a:endParaRPr>
          </a:p>
          <a:p>
            <a:pPr marL="381000" marR="5715" indent="-6350" algn="just">
              <a:lnSpc>
                <a:spcPct val="100000"/>
              </a:lnSpc>
              <a:buFont typeface="Wingdings" pitchFamily="2" charset="2"/>
              <a:buChar char="Ø"/>
            </a:pPr>
            <a:endParaRPr sz="2600" dirty="0">
              <a:latin typeface="Comic Sans MS"/>
              <a:cs typeface="Comic Sans MS"/>
            </a:endParaRPr>
          </a:p>
          <a:p>
            <a:pPr marL="584200" marR="209550" indent="-5080" algn="ctr">
              <a:lnSpc>
                <a:spcPct val="100000"/>
              </a:lnSpc>
            </a:pPr>
            <a:r>
              <a:rPr sz="2400" b="1" spc="40" dirty="0">
                <a:latin typeface="Comic Sans MS"/>
                <a:cs typeface="Comic Sans MS"/>
              </a:rPr>
              <a:t>Τ</a:t>
            </a:r>
            <a:r>
              <a:rPr sz="2400" b="1" spc="60" dirty="0">
                <a:latin typeface="Comic Sans MS"/>
                <a:cs typeface="Comic Sans MS"/>
              </a:rPr>
              <a:t>α</a:t>
            </a:r>
            <a:r>
              <a:rPr sz="2400" b="1" spc="345" dirty="0">
                <a:latin typeface="Comic Sans MS"/>
                <a:cs typeface="Comic Sans MS"/>
              </a:rPr>
              <a:t> </a:t>
            </a:r>
            <a:r>
              <a:rPr sz="2400" b="1" spc="5" dirty="0">
                <a:latin typeface="Comic Sans MS"/>
                <a:cs typeface="Comic Sans MS"/>
              </a:rPr>
              <a:t>ε</a:t>
            </a:r>
            <a:r>
              <a:rPr sz="2400" b="1" spc="-5" dirty="0">
                <a:latin typeface="Comic Sans MS"/>
                <a:cs typeface="Comic Sans MS"/>
              </a:rPr>
              <a:t>ρ</a:t>
            </a:r>
            <a:r>
              <a:rPr sz="2400" b="1" spc="100" dirty="0">
                <a:latin typeface="Comic Sans MS"/>
                <a:cs typeface="Comic Sans MS"/>
              </a:rPr>
              <a:t>γ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dirty="0">
                <a:latin typeface="Comic Sans MS"/>
                <a:cs typeface="Comic Sans MS"/>
              </a:rPr>
              <a:t>λεί</a:t>
            </a:r>
            <a:r>
              <a:rPr sz="2400" b="1" spc="60" dirty="0">
                <a:latin typeface="Comic Sans MS"/>
                <a:cs typeface="Comic Sans MS"/>
              </a:rPr>
              <a:t>α</a:t>
            </a:r>
            <a:r>
              <a:rPr sz="2400" b="1" spc="29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τ</a:t>
            </a:r>
            <a:r>
              <a:rPr sz="2400" b="1" dirty="0">
                <a:latin typeface="Comic Sans MS"/>
                <a:cs typeface="Comic Sans MS"/>
              </a:rPr>
              <a:t>ης</a:t>
            </a:r>
            <a:r>
              <a:rPr sz="2400" b="1" spc="345" dirty="0">
                <a:latin typeface="Comic Sans MS"/>
                <a:cs typeface="Comic Sans MS"/>
              </a:rPr>
              <a:t> </a:t>
            </a:r>
            <a:r>
              <a:rPr lang="el-GR" sz="2400" b="1" spc="470" dirty="0" smtClean="0">
                <a:latin typeface="Comic Sans MS"/>
                <a:cs typeface="Comic Sans MS"/>
              </a:rPr>
              <a:t>Δ</a:t>
            </a:r>
            <a:r>
              <a:rPr sz="2400" b="1" spc="480" dirty="0" smtClean="0">
                <a:latin typeface="Comic Sans MS"/>
                <a:cs typeface="Comic Sans MS"/>
              </a:rPr>
              <a:t>.</a:t>
            </a:r>
            <a:r>
              <a:rPr sz="2400" b="1" spc="-5" dirty="0" smtClean="0">
                <a:latin typeface="Comic Sans MS"/>
                <a:cs typeface="Comic Sans MS"/>
              </a:rPr>
              <a:t>Π</a:t>
            </a:r>
            <a:r>
              <a:rPr sz="2400" b="1" spc="480" dirty="0">
                <a:latin typeface="Comic Sans MS"/>
                <a:cs typeface="Comic Sans MS"/>
              </a:rPr>
              <a:t>.</a:t>
            </a:r>
            <a:r>
              <a:rPr sz="2400" b="1" spc="3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κ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340" dirty="0">
                <a:latin typeface="Comic Sans MS"/>
                <a:cs typeface="Comic Sans MS"/>
              </a:rPr>
              <a:t> </a:t>
            </a:r>
            <a:r>
              <a:rPr sz="2400" b="1" spc="35" dirty="0">
                <a:latin typeface="Comic Sans MS"/>
                <a:cs typeface="Comic Sans MS"/>
              </a:rPr>
              <a:t>Ν</a:t>
            </a:r>
            <a:r>
              <a:rPr sz="2400" b="1" spc="480" dirty="0">
                <a:latin typeface="Comic Sans MS"/>
                <a:cs typeface="Comic Sans MS"/>
              </a:rPr>
              <a:t>.</a:t>
            </a:r>
            <a:r>
              <a:rPr sz="2400" b="1" spc="-5" dirty="0">
                <a:latin typeface="Comic Sans MS"/>
                <a:cs typeface="Comic Sans MS"/>
              </a:rPr>
              <a:t>Π</a:t>
            </a:r>
            <a:r>
              <a:rPr sz="2400" b="1" spc="480" dirty="0">
                <a:latin typeface="Comic Sans MS"/>
                <a:cs typeface="Comic Sans MS"/>
              </a:rPr>
              <a:t>.</a:t>
            </a:r>
            <a:r>
              <a:rPr sz="2400" b="1" spc="3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πρ</a:t>
            </a:r>
            <a:r>
              <a:rPr sz="2400" b="1" dirty="0">
                <a:latin typeface="Comic Sans MS"/>
                <a:cs typeface="Comic Sans MS"/>
              </a:rPr>
              <a:t>έ</a:t>
            </a:r>
            <a:r>
              <a:rPr sz="2400" b="1" spc="-5" dirty="0">
                <a:latin typeface="Comic Sans MS"/>
                <a:cs typeface="Comic Sans MS"/>
              </a:rPr>
              <a:t>π</a:t>
            </a:r>
            <a:r>
              <a:rPr sz="2400" b="1" dirty="0">
                <a:latin typeface="Comic Sans MS"/>
                <a:cs typeface="Comic Sans MS"/>
              </a:rPr>
              <a:t>ει</a:t>
            </a:r>
            <a:r>
              <a:rPr sz="2400" b="1" spc="3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60" dirty="0">
                <a:latin typeface="Comic Sans MS"/>
                <a:cs typeface="Comic Sans MS"/>
              </a:rPr>
              <a:t>α</a:t>
            </a:r>
            <a:r>
              <a:rPr sz="2400" b="1" spc="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χρ</a:t>
            </a:r>
            <a:r>
              <a:rPr sz="2400" b="1" dirty="0">
                <a:latin typeface="Comic Sans MS"/>
                <a:cs typeface="Comic Sans MS"/>
              </a:rPr>
              <a:t>η</a:t>
            </a:r>
            <a:r>
              <a:rPr sz="2400" b="1" spc="80" dirty="0">
                <a:latin typeface="Comic Sans MS"/>
                <a:cs typeface="Comic Sans MS"/>
              </a:rPr>
              <a:t>σ</a:t>
            </a:r>
            <a:r>
              <a:rPr sz="2400" b="1" dirty="0">
                <a:latin typeface="Comic Sans MS"/>
                <a:cs typeface="Comic Sans MS"/>
              </a:rPr>
              <a:t>ιµ</a:t>
            </a:r>
            <a:r>
              <a:rPr sz="2400" b="1" spc="-5" dirty="0">
                <a:latin typeface="Comic Sans MS"/>
                <a:cs typeface="Comic Sans MS"/>
              </a:rPr>
              <a:t>οπο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-15" dirty="0">
                <a:latin typeface="Comic Sans MS"/>
                <a:cs typeface="Comic Sans MS"/>
              </a:rPr>
              <a:t>ο</a:t>
            </a:r>
            <a:r>
              <a:rPr sz="2400" b="1" dirty="0">
                <a:latin typeface="Comic Sans MS"/>
                <a:cs typeface="Comic Sans MS"/>
              </a:rPr>
              <a:t>ύ</a:t>
            </a:r>
            <a:r>
              <a:rPr sz="2400" b="1" spc="-10" dirty="0">
                <a:latin typeface="Comic Sans MS"/>
                <a:cs typeface="Comic Sans MS"/>
              </a:rPr>
              <a:t>ν</a:t>
            </a:r>
            <a:r>
              <a:rPr sz="2400" b="1" spc="-5" dirty="0">
                <a:latin typeface="Comic Sans MS"/>
                <a:cs typeface="Comic Sans MS"/>
              </a:rPr>
              <a:t>τ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29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µ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spc="-5" dirty="0">
                <a:latin typeface="Comic Sans MS"/>
                <a:cs typeface="Comic Sans MS"/>
              </a:rPr>
              <a:t>κρ</a:t>
            </a:r>
            <a:r>
              <a:rPr sz="2400" b="1" dirty="0">
                <a:latin typeface="Comic Sans MS"/>
                <a:cs typeface="Comic Sans MS"/>
              </a:rPr>
              <a:t>ο</a:t>
            </a:r>
            <a:r>
              <a:rPr sz="2400" b="1" spc="-5" dirty="0">
                <a:latin typeface="Comic Sans MS"/>
                <a:cs typeface="Comic Sans MS"/>
              </a:rPr>
              <a:t>χρό</a:t>
            </a:r>
            <a:r>
              <a:rPr sz="2400" b="1" dirty="0">
                <a:latin typeface="Comic Sans MS"/>
                <a:cs typeface="Comic Sans MS"/>
              </a:rPr>
              <a:t>νι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spc="480" dirty="0">
                <a:latin typeface="Comic Sans MS"/>
                <a:cs typeface="Comic Sans MS"/>
              </a:rPr>
              <a:t>.</a:t>
            </a:r>
            <a:r>
              <a:rPr sz="2400" b="1" spc="300" dirty="0">
                <a:latin typeface="Comic Sans MS"/>
                <a:cs typeface="Comic Sans MS"/>
              </a:rPr>
              <a:t> </a:t>
            </a:r>
            <a:r>
              <a:rPr sz="2400" b="1" spc="-60" dirty="0">
                <a:latin typeface="Comic Sans MS"/>
                <a:cs typeface="Comic Sans MS"/>
              </a:rPr>
              <a:t>Σ</a:t>
            </a:r>
            <a:r>
              <a:rPr sz="2400" b="1" spc="-5" dirty="0">
                <a:latin typeface="Comic Sans MS"/>
                <a:cs typeface="Comic Sans MS"/>
              </a:rPr>
              <a:t>τ</a:t>
            </a:r>
            <a:r>
              <a:rPr sz="2400" b="1" dirty="0">
                <a:latin typeface="Comic Sans MS"/>
                <a:cs typeface="Comic Sans MS"/>
              </a:rPr>
              <a:t>ο</a:t>
            </a:r>
            <a:r>
              <a:rPr sz="2400" b="1" spc="3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χ</a:t>
            </a:r>
            <a:r>
              <a:rPr sz="2400" b="1" dirty="0">
                <a:latin typeface="Comic Sans MS"/>
                <a:cs typeface="Comic Sans MS"/>
              </a:rPr>
              <a:t>ει</a:t>
            </a:r>
            <a:r>
              <a:rPr sz="2400" b="1" spc="-5" dirty="0">
                <a:latin typeface="Comic Sans MS"/>
                <a:cs typeface="Comic Sans MS"/>
              </a:rPr>
              <a:t>ρ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80" dirty="0">
                <a:latin typeface="Comic Sans MS"/>
                <a:cs typeface="Comic Sans MS"/>
              </a:rPr>
              <a:t>σ</a:t>
            </a:r>
            <a:r>
              <a:rPr sz="2400" b="1" dirty="0">
                <a:latin typeface="Comic Sans MS"/>
                <a:cs typeface="Comic Sans MS"/>
              </a:rPr>
              <a:t>µό</a:t>
            </a:r>
            <a:r>
              <a:rPr sz="2400" b="1" spc="3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τω</a:t>
            </a:r>
            <a:r>
              <a:rPr sz="2400" b="1" dirty="0">
                <a:latin typeface="Comic Sans MS"/>
                <a:cs typeface="Comic Sans MS"/>
              </a:rPr>
              <a:t>ν </a:t>
            </a:r>
            <a:r>
              <a:rPr sz="2400" b="1" spc="-5" dirty="0">
                <a:latin typeface="Comic Sans MS"/>
                <a:cs typeface="Comic Sans MS"/>
              </a:rPr>
              <a:t>βρ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spc="-5" dirty="0">
                <a:latin typeface="Comic Sans MS"/>
                <a:cs typeface="Comic Sans MS"/>
              </a:rPr>
              <a:t>χ</a:t>
            </a:r>
            <a:r>
              <a:rPr sz="2400" b="1" dirty="0">
                <a:latin typeface="Comic Sans MS"/>
                <a:cs typeface="Comic Sans MS"/>
              </a:rPr>
              <a:t>υ</a:t>
            </a:r>
            <a:r>
              <a:rPr sz="2400" b="1" spc="-5" dirty="0">
                <a:latin typeface="Comic Sans MS"/>
                <a:cs typeface="Comic Sans MS"/>
              </a:rPr>
              <a:t>χρό</a:t>
            </a:r>
            <a:r>
              <a:rPr sz="2400" b="1" dirty="0">
                <a:latin typeface="Comic Sans MS"/>
                <a:cs typeface="Comic Sans MS"/>
              </a:rPr>
              <a:t>νι</a:t>
            </a:r>
            <a:r>
              <a:rPr sz="2400" b="1" spc="-5" dirty="0">
                <a:latin typeface="Comic Sans MS"/>
                <a:cs typeface="Comic Sans MS"/>
              </a:rPr>
              <a:t>ω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28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δ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spc="-5" dirty="0">
                <a:latin typeface="Comic Sans MS"/>
                <a:cs typeface="Comic Sans MS"/>
              </a:rPr>
              <a:t>κ</a:t>
            </a:r>
            <a:r>
              <a:rPr sz="2400" b="1" dirty="0">
                <a:latin typeface="Comic Sans MS"/>
                <a:cs typeface="Comic Sans MS"/>
              </a:rPr>
              <a:t>υµ</a:t>
            </a:r>
            <a:r>
              <a:rPr sz="2400" b="1" spc="65" dirty="0">
                <a:latin typeface="Comic Sans MS"/>
                <a:cs typeface="Comic Sans MS"/>
              </a:rPr>
              <a:t>ά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80" dirty="0">
                <a:latin typeface="Comic Sans MS"/>
                <a:cs typeface="Comic Sans MS"/>
              </a:rPr>
              <a:t>σ</a:t>
            </a:r>
            <a:r>
              <a:rPr sz="2400" b="1" dirty="0">
                <a:latin typeface="Comic Sans MS"/>
                <a:cs typeface="Comic Sans MS"/>
              </a:rPr>
              <a:t>ε</a:t>
            </a:r>
            <a:r>
              <a:rPr sz="2400" b="1" spc="-5" dirty="0">
                <a:latin typeface="Comic Sans MS"/>
                <a:cs typeface="Comic Sans MS"/>
              </a:rPr>
              <a:t>ω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29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η</a:t>
            </a:r>
            <a:r>
              <a:rPr sz="2400" b="1" spc="34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ο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-5" dirty="0">
                <a:latin typeface="Comic Sans MS"/>
                <a:cs typeface="Comic Sans MS"/>
              </a:rPr>
              <a:t>κο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-5" dirty="0">
                <a:latin typeface="Comic Sans MS"/>
                <a:cs typeface="Comic Sans MS"/>
              </a:rPr>
              <a:t>ο</a:t>
            </a:r>
            <a:r>
              <a:rPr sz="2400" b="1" dirty="0">
                <a:latin typeface="Comic Sans MS"/>
                <a:cs typeface="Comic Sans MS"/>
              </a:rPr>
              <a:t>µί</a:t>
            </a:r>
            <a:r>
              <a:rPr sz="2400" b="1" spc="60" dirty="0">
                <a:latin typeface="Comic Sans MS"/>
                <a:cs typeface="Comic Sans MS"/>
              </a:rPr>
              <a:t>α</a:t>
            </a:r>
            <a:r>
              <a:rPr sz="2400" b="1" spc="29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πρ</a:t>
            </a:r>
            <a:r>
              <a:rPr sz="2400" b="1" dirty="0">
                <a:latin typeface="Comic Sans MS"/>
                <a:cs typeface="Comic Sans MS"/>
              </a:rPr>
              <a:t>έ</a:t>
            </a:r>
            <a:r>
              <a:rPr sz="2400" b="1" spc="-5" dirty="0">
                <a:latin typeface="Comic Sans MS"/>
                <a:cs typeface="Comic Sans MS"/>
              </a:rPr>
              <a:t>π</a:t>
            </a:r>
            <a:r>
              <a:rPr sz="2400" b="1" dirty="0">
                <a:latin typeface="Comic Sans MS"/>
                <a:cs typeface="Comic Sans MS"/>
              </a:rPr>
              <a:t>ει</a:t>
            </a:r>
            <a:r>
              <a:rPr sz="2400" b="1" spc="3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60" dirty="0">
                <a:latin typeface="Comic Sans MS"/>
                <a:cs typeface="Comic Sans MS"/>
              </a:rPr>
              <a:t>α</a:t>
            </a:r>
            <a:r>
              <a:rPr sz="2400" b="1" spc="30" dirty="0">
                <a:latin typeface="Comic Sans MS"/>
                <a:cs typeface="Comic Sans MS"/>
              </a:rPr>
              <a:t> </a:t>
            </a:r>
            <a:r>
              <a:rPr sz="2400" b="1" spc="65" dirty="0">
                <a:latin typeface="Comic Sans MS"/>
                <a:cs typeface="Comic Sans MS"/>
              </a:rPr>
              <a:t>αφ</a:t>
            </a:r>
            <a:r>
              <a:rPr sz="2400" b="1" dirty="0">
                <a:latin typeface="Comic Sans MS"/>
                <a:cs typeface="Comic Sans MS"/>
              </a:rPr>
              <a:t>ήνε</a:t>
            </a:r>
            <a:r>
              <a:rPr sz="2400" b="1" spc="-5" dirty="0">
                <a:latin typeface="Comic Sans MS"/>
                <a:cs typeface="Comic Sans MS"/>
              </a:rPr>
              <a:t>τ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dirty="0">
                <a:latin typeface="Comic Sans MS"/>
                <a:cs typeface="Comic Sans MS"/>
              </a:rPr>
              <a:t>ι</a:t>
            </a:r>
            <a:r>
              <a:rPr sz="2400" b="1" spc="29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ν</a:t>
            </a:r>
            <a:r>
              <a:rPr sz="2400" b="1" spc="60" dirty="0">
                <a:latin typeface="Comic Sans MS"/>
                <a:cs typeface="Comic Sans MS"/>
              </a:rPr>
              <a:t>α</a:t>
            </a:r>
            <a:r>
              <a:rPr sz="2400" b="1" spc="34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λει</a:t>
            </a:r>
            <a:r>
              <a:rPr sz="2400" b="1" spc="-5" dirty="0">
                <a:latin typeface="Comic Sans MS"/>
                <a:cs typeface="Comic Sans MS"/>
              </a:rPr>
              <a:t>το</a:t>
            </a:r>
            <a:r>
              <a:rPr sz="2400" b="1" dirty="0">
                <a:latin typeface="Comic Sans MS"/>
                <a:cs typeface="Comic Sans MS"/>
              </a:rPr>
              <a:t>υ</a:t>
            </a:r>
            <a:r>
              <a:rPr sz="2400" b="1" spc="-5" dirty="0">
                <a:latin typeface="Comic Sans MS"/>
                <a:cs typeface="Comic Sans MS"/>
              </a:rPr>
              <a:t>ρ</a:t>
            </a:r>
            <a:r>
              <a:rPr sz="2400" b="1" spc="100" dirty="0">
                <a:latin typeface="Comic Sans MS"/>
                <a:cs typeface="Comic Sans MS"/>
              </a:rPr>
              <a:t>γ</a:t>
            </a:r>
            <a:r>
              <a:rPr sz="2400" b="1" dirty="0">
                <a:latin typeface="Comic Sans MS"/>
                <a:cs typeface="Comic Sans MS"/>
              </a:rPr>
              <a:t>εί</a:t>
            </a:r>
            <a:r>
              <a:rPr sz="2400" b="1" spc="290" dirty="0">
                <a:latin typeface="Comic Sans MS"/>
                <a:cs typeface="Comic Sans MS"/>
              </a:rPr>
              <a:t> </a:t>
            </a:r>
            <a:r>
              <a:rPr sz="2400" b="1" spc="65" dirty="0">
                <a:latin typeface="Comic Sans MS"/>
                <a:cs typeface="Comic Sans MS"/>
              </a:rPr>
              <a:t>α</a:t>
            </a:r>
            <a:r>
              <a:rPr sz="2400" b="1" spc="-5" dirty="0">
                <a:latin typeface="Comic Sans MS"/>
                <a:cs typeface="Comic Sans MS"/>
              </a:rPr>
              <a:t>π</a:t>
            </a:r>
            <a:r>
              <a:rPr sz="2400" b="1" dirty="0">
                <a:latin typeface="Comic Sans MS"/>
                <a:cs typeface="Comic Sans MS"/>
              </a:rPr>
              <a:t>ό</a:t>
            </a:r>
            <a:r>
              <a:rPr sz="2400" b="1" spc="33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µ</a:t>
            </a:r>
            <a:r>
              <a:rPr sz="2400" b="1" spc="-5" dirty="0">
                <a:latin typeface="Comic Sans MS"/>
                <a:cs typeface="Comic Sans MS"/>
              </a:rPr>
              <a:t>ό</a:t>
            </a:r>
            <a:r>
              <a:rPr sz="2400" b="1" dirty="0">
                <a:latin typeface="Comic Sans MS"/>
                <a:cs typeface="Comic Sans MS"/>
              </a:rPr>
              <a:t>νη</a:t>
            </a:r>
            <a:r>
              <a:rPr sz="2400" b="1" spc="3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τ</a:t>
            </a:r>
            <a:r>
              <a:rPr sz="2400" b="1" dirty="0">
                <a:latin typeface="Comic Sans MS"/>
                <a:cs typeface="Comic Sans MS"/>
              </a:rPr>
              <a:t>η</a:t>
            </a:r>
            <a:r>
              <a:rPr sz="2400" b="1" spc="-5" dirty="0">
                <a:latin typeface="Comic Sans MS"/>
                <a:cs typeface="Comic Sans MS"/>
              </a:rPr>
              <a:t>ς</a:t>
            </a:r>
            <a:r>
              <a:rPr sz="2400" b="1" dirty="0">
                <a:latin typeface="Comic Sans MS"/>
                <a:cs typeface="Comic Sans MS"/>
              </a:rPr>
              <a:t>!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534670" y="730250"/>
            <a:ext cx="9624060" cy="8317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10422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Βιβλιογραφία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177412" y="1416050"/>
            <a:ext cx="8268970" cy="5888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"/>
              </a:spcBef>
            </a:pPr>
            <a:r>
              <a:rPr lang="en-US" sz="2800" dirty="0" smtClean="0">
                <a:latin typeface="Comic Sans MS" pitchFamily="66" charset="0"/>
                <a:cs typeface="Times New Roman"/>
              </a:rPr>
              <a:t> </a:t>
            </a:r>
            <a:endParaRPr sz="2800" dirty="0">
              <a:latin typeface="Comic Sans MS" pitchFamily="66" charset="0"/>
              <a:cs typeface="Times New Roman"/>
            </a:endParaRPr>
          </a:p>
          <a:p>
            <a:pPr marL="287020" marR="8255">
              <a:lnSpc>
                <a:spcPts val="3240"/>
              </a:lnSpc>
            </a:pPr>
            <a:r>
              <a:rPr lang="el-GR" sz="2800" spc="190" dirty="0" smtClean="0">
                <a:latin typeface="Comic Sans MS" pitchFamily="66" charset="0"/>
                <a:cs typeface="Microsoft Sans Serif"/>
              </a:rPr>
              <a:t>Αρχές οικονομικής θεωρίας (2010) ,</a:t>
            </a:r>
            <a:r>
              <a:rPr lang="en-US" sz="2800" spc="190" dirty="0" smtClean="0">
                <a:latin typeface="Comic Sans MS" pitchFamily="66" charset="0"/>
                <a:cs typeface="Microsoft Sans Serif"/>
              </a:rPr>
              <a:t>Mankiw G.N and Taylor M.P</a:t>
            </a:r>
            <a:r>
              <a:rPr lang="el-GR" sz="2800" spc="190" dirty="0" smtClean="0">
                <a:latin typeface="Comic Sans MS" pitchFamily="66" charset="0"/>
                <a:cs typeface="Microsoft Sans Serif"/>
              </a:rPr>
              <a:t>.</a:t>
            </a:r>
          </a:p>
          <a:p>
            <a:pPr marL="287020" marR="8255">
              <a:lnSpc>
                <a:spcPts val="3240"/>
              </a:lnSpc>
            </a:pPr>
            <a:endParaRPr lang="en-US" sz="28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800" spc="190" dirty="0" smtClean="0">
                <a:latin typeface="Comic Sans MS" pitchFamily="66" charset="0"/>
                <a:cs typeface="Microsoft Sans Serif"/>
              </a:rPr>
              <a:t>Μακροοικονομική αρχές και πολιτική (2012), </a:t>
            </a:r>
            <a:r>
              <a:rPr lang="en-US" sz="2800" spc="190" dirty="0" smtClean="0">
                <a:latin typeface="Comic Sans MS" pitchFamily="66" charset="0"/>
                <a:cs typeface="Microsoft Sans Serif"/>
              </a:rPr>
              <a:t>Baumol W. and Blinder A.</a:t>
            </a:r>
            <a:endParaRPr lang="el-GR" sz="28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endParaRPr lang="en-US" sz="2800" spc="190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800" i="1" spc="190" dirty="0" smtClean="0">
                <a:latin typeface="Comic Sans MS" pitchFamily="66" charset="0"/>
                <a:cs typeface="Microsoft Sans Serif"/>
              </a:rPr>
              <a:t>Μακροοικονομική ανάλυση (2011), ΚιόχοςΠ. Παπανικολάου Γ. και Κιοχος Α.</a:t>
            </a:r>
          </a:p>
          <a:p>
            <a:pPr marL="287020" marR="8255">
              <a:lnSpc>
                <a:spcPts val="3240"/>
              </a:lnSpc>
            </a:pPr>
            <a:endParaRPr lang="el-GR" sz="2800" i="1" spc="-15" dirty="0" smtClean="0">
              <a:latin typeface="Comic Sans MS" pitchFamily="66" charset="0"/>
              <a:cs typeface="Microsoft Sans Serif"/>
            </a:endParaRPr>
          </a:p>
          <a:p>
            <a:pPr marL="287020" marR="8255">
              <a:lnSpc>
                <a:spcPts val="3240"/>
              </a:lnSpc>
            </a:pPr>
            <a:r>
              <a:rPr lang="el-GR" sz="2800" i="1" spc="-15" dirty="0" smtClean="0">
                <a:latin typeface="Comic Sans MS" pitchFamily="66" charset="0"/>
                <a:cs typeface="Microsoft Sans Serif"/>
              </a:rPr>
              <a:t>Σύγχρονη Μακροοικονομική (2005), Απέργης Ν.</a:t>
            </a:r>
            <a:endParaRPr lang="en-US" sz="2800" dirty="0" smtClean="0">
              <a:latin typeface="Comic Sans MS" pitchFamily="66" charset="0"/>
              <a:cs typeface="Comic Sans MS"/>
            </a:endParaRPr>
          </a:p>
          <a:p>
            <a:pPr marL="257810">
              <a:lnSpc>
                <a:spcPts val="1730"/>
              </a:lnSpc>
            </a:pPr>
            <a:endParaRPr lang="el-GR" sz="28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57810">
              <a:lnSpc>
                <a:spcPts val="1730"/>
              </a:lnSpc>
            </a:pPr>
            <a:endParaRPr lang="en-US" sz="28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865120">
              <a:lnSpc>
                <a:spcPts val="1855"/>
              </a:lnSpc>
            </a:pPr>
            <a:endParaRPr lang="en-US" sz="2800" spc="190" dirty="0" smtClean="0">
              <a:solidFill>
                <a:srgbClr val="0AD0D9"/>
              </a:solidFill>
              <a:latin typeface="Comic Sans MS" pitchFamily="66" charset="0"/>
              <a:cs typeface="Microsoft Sans Serif"/>
            </a:endParaRPr>
          </a:p>
          <a:p>
            <a:pPr marL="2865120">
              <a:lnSpc>
                <a:spcPts val="1855"/>
              </a:lnSpc>
            </a:pPr>
            <a:r>
              <a:rPr lang="en-US" sz="2800" spc="190" dirty="0" smtClean="0">
                <a:solidFill>
                  <a:srgbClr val="0AD0D9"/>
                </a:solidFill>
                <a:latin typeface="Comic Sans MS" pitchFamily="66" charset="0"/>
                <a:cs typeface="Microsoft Sans Serif"/>
              </a:rPr>
              <a:t> </a:t>
            </a:r>
            <a:endParaRPr sz="2800" dirty="0">
              <a:latin typeface="Comic Sans MS" pitchFamily="66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46767" y="160248"/>
            <a:ext cx="9428090" cy="133199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07173" y="2986945"/>
            <a:ext cx="9283210" cy="3683609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9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 Κωνσταντίνος&gt;.</a:t>
            </a:r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&lt;Μακροοικονομική&gt;. </a:t>
            </a:r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9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</a:t>
            </a:r>
            <a:r>
              <a:rPr lang="el-GR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101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  /</a:t>
            </a:r>
            <a:endParaRPr lang="en-US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Δημοσιονομική πολιτική, ΤΜΗΜΑ ΧΡΗΜΑΤΟΟΙΚΟΝΟΜΙΚΗΣ ΚΑΙ ΛΟΓΙΣΤΙΚΗΣ, ΤΕΙ ΗΠΕΙΡΟΥ-Ανοικτά Ακαδημαϊκά  Μαθήματα στο ΤΕΙ Ηπείρου 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630977" y="636301"/>
            <a:ext cx="9428090" cy="952106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08245" y="1656998"/>
            <a:ext cx="9853659" cy="2421725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5650" y="6624951"/>
            <a:ext cx="7681006" cy="390400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0752" y="6545454"/>
            <a:ext cx="781436" cy="605843"/>
          </a:xfrm>
          <a:prstGeom prst="rect">
            <a:avLst/>
          </a:prstGeom>
        </p:spPr>
        <p:txBody>
          <a:bodyPr wrap="none" lIns="112302" tIns="56152" rIns="112302" bIns="56152">
            <a:spAutoFit/>
          </a:bodyPr>
          <a:lstStyle/>
          <a:p>
            <a:r>
              <a:rPr lang="el-GR" sz="32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245" y="5110854"/>
            <a:ext cx="9741379" cy="882842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5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0228" y="4254304"/>
            <a:ext cx="1849693" cy="609757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34134" y="0"/>
            <a:ext cx="10025133" cy="445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700" dirty="0" smtClean="0">
                <a:solidFill>
                  <a:schemeClr val="bg1"/>
                </a:solidFill>
              </a:rPr>
              <a:t>Χρηματοοικονομική των Επιχειρήσεων, Ενότητα :Θεμελιώδεις  Αρχές 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Δημοσιονομική πολιτική,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94117" y="2322186"/>
            <a:ext cx="6871935" cy="1159841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ctr"/>
            <a:r>
              <a:rPr lang="el-GR" sz="68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9907" y="4396493"/>
            <a:ext cx="8369388" cy="1221396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r"/>
            <a:r>
              <a:rPr lang="el-GR" sz="3600" b="1" dirty="0"/>
              <a:t>Επεξεργασία: </a:t>
            </a:r>
            <a:r>
              <a:rPr lang="el-GR" sz="3600" b="1" dirty="0" smtClean="0"/>
              <a:t>&lt;Θάνου Σοφία&gt;</a:t>
            </a:r>
            <a:endParaRPr lang="el-GR" sz="3600" b="1" dirty="0"/>
          </a:p>
          <a:p>
            <a:pPr algn="r"/>
            <a:r>
              <a:rPr lang="el-GR" sz="3600" dirty="0" smtClean="0"/>
              <a:t>&lt;Πρέβεζα&gt;, 2015</a:t>
            </a:r>
            <a:endParaRPr lang="el-G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36" y="5848264"/>
            <a:ext cx="3806739" cy="114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9602" y="6122203"/>
            <a:ext cx="1849693" cy="60975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700" dirty="0" smtClean="0">
                <a:solidFill>
                  <a:schemeClr val="bg1"/>
                </a:solidFill>
              </a:rPr>
              <a:t>Χρηματοοικονομική των Επιχειρήσεων, Ενότητα :Θεμελιώδεις  Αρχές 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393701" y="0"/>
            <a:ext cx="10299700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Δημοσιονομική πολιτική, ΤΜΗΜΑ ΧΡΗΜΑΤΟΟΙΚΟΝΟΜΙΚΗΣ ΚΑΙ ΛΟΓΙΣΤΙΚΗΣ, ΤΕΙ ΗΠΕΙΡΟΥ-Ανοικτά Ακαδημαϊκά  Μαθήματα στο ΤΕΙ Ηπείρου </a:t>
            </a:r>
          </a:p>
        </p:txBody>
      </p:sp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58229" y="7227467"/>
            <a:ext cx="735171" cy="4023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9851" y="3188665"/>
            <a:ext cx="5346700" cy="1159841"/>
          </a:xfrm>
          <a:prstGeom prst="rect">
            <a:avLst/>
          </a:prstGeom>
        </p:spPr>
        <p:txBody>
          <a:bodyPr lIns="112302" tIns="56152" rIns="112302" bIns="56152">
            <a:spAutoFit/>
          </a:bodyPr>
          <a:lstStyle/>
          <a:p>
            <a:pPr algn="ctr"/>
            <a:r>
              <a:rPr lang="el-GR" sz="68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393700" y="0"/>
            <a:ext cx="9965567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0142" y="541090"/>
            <a:ext cx="9428090" cy="7909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722835" y="2098742"/>
            <a:ext cx="9081163" cy="5037826"/>
          </a:xfrm>
          <a:prstGeom prst="rect">
            <a:avLst/>
          </a:prstGeom>
        </p:spPr>
        <p:txBody>
          <a:bodyPr wrap="square" lIns="112302" tIns="56152" rIns="112302" bIns="56152">
            <a:spAutoFit/>
          </a:bodyPr>
          <a:lstStyle/>
          <a:p>
            <a:pPr algn="just"/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32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421133" indent="-421133" algn="just">
              <a:buFont typeface="Arial" pitchFamily="34" charset="0"/>
              <a:buChar char="•"/>
            </a:pP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3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32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3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34134" y="0"/>
            <a:ext cx="10025133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78348" cy="597014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43" y="0"/>
            <a:ext cx="462557" cy="5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34988" y="654050"/>
            <a:ext cx="9623425" cy="90805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Άδειες</a:t>
            </a:r>
            <a:r>
              <a:rPr lang="el-GR" sz="3200" b="1" dirty="0" smtClean="0"/>
              <a:t>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850900" y="1797050"/>
            <a:ext cx="9144000" cy="3308086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Comic Sans MS" pitchFamily="66" charset="0"/>
              </a:rPr>
              <a:t>Το παρόν εκπαιδευτικό υλικό υπόκειται σε άδειες χρήσης Creative Commons. </a:t>
            </a:r>
          </a:p>
          <a:p>
            <a:r>
              <a:rPr lang="el-GR" sz="2800" dirty="0">
                <a:latin typeface="Comic Sans MS" pitchFamily="66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>
              <a:latin typeface="Comic Sans MS" pitchFamily="66" charset="0"/>
            </a:endParaRPr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4700" y="5226050"/>
            <a:ext cx="1849693" cy="6097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472" y="6421522"/>
            <a:ext cx="1849693" cy="609757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163" y="6317199"/>
            <a:ext cx="3789421" cy="84977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69901" y="0"/>
            <a:ext cx="98298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07" tIns="56153" rIns="112307" bIns="56153"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4670" y="577850"/>
            <a:ext cx="9624060" cy="984177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Χρηματοδότηση</a:t>
            </a:r>
            <a:endParaRPr lang="el-GR" sz="3200" b="1" dirty="0">
              <a:latin typeface="Comic Sans MS" pitchFamily="66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4670" y="1763191"/>
            <a:ext cx="9624060" cy="2700860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 smtClean="0">
                <a:latin typeface="Comic Sans MS" pitchFamily="66" charset="0"/>
              </a:rPr>
              <a:t>Το </a:t>
            </a:r>
            <a:r>
              <a:rPr lang="el-GR" altLang="el-GR" sz="2000" dirty="0">
                <a:latin typeface="Comic Sans MS" pitchFamily="66" charset="0"/>
              </a:rPr>
              <a:t>έργο υλοποιείται στο πλαίσιο του Επιχειρησιακού Προγράμματος «</a:t>
            </a:r>
            <a:r>
              <a:rPr lang="el-GR" altLang="el-GR" sz="2000" b="1" dirty="0">
                <a:latin typeface="Comic Sans MS" pitchFamily="66" charset="0"/>
              </a:rPr>
              <a:t>Εκπαίδευση και Δια Βίου Μάθηση</a:t>
            </a:r>
            <a:r>
              <a:rPr lang="el-GR" altLang="el-GR" sz="2000" dirty="0">
                <a:latin typeface="Comic Sans MS" pitchFamily="66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>
                <a:latin typeface="Comic Sans MS" pitchFamily="66" charset="0"/>
              </a:rPr>
              <a:t>Το έργο «</a:t>
            </a:r>
            <a:r>
              <a:rPr lang="el-GR" altLang="el-GR" sz="2000" b="1" dirty="0">
                <a:latin typeface="Comic Sans MS" pitchFamily="66" charset="0"/>
              </a:rPr>
              <a:t>Ανοικτά Ακαδημαϊκά Μαθήματα στο TEI Ηπείρου</a:t>
            </a:r>
            <a:r>
              <a:rPr lang="el-GR" altLang="el-GR" sz="2000" dirty="0">
                <a:latin typeface="Comic Sans MS" pitchFamily="66" charset="0"/>
              </a:rPr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>
                <a:latin typeface="Comic Sans MS" pitchFamily="66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4921250"/>
            <a:ext cx="9296400" cy="1828799"/>
          </a:xfrm>
          <a:prstGeom prst="rect">
            <a:avLst/>
          </a:prstGeom>
          <a:noFill/>
        </p:spPr>
      </p:pic>
      <p:pic>
        <p:nvPicPr>
          <p:cNvPr id="15" name="14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2300" y="4540250"/>
            <a:ext cx="158168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661475"/>
            <a:ext cx="8317230" cy="541687"/>
          </a:xfrm>
          <a:prstGeom prst="rect">
            <a:avLst/>
          </a:prstGeom>
        </p:spPr>
        <p:txBody>
          <a:bodyPr vert="horz" wrap="square" lIns="0" tIns="48768" rIns="0" bIns="0" rtlCol="0">
            <a:spAutoFit/>
          </a:bodyPr>
          <a:lstStyle/>
          <a:p>
            <a:pPr marL="1135380">
              <a:lnSpc>
                <a:spcPct val="100000"/>
              </a:lnSpc>
            </a:pPr>
            <a:r>
              <a:rPr lang="el-GR" sz="3200" b="1" dirty="0" smtClean="0">
                <a:latin typeface="Comic Sans MS" pitchFamily="66" charset="0"/>
              </a:rPr>
              <a:t>Σκοποί ενότητας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670" y="1763190"/>
            <a:ext cx="9624060" cy="3920059"/>
          </a:xfrm>
        </p:spPr>
        <p:txBody>
          <a:bodyPr>
            <a:noAutofit/>
          </a:bodyPr>
          <a:lstStyle/>
          <a:p>
            <a:pPr marL="342886" indent="-342886" algn="just">
              <a:buNone/>
            </a:pPr>
            <a:r>
              <a:rPr lang="el-GR" altLang="el-GR" sz="2000" dirty="0" smtClean="0">
                <a:latin typeface="Comic Sans MS" pitchFamily="66" charset="0"/>
              </a:rPr>
              <a:t>    Σκοπός της παρούσας ενότητας είναι να αναλυθούν οι έννοιες του δημοσιονομικού ελλείμματος και του δημόσιου χρέους , οι έννοιες  και τα είδη των δημόσιων δαπανών και φόρων , στη συνέχεια θα αναλυθεί η σχέση της δημοσιονομικής πολιτικής και των οικονομικών κύκλων, ο ρόλος των δημοσίων δαπανών και των φόρων στον προσδιορισμό της συνολικής ζήτησης ,οι έννοιες του πολλαπλασιαστή δημοσίων δαπανών , φορολογίας  και ισοσκελισμένου προϋπολογισμού . Τέλος θα αναλυθούν οι τρόποι άσκησης δημοσιονομικής πολιτικής και χρηματοδότησης των δημοσιονομικών ελλειμμάτων.</a:t>
            </a:r>
          </a:p>
          <a:p>
            <a:pPr marL="342886" indent="-342886" algn="just">
              <a:buNone/>
            </a:pPr>
            <a:endParaRPr lang="el-GR" altLang="el-GR" sz="2000" dirty="0" smtClean="0">
              <a:latin typeface="Comic Sans MS" pitchFamily="66" charset="0"/>
            </a:endParaRPr>
          </a:p>
          <a:p>
            <a:pPr marL="342886" indent="-342886">
              <a:buNone/>
            </a:pPr>
            <a:r>
              <a:rPr lang="el-GR" altLang="el-GR" sz="2000" dirty="0" smtClean="0">
                <a:latin typeface="Comic Sans MS" pitchFamily="66" charset="0"/>
              </a:rPr>
              <a:t>     </a:t>
            </a:r>
            <a:r>
              <a:rPr lang="el-GR" altLang="el-GR" sz="2000" b="1" dirty="0" smtClean="0">
                <a:latin typeface="Comic Sans MS" pitchFamily="66" charset="0"/>
              </a:rPr>
              <a:t>Λέξεις κλειδιά</a:t>
            </a:r>
            <a:r>
              <a:rPr lang="el-GR" altLang="el-GR" sz="2000" dirty="0" smtClean="0">
                <a:latin typeface="Comic Sans MS" pitchFamily="66" charset="0"/>
              </a:rPr>
              <a:t>: Δημόσιες δαπάνες, φόροι, επεκτατική πολιτική, περιοριστική πολιτική, πολλαπλασιαστής δαπάνης, κρατικός προϋπολογισμός</a:t>
            </a:r>
          </a:p>
          <a:p>
            <a:pPr marL="342886" indent="-342886">
              <a:buNone/>
            </a:pPr>
            <a:endParaRPr lang="el-GR" altLang="el-GR" sz="2000" dirty="0" smtClean="0">
              <a:latin typeface="Comic Sans MS" pitchFamily="66" charset="0"/>
            </a:endParaRPr>
          </a:p>
          <a:p>
            <a:pPr marL="342886" indent="-342886" algn="just">
              <a:buNone/>
            </a:pPr>
            <a:endParaRPr lang="el-GR" altLang="el-GR" sz="2000" dirty="0" smtClean="0">
              <a:latin typeface="Comic Sans MS" pitchFamily="66" charset="0"/>
            </a:endParaRPr>
          </a:p>
          <a:p>
            <a:pPr marL="342886" indent="-342886" algn="just">
              <a:buNone/>
            </a:pPr>
            <a:endParaRPr lang="el-GR" altLang="el-G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661475"/>
            <a:ext cx="9624060" cy="541687"/>
          </a:xfrm>
          <a:prstGeom prst="rect">
            <a:avLst/>
          </a:prstGeom>
        </p:spPr>
        <p:txBody>
          <a:bodyPr vert="horz" wrap="square" lIns="0" tIns="48768" rIns="0" bIns="0" rtlCol="0">
            <a:spAutoFit/>
          </a:bodyPr>
          <a:lstStyle/>
          <a:p>
            <a:pPr marL="1135380">
              <a:lnSpc>
                <a:spcPct val="100000"/>
              </a:lnSpc>
            </a:pPr>
            <a:r>
              <a:rPr lang="el-GR" sz="3200" b="1" spc="-5" dirty="0" smtClean="0">
                <a:latin typeface="Comic Sans MS" pitchFamily="66" charset="0"/>
              </a:rPr>
              <a:t>Δ</a:t>
            </a:r>
            <a:r>
              <a:rPr sz="3200" b="1" spc="-5" dirty="0" smtClean="0">
                <a:latin typeface="Comic Sans MS" pitchFamily="66" charset="0"/>
              </a:rPr>
              <a:t>Η</a:t>
            </a:r>
            <a:r>
              <a:rPr sz="3200" b="1" dirty="0" smtClean="0">
                <a:latin typeface="Comic Sans MS" pitchFamily="66" charset="0"/>
              </a:rPr>
              <a:t>Μ</a:t>
            </a: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spc="-70" dirty="0" smtClean="0">
                <a:latin typeface="Comic Sans MS" pitchFamily="66" charset="0"/>
              </a:rPr>
              <a:t>Σ</a:t>
            </a:r>
            <a:r>
              <a:rPr sz="3200" b="1" dirty="0" smtClean="0">
                <a:latin typeface="Comic Sans MS" pitchFamily="66" charset="0"/>
              </a:rPr>
              <a:t>Ι</a:t>
            </a: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spc="45" dirty="0" smtClean="0">
                <a:latin typeface="Comic Sans MS" pitchFamily="66" charset="0"/>
              </a:rPr>
              <a:t>Ν</a:t>
            </a: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spc="-10" dirty="0" smtClean="0">
                <a:latin typeface="Comic Sans MS" pitchFamily="66" charset="0"/>
              </a:rPr>
              <a:t>Μ</a:t>
            </a:r>
            <a:r>
              <a:rPr sz="3200" b="1" dirty="0" smtClean="0">
                <a:latin typeface="Comic Sans MS" pitchFamily="66" charset="0"/>
              </a:rPr>
              <a:t>Ι</a:t>
            </a:r>
            <a:r>
              <a:rPr sz="3200" b="1" spc="-5" dirty="0" smtClean="0">
                <a:latin typeface="Comic Sans MS" pitchFamily="66" charset="0"/>
              </a:rPr>
              <a:t>Κ</a:t>
            </a:r>
            <a:r>
              <a:rPr sz="3200" b="1" dirty="0" smtClean="0">
                <a:latin typeface="Comic Sans MS" pitchFamily="66" charset="0"/>
              </a:rPr>
              <a:t>Η</a:t>
            </a:r>
            <a:r>
              <a:rPr sz="3200" b="1" spc="375" dirty="0" smtClean="0">
                <a:latin typeface="Comic Sans MS" pitchFamily="66" charset="0"/>
              </a:rPr>
              <a:t> </a:t>
            </a:r>
            <a:r>
              <a:rPr sz="3200" b="1" spc="-10" dirty="0">
                <a:latin typeface="Comic Sans MS" pitchFamily="66" charset="0"/>
              </a:rPr>
              <a:t>Π</a:t>
            </a:r>
            <a:r>
              <a:rPr sz="3200" b="1" spc="-5" dirty="0">
                <a:latin typeface="Comic Sans MS" pitchFamily="66" charset="0"/>
              </a:rPr>
              <a:t>ΟΛ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50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Ι</a:t>
            </a: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9040" y="1281683"/>
            <a:ext cx="8267065" cy="5339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buFont typeface="Wingdings" pitchFamily="2" charset="2"/>
              <a:buChar char="q"/>
            </a:pPr>
            <a:r>
              <a:rPr sz="3000" spc="-5" dirty="0" smtClean="0">
                <a:latin typeface="Comic Sans MS"/>
                <a:cs typeface="Comic Sans MS"/>
              </a:rPr>
              <a:t>Εί</a:t>
            </a:r>
            <a:r>
              <a:rPr sz="3000" dirty="0" smtClean="0">
                <a:latin typeface="Comic Sans MS"/>
                <a:cs typeface="Comic Sans MS"/>
              </a:rPr>
              <a:t>ν</a:t>
            </a:r>
            <a:r>
              <a:rPr sz="3000" spc="-10" dirty="0" smtClean="0">
                <a:latin typeface="Comic Sans MS"/>
                <a:cs typeface="Comic Sans MS"/>
              </a:rPr>
              <a:t>α</a:t>
            </a:r>
            <a:r>
              <a:rPr sz="3000" dirty="0" smtClean="0">
                <a:latin typeface="Comic Sans MS"/>
                <a:cs typeface="Comic Sans MS"/>
              </a:rPr>
              <a:t>ι</a:t>
            </a:r>
            <a:r>
              <a:rPr sz="3000" spc="275" dirty="0" smtClean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2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ζ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ες</a:t>
            </a:r>
            <a:r>
              <a:rPr sz="3000" spc="27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µι</a:t>
            </a:r>
            <a:r>
              <a:rPr sz="3000" spc="10" dirty="0">
                <a:latin typeface="Comic Sans MS"/>
                <a:cs typeface="Comic Sans MS"/>
              </a:rPr>
              <a:t>κ</a:t>
            </a:r>
            <a:r>
              <a:rPr sz="3000" spc="-5" dirty="0">
                <a:latin typeface="Comic Sans MS"/>
                <a:cs typeface="Comic Sans MS"/>
              </a:rPr>
              <a:t>ές</a:t>
            </a:r>
            <a:r>
              <a:rPr sz="3000" spc="27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0" dirty="0">
                <a:latin typeface="Comic Sans MS"/>
                <a:cs typeface="Comic Sans MS"/>
              </a:rPr>
              <a:t>έ</a:t>
            </a:r>
            <a:r>
              <a:rPr sz="3000" spc="-5" dirty="0">
                <a:latin typeface="Comic Sans MS"/>
                <a:cs typeface="Comic Sans MS"/>
              </a:rPr>
              <a:t>ς </a:t>
            </a:r>
            <a:r>
              <a:rPr sz="3000" dirty="0">
                <a:latin typeface="Comic Sans MS"/>
                <a:cs typeface="Comic Sans MS"/>
              </a:rPr>
              <a:t>τη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εκ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στ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4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κυ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5" dirty="0">
                <a:latin typeface="Comic Sans MS"/>
                <a:cs typeface="Comic Sans MS"/>
              </a:rPr>
              <a:t>έ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νη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µε</a:t>
            </a:r>
            <a:r>
              <a:rPr sz="3000" spc="4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κύ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ιο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5" dirty="0">
                <a:latin typeface="Comic Sans MS"/>
                <a:cs typeface="Comic Sans MS"/>
              </a:rPr>
              <a:t>ο</a:t>
            </a:r>
            <a:r>
              <a:rPr sz="3000" spc="39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το</a:t>
            </a:r>
            <a:r>
              <a:rPr sz="3000" dirty="0">
                <a:latin typeface="Comic Sans MS"/>
                <a:cs typeface="Comic Sans MS"/>
              </a:rPr>
              <a:t>ν </a:t>
            </a:r>
            <a:r>
              <a:rPr sz="3000" spc="-5" dirty="0">
                <a:latin typeface="Comic Sans MS"/>
                <a:cs typeface="Comic Sans MS"/>
              </a:rPr>
              <a:t>επ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µό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6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8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1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60" dirty="0">
                <a:latin typeface="Comic Sans MS"/>
                <a:cs typeface="Comic Sans MS"/>
              </a:rPr>
              <a:t> </a:t>
            </a:r>
            <a:r>
              <a:rPr sz="3000" spc="-10" dirty="0">
                <a:latin typeface="Comic Sans MS"/>
                <a:cs typeface="Comic Sans MS"/>
              </a:rPr>
              <a:t>ζ</a:t>
            </a:r>
            <a:r>
              <a:rPr sz="3000" dirty="0">
                <a:latin typeface="Comic Sans MS"/>
                <a:cs typeface="Comic Sans MS"/>
              </a:rPr>
              <a:t>ήτηση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dirty="0">
                <a:latin typeface="Comic Sans MS"/>
                <a:cs typeface="Comic Sans MS"/>
              </a:rPr>
              <a:t>ρ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7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µια επι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υµ</a:t>
            </a:r>
            <a:r>
              <a:rPr sz="3000" dirty="0">
                <a:latin typeface="Comic Sans MS"/>
                <a:cs typeface="Comic Sans MS"/>
              </a:rPr>
              <a:t>ητή</a:t>
            </a:r>
            <a:r>
              <a:rPr sz="3000" spc="-5" dirty="0">
                <a:latin typeface="Comic Sans MS"/>
                <a:cs typeface="Comic Sans MS"/>
              </a:rPr>
              <a:t> 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εύ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q"/>
            </a:pPr>
            <a:r>
              <a:rPr sz="3000" dirty="0" smtClean="0">
                <a:latin typeface="Comic Sans MS"/>
                <a:cs typeface="Comic Sans MS"/>
              </a:rPr>
              <a:t>Α</a:t>
            </a:r>
            <a:r>
              <a:rPr sz="3000" spc="-15" dirty="0" smtClean="0">
                <a:latin typeface="Comic Sans MS"/>
                <a:cs typeface="Comic Sans MS"/>
              </a:rPr>
              <a:t>σ</a:t>
            </a:r>
            <a:r>
              <a:rPr sz="3000" spc="-5" dirty="0" smtClean="0">
                <a:latin typeface="Comic Sans MS"/>
                <a:cs typeface="Comic Sans MS"/>
              </a:rPr>
              <a:t>κεί</a:t>
            </a:r>
            <a:r>
              <a:rPr sz="3000" dirty="0" smtClean="0">
                <a:latin typeface="Comic Sans MS"/>
                <a:cs typeface="Comic Sans MS"/>
              </a:rPr>
              <a:t>τ</a:t>
            </a:r>
            <a:r>
              <a:rPr sz="3000" spc="-10" dirty="0" smtClean="0">
                <a:latin typeface="Comic Sans MS"/>
                <a:cs typeface="Comic Sans MS"/>
              </a:rPr>
              <a:t>α</a:t>
            </a:r>
            <a:r>
              <a:rPr sz="3000" dirty="0" smtClean="0">
                <a:latin typeface="Comic Sans MS"/>
                <a:cs typeface="Comic Sans MS"/>
              </a:rPr>
              <a:t>ι </a:t>
            </a:r>
            <a:r>
              <a:rPr sz="3000" spc="-5" dirty="0">
                <a:latin typeface="Comic Sans MS"/>
                <a:cs typeface="Comic Sans MS"/>
              </a:rPr>
              <a:t>µέ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ω:</a:t>
            </a:r>
            <a:endParaRPr sz="3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  <a:buFont typeface="Wingdings" pitchFamily="2" charset="2"/>
              <a:buChar char="Ø"/>
            </a:pPr>
            <a:r>
              <a:rPr sz="3000" dirty="0" smtClean="0">
                <a:latin typeface="Comic Sans MS"/>
                <a:cs typeface="Comic Sans MS"/>
              </a:rPr>
              <a:t>τ</a:t>
            </a:r>
            <a:r>
              <a:rPr sz="3000" spc="-5" dirty="0" smtClean="0">
                <a:latin typeface="Comic Sans MS"/>
                <a:cs typeface="Comic Sans MS"/>
              </a:rPr>
              <a:t>ω</a:t>
            </a:r>
            <a:r>
              <a:rPr sz="3000" dirty="0" smtClean="0">
                <a:latin typeface="Comic Sans MS"/>
                <a:cs typeface="Comic Sans MS"/>
              </a:rPr>
              <a:t>ν</a:t>
            </a:r>
            <a:r>
              <a:rPr sz="3000" spc="-20" dirty="0" smtClean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5" dirty="0">
                <a:latin typeface="Comic Sans MS"/>
                <a:cs typeface="Comic Sans MS"/>
              </a:rPr>
              <a:t>οσ</a:t>
            </a:r>
            <a:r>
              <a:rPr sz="3000" spc="-5" dirty="0">
                <a:latin typeface="Comic Sans MS"/>
                <a:cs typeface="Comic Sans MS"/>
              </a:rPr>
              <a:t>ίω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δ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  <a:p>
            <a:pPr marL="280670">
              <a:lnSpc>
                <a:spcPct val="100000"/>
              </a:lnSpc>
              <a:spcBef>
                <a:spcPts val="3000"/>
              </a:spcBef>
              <a:buFont typeface="Wingdings" pitchFamily="2" charset="2"/>
              <a:buChar char="Ø"/>
            </a:pPr>
            <a:r>
              <a:rPr sz="3000" dirty="0" smtClean="0">
                <a:latin typeface="Comic Sans MS"/>
                <a:cs typeface="Comic Sans MS"/>
              </a:rPr>
              <a:t>τη</a:t>
            </a:r>
            <a:r>
              <a:rPr sz="3000" spc="-5" dirty="0" smtClean="0">
                <a:latin typeface="Comic Sans MS"/>
                <a:cs typeface="Comic Sans MS"/>
              </a:rPr>
              <a:t>ς</a:t>
            </a:r>
            <a:r>
              <a:rPr sz="3000" spc="-15" dirty="0" smtClean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15" dirty="0">
                <a:latin typeface="Comic Sans MS"/>
                <a:cs typeface="Comic Sans MS"/>
              </a:rPr>
              <a:t>ορο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r>
              <a:rPr sz="3000" spc="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π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ς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100" y="806450"/>
            <a:ext cx="8926830" cy="687881"/>
          </a:xfrm>
          <a:prstGeom prst="rect">
            <a:avLst/>
          </a:prstGeom>
        </p:spPr>
        <p:txBody>
          <a:bodyPr vert="horz" wrap="square" lIns="0" tIns="193548" rIns="0" bIns="0" rtlCol="0">
            <a:spAutoFit/>
          </a:bodyPr>
          <a:lstStyle/>
          <a:p>
            <a:pPr marL="1667510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Α</a:t>
            </a:r>
            <a:r>
              <a:rPr sz="3200" b="1" spc="590" dirty="0">
                <a:latin typeface="Comic Sans MS" pitchFamily="66" charset="0"/>
              </a:rPr>
              <a:t>.</a:t>
            </a:r>
            <a:r>
              <a:rPr sz="3200" b="1" spc="415" dirty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-5" dirty="0" smtClean="0">
                <a:latin typeface="Comic Sans MS" pitchFamily="66" charset="0"/>
              </a:rPr>
              <a:t>Η</a:t>
            </a:r>
            <a:r>
              <a:rPr sz="3200" b="1" dirty="0" smtClean="0">
                <a:latin typeface="Comic Sans MS" pitchFamily="66" charset="0"/>
              </a:rPr>
              <a:t>Μ</a:t>
            </a:r>
            <a:r>
              <a:rPr sz="3200" b="1" spc="-5" dirty="0" smtClean="0">
                <a:latin typeface="Comic Sans MS" pitchFamily="66" charset="0"/>
              </a:rPr>
              <a:t>Ο</a:t>
            </a:r>
            <a:r>
              <a:rPr sz="3200" b="1" spc="-70" dirty="0" smtClean="0">
                <a:latin typeface="Comic Sans MS" pitchFamily="66" charset="0"/>
              </a:rPr>
              <a:t>Σ</a:t>
            </a:r>
            <a:r>
              <a:rPr sz="3200" b="1" dirty="0" smtClean="0">
                <a:latin typeface="Comic Sans MS" pitchFamily="66" charset="0"/>
              </a:rPr>
              <a:t>ΙΕ</a:t>
            </a:r>
            <a:r>
              <a:rPr sz="3200" b="1" spc="-70" dirty="0" smtClean="0">
                <a:latin typeface="Comic Sans MS" pitchFamily="66" charset="0"/>
              </a:rPr>
              <a:t>Σ</a:t>
            </a:r>
            <a:r>
              <a:rPr sz="3200" b="1" spc="405" dirty="0" smtClean="0">
                <a:latin typeface="Comic Sans MS" pitchFamily="66" charset="0"/>
              </a:rPr>
              <a:t> </a:t>
            </a:r>
            <a:r>
              <a:rPr lang="el-GR" sz="3200" b="1" spc="585" dirty="0" smtClean="0">
                <a:latin typeface="Comic Sans MS" pitchFamily="66" charset="0"/>
              </a:rPr>
              <a:t>Δ</a:t>
            </a:r>
            <a:r>
              <a:rPr sz="3200" b="1" spc="-5" dirty="0" smtClean="0">
                <a:latin typeface="Comic Sans MS" pitchFamily="66" charset="0"/>
              </a:rPr>
              <a:t>Α</a:t>
            </a:r>
            <a:r>
              <a:rPr sz="3200" b="1" spc="-10" dirty="0" smtClean="0">
                <a:latin typeface="Comic Sans MS" pitchFamily="66" charset="0"/>
              </a:rPr>
              <a:t>Π</a:t>
            </a:r>
            <a:r>
              <a:rPr sz="3200" b="1" spc="-5" dirty="0" smtClean="0">
                <a:latin typeface="Comic Sans MS" pitchFamily="66" charset="0"/>
              </a:rPr>
              <a:t>Α</a:t>
            </a:r>
            <a:r>
              <a:rPr sz="3200" b="1" spc="45" dirty="0" smtClean="0">
                <a:latin typeface="Comic Sans MS" pitchFamily="66" charset="0"/>
              </a:rPr>
              <a:t>Ν</a:t>
            </a:r>
            <a:r>
              <a:rPr sz="3200" b="1" dirty="0" smtClean="0">
                <a:latin typeface="Comic Sans MS" pitchFamily="66" charset="0"/>
              </a:rPr>
              <a:t>Ε</a:t>
            </a:r>
            <a:r>
              <a:rPr sz="3200" b="1" spc="-70" dirty="0" smtClean="0">
                <a:latin typeface="Comic Sans MS" pitchFamily="66" charset="0"/>
              </a:rPr>
              <a:t>Σ</a:t>
            </a:r>
            <a:endParaRPr sz="3200" b="1" dirty="0">
              <a:latin typeface="Comic Sans MS" pitchFamily="66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040" y="1643887"/>
            <a:ext cx="8194675" cy="187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 pitchFamily="2" charset="2"/>
              <a:buChar char="q"/>
            </a:pPr>
            <a:r>
              <a:rPr sz="2800" spc="-10" dirty="0" smtClean="0">
                <a:latin typeface="Comic Sans MS"/>
                <a:cs typeface="Comic Sans MS"/>
              </a:rPr>
              <a:t>Ο</a:t>
            </a:r>
            <a:r>
              <a:rPr sz="2800" spc="-5" dirty="0" smtClean="0">
                <a:latin typeface="Comic Sans MS"/>
                <a:cs typeface="Comic Sans MS"/>
              </a:rPr>
              <a:t>ι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ερε</a:t>
            </a:r>
            <a:r>
              <a:rPr sz="2800" spc="-5" dirty="0">
                <a:latin typeface="Comic Sans MS"/>
                <a:cs typeface="Comic Sans MS"/>
              </a:rPr>
              <a:t>ς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ηµ</a:t>
            </a:r>
            <a:r>
              <a:rPr sz="2800" dirty="0">
                <a:latin typeface="Comic Sans MS"/>
                <a:cs typeface="Comic Sans MS"/>
              </a:rPr>
              <a:t>όσ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δ</a:t>
            </a:r>
            <a:r>
              <a:rPr sz="2800" spc="-10" dirty="0">
                <a:latin typeface="Comic Sans MS"/>
                <a:cs typeface="Comic Sans MS"/>
              </a:rPr>
              <a:t>απάν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αφ</a:t>
            </a:r>
            <a:r>
              <a:rPr sz="2800" dirty="0">
                <a:latin typeface="Comic Sans MS"/>
                <a:cs typeface="Comic Sans MS"/>
              </a:rPr>
              <a:t>ορο</a:t>
            </a:r>
            <a:r>
              <a:rPr sz="2800" spc="-10" dirty="0">
                <a:latin typeface="Comic Sans MS"/>
                <a:cs typeface="Comic Sans MS"/>
              </a:rPr>
              <a:t>ύν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endParaRPr sz="2800" dirty="0">
              <a:latin typeface="Comic Sans MS"/>
              <a:cs typeface="Comic Sans MS"/>
            </a:endParaRPr>
          </a:p>
          <a:p>
            <a:pPr marL="462280" marR="5080">
              <a:lnSpc>
                <a:spcPct val="150000"/>
              </a:lnSpc>
              <a:spcBef>
                <a:spcPts val="1200"/>
              </a:spcBef>
            </a:pPr>
            <a:r>
              <a:rPr sz="2800" spc="-10" dirty="0">
                <a:latin typeface="Comic Sans MS"/>
                <a:cs typeface="Comic Sans MS"/>
              </a:rPr>
              <a:t>(</a:t>
            </a:r>
            <a:r>
              <a:rPr sz="2800" spc="-5" dirty="0">
                <a:latin typeface="Comic Sans MS"/>
                <a:cs typeface="Comic Sans MS"/>
              </a:rPr>
              <a:t>1) </a:t>
            </a:r>
            <a:r>
              <a:rPr sz="2800" spc="-10" dirty="0">
                <a:latin typeface="Comic Sans MS"/>
                <a:cs typeface="Comic Sans MS"/>
              </a:rPr>
              <a:t>άµ</a:t>
            </a:r>
            <a:r>
              <a:rPr sz="2800" dirty="0">
                <a:latin typeface="Comic Sans MS"/>
                <a:cs typeface="Comic Sans MS"/>
              </a:rPr>
              <a:t>εσε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αγ</a:t>
            </a:r>
            <a:r>
              <a:rPr sz="2800" dirty="0">
                <a:latin typeface="Comic Sans MS"/>
                <a:cs typeface="Comic Sans MS"/>
              </a:rPr>
              <a:t>ορέ</a:t>
            </a:r>
            <a:r>
              <a:rPr sz="2800" spc="-5" dirty="0">
                <a:latin typeface="Comic Sans MS"/>
                <a:cs typeface="Comic Sans MS"/>
              </a:rPr>
              <a:t>ς </a:t>
            </a:r>
            <a:r>
              <a:rPr sz="2800" spc="-10" dirty="0">
                <a:latin typeface="Comic Sans MS"/>
                <a:cs typeface="Comic Sans MS"/>
              </a:rPr>
              <a:t>αγαθ</a:t>
            </a:r>
            <a:r>
              <a:rPr sz="2800" dirty="0">
                <a:latin typeface="Comic Sans MS"/>
                <a:cs typeface="Comic Sans MS"/>
              </a:rPr>
              <a:t>ώ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spc="0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 </a:t>
            </a:r>
            <a:r>
              <a:rPr sz="2800" spc="-10" dirty="0">
                <a:latin typeface="Comic Sans MS"/>
                <a:cs typeface="Comic Sans MS"/>
              </a:rPr>
              <a:t>υπη</a:t>
            </a:r>
            <a:r>
              <a:rPr sz="2800" dirty="0">
                <a:latin typeface="Comic Sans MS"/>
                <a:cs typeface="Comic Sans MS"/>
              </a:rPr>
              <a:t>ρεσ</a:t>
            </a:r>
            <a:r>
              <a:rPr sz="2800" spc="-10" dirty="0">
                <a:latin typeface="Comic Sans MS"/>
                <a:cs typeface="Comic Sans MS"/>
              </a:rPr>
              <a:t>ιώ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0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η</a:t>
            </a:r>
            <a:r>
              <a:rPr sz="2800" spc="-5" dirty="0">
                <a:latin typeface="Comic Sans MS"/>
                <a:cs typeface="Comic Sans MS"/>
              </a:rPr>
              <a:t>ν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ύ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υθµ</a:t>
            </a:r>
            <a:r>
              <a:rPr sz="2800" spc="-5" dirty="0">
                <a:latin typeface="Comic Sans MS"/>
                <a:cs typeface="Comic Sans MS"/>
              </a:rPr>
              <a:t>η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γί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8624" y="3868926"/>
            <a:ext cx="314134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02310" algn="l"/>
              </a:tabLst>
            </a:pPr>
            <a:r>
              <a:rPr sz="2800" spc="-10" dirty="0">
                <a:latin typeface="Comic Sans MS"/>
                <a:cs typeface="Comic Sans MS"/>
              </a:rPr>
              <a:t>(</a:t>
            </a:r>
            <a:r>
              <a:rPr sz="2800" dirty="0">
                <a:latin typeface="Comic Sans MS"/>
                <a:cs typeface="Comic Sans MS"/>
              </a:rPr>
              <a:t>2</a:t>
            </a:r>
            <a:r>
              <a:rPr sz="2800" spc="-5" dirty="0">
                <a:latin typeface="Comic Sans MS"/>
                <a:cs typeface="Comic Sans MS"/>
              </a:rPr>
              <a:t>)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8210" y="3849876"/>
            <a:ext cx="44145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07845" algn="l"/>
                <a:tab pos="2761615" algn="l"/>
              </a:tabLst>
            </a:pPr>
            <a:r>
              <a:rPr sz="2800" spc="-10" dirty="0">
                <a:latin typeface="Comic Sans MS"/>
                <a:cs typeface="Comic Sans MS"/>
              </a:rPr>
              <a:t>πλη</a:t>
            </a:r>
            <a:r>
              <a:rPr sz="2800" dirty="0">
                <a:latin typeface="Comic Sans MS"/>
                <a:cs typeface="Comic Sans MS"/>
              </a:rPr>
              <a:t>ρω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65" dirty="0">
                <a:latin typeface="Comic Sans MS"/>
                <a:cs typeface="Comic Sans MS"/>
              </a:rPr>
              <a:t>(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45" dirty="0">
                <a:latin typeface="Comic Sans MS"/>
                <a:cs typeface="Comic Sans MS"/>
              </a:rPr>
              <a:t>.</a:t>
            </a:r>
            <a:r>
              <a:rPr sz="2800" spc="-90" dirty="0">
                <a:latin typeface="Comic Sans MS"/>
                <a:cs typeface="Comic Sans MS"/>
              </a:rPr>
              <a:t>χ</a:t>
            </a:r>
            <a:r>
              <a:rPr sz="2800" spc="-40" dirty="0">
                <a:latin typeface="Comic Sans MS"/>
                <a:cs typeface="Comic Sans MS"/>
              </a:rPr>
              <a:t>.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80" dirty="0">
                <a:latin typeface="Comic Sans MS"/>
                <a:cs typeface="Comic Sans MS"/>
              </a:rPr>
              <a:t>σ</a:t>
            </a:r>
            <a:r>
              <a:rPr sz="2800" spc="-85" dirty="0">
                <a:latin typeface="Comic Sans MS"/>
                <a:cs typeface="Comic Sans MS"/>
              </a:rPr>
              <a:t>υ</a:t>
            </a:r>
            <a:r>
              <a:rPr sz="2800" spc="-80" dirty="0">
                <a:latin typeface="Comic Sans MS"/>
                <a:cs typeface="Comic Sans MS"/>
              </a:rPr>
              <a:t>ν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90" dirty="0">
                <a:latin typeface="Comic Sans MS"/>
                <a:cs typeface="Comic Sans MS"/>
              </a:rPr>
              <a:t>ά</a:t>
            </a:r>
            <a:r>
              <a:rPr sz="2800" spc="-80" dirty="0">
                <a:latin typeface="Comic Sans MS"/>
                <a:cs typeface="Comic Sans MS"/>
              </a:rPr>
              <a:t>ξ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ς</a:t>
            </a:r>
            <a:r>
              <a:rPr sz="2800" spc="-45" dirty="0">
                <a:latin typeface="Comic Sans MS"/>
                <a:cs typeface="Comic Sans MS"/>
              </a:rPr>
              <a:t>,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8624" y="4489956"/>
            <a:ext cx="7743190" cy="1805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δό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α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80" dirty="0">
                <a:latin typeface="Comic Sans MS"/>
                <a:cs typeface="Comic Sans MS"/>
              </a:rPr>
              <a:t>ν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80" dirty="0">
                <a:latin typeface="Comic Sans MS"/>
                <a:cs typeface="Comic Sans MS"/>
              </a:rPr>
              <a:t>ργ</a:t>
            </a:r>
            <a:r>
              <a:rPr sz="2800" spc="-50" dirty="0">
                <a:latin typeface="Comic Sans MS"/>
                <a:cs typeface="Comic Sans MS"/>
              </a:rPr>
              <a:t>ί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65" dirty="0">
                <a:latin typeface="Comic Sans MS"/>
                <a:cs typeface="Comic Sans MS"/>
              </a:rPr>
              <a:t>ς,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80" dirty="0">
                <a:latin typeface="Comic Sans MS"/>
                <a:cs typeface="Comic Sans MS"/>
              </a:rPr>
              <a:t>ρονο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85" dirty="0">
                <a:latin typeface="Comic Sans MS"/>
                <a:cs typeface="Comic Sans MS"/>
              </a:rPr>
              <a:t>κά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75" dirty="0">
                <a:latin typeface="Comic Sans MS"/>
                <a:cs typeface="Comic Sans MS"/>
              </a:rPr>
              <a:t>ε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50" dirty="0">
                <a:latin typeface="Comic Sans MS"/>
                <a:cs typeface="Comic Sans MS"/>
              </a:rPr>
              <a:t>ι</a:t>
            </a:r>
            <a:r>
              <a:rPr sz="2800" spc="-80" dirty="0">
                <a:latin typeface="Comic Sans MS"/>
                <a:cs typeface="Comic Sans MS"/>
              </a:rPr>
              <a:t>δό</a:t>
            </a:r>
            <a:r>
              <a:rPr sz="2800" spc="-85" dirty="0">
                <a:latin typeface="Comic Sans MS"/>
                <a:cs typeface="Comic Sans MS"/>
              </a:rPr>
              <a:t>µ</a:t>
            </a:r>
            <a:r>
              <a:rPr sz="2800" spc="-90" dirty="0">
                <a:latin typeface="Comic Sans MS"/>
                <a:cs typeface="Comic Sans MS"/>
              </a:rPr>
              <a:t>α</a:t>
            </a:r>
            <a:r>
              <a:rPr sz="2800" spc="-75" dirty="0">
                <a:latin typeface="Comic Sans MS"/>
                <a:cs typeface="Comic Sans MS"/>
              </a:rPr>
              <a:t>τ</a:t>
            </a:r>
            <a:r>
              <a:rPr sz="2800" spc="-85" dirty="0">
                <a:latin typeface="Comic Sans MS"/>
                <a:cs typeface="Comic Sans MS"/>
              </a:rPr>
              <a:t>α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85" dirty="0">
                <a:latin typeface="Comic Sans MS"/>
                <a:cs typeface="Comic Sans MS"/>
              </a:rPr>
              <a:t>κ</a:t>
            </a:r>
            <a:r>
              <a:rPr sz="2800" spc="-45" dirty="0">
                <a:latin typeface="Comic Sans MS"/>
                <a:cs typeface="Comic Sans MS"/>
              </a:rPr>
              <a:t>.</a:t>
            </a:r>
            <a:r>
              <a:rPr sz="2800" spc="-80" dirty="0">
                <a:latin typeface="Comic Sans MS"/>
                <a:cs typeface="Comic Sans MS"/>
              </a:rPr>
              <a:t>λ</a:t>
            </a:r>
            <a:r>
              <a:rPr sz="2800" spc="-105" dirty="0">
                <a:latin typeface="Comic Sans MS"/>
                <a:cs typeface="Comic Sans MS"/>
              </a:rPr>
              <a:t>π</a:t>
            </a:r>
            <a:r>
              <a:rPr sz="2800" spc="-45" dirty="0">
                <a:latin typeface="Comic Sans MS"/>
                <a:cs typeface="Comic Sans MS"/>
              </a:rPr>
              <a:t>.</a:t>
            </a:r>
            <a:r>
              <a:rPr sz="2800" spc="-60" dirty="0">
                <a:latin typeface="Comic Sans MS"/>
                <a:cs typeface="Comic Sans MS"/>
              </a:rPr>
              <a:t>)</a:t>
            </a:r>
            <a:endParaRPr sz="2800" dirty="0">
              <a:latin typeface="Comic Sans MS"/>
              <a:cs typeface="Comic Sans MS"/>
            </a:endParaRPr>
          </a:p>
          <a:p>
            <a:pPr marL="12700" marR="5080">
              <a:lnSpc>
                <a:spcPct val="150000"/>
              </a:lnSpc>
              <a:spcBef>
                <a:spcPts val="1170"/>
              </a:spcBef>
              <a:tabLst>
                <a:tab pos="691515" algn="l"/>
                <a:tab pos="2476500" algn="l"/>
                <a:tab pos="5255895" algn="l"/>
                <a:tab pos="5921375" algn="l"/>
                <a:tab pos="7134859" algn="l"/>
              </a:tabLst>
            </a:pPr>
            <a:r>
              <a:rPr sz="2800" spc="-10" dirty="0">
                <a:latin typeface="Comic Sans MS"/>
                <a:cs typeface="Comic Sans MS"/>
              </a:rPr>
              <a:t>(</a:t>
            </a:r>
            <a:r>
              <a:rPr sz="2800" dirty="0">
                <a:latin typeface="Comic Sans MS"/>
                <a:cs typeface="Comic Sans MS"/>
              </a:rPr>
              <a:t>3</a:t>
            </a:r>
            <a:r>
              <a:rPr sz="2800" spc="-5" dirty="0">
                <a:latin typeface="Comic Sans MS"/>
                <a:cs typeface="Comic Sans MS"/>
              </a:rPr>
              <a:t>)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πλη</a:t>
            </a:r>
            <a:r>
              <a:rPr sz="2800" spc="5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ωµ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ρεο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spc="-20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10" dirty="0">
                <a:latin typeface="Comic Sans MS"/>
                <a:cs typeface="Comic Sans MS"/>
              </a:rPr>
              <a:t>ίω</a:t>
            </a:r>
            <a:r>
              <a:rPr sz="2800" spc="-5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	γ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	δ</a:t>
            </a:r>
            <a:r>
              <a:rPr sz="2800" spc="-10" dirty="0">
                <a:latin typeface="Comic Sans MS"/>
                <a:cs typeface="Comic Sans MS"/>
              </a:rPr>
              <a:t>άν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 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λά</a:t>
            </a:r>
            <a:r>
              <a:rPr sz="2800" spc="-5" dirty="0">
                <a:latin typeface="Comic Sans MS"/>
                <a:cs typeface="Comic Sans MS"/>
              </a:rPr>
              <a:t>β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 το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762838"/>
            <a:ext cx="9624060" cy="842801"/>
          </a:xfrm>
          <a:prstGeom prst="rect">
            <a:avLst/>
          </a:prstGeom>
        </p:spPr>
        <p:txBody>
          <a:bodyPr vert="horz" wrap="square" lIns="0" tIns="346970" rIns="0" bIns="0" rtlCol="0">
            <a:spAutoFit/>
          </a:bodyPr>
          <a:lstStyle/>
          <a:p>
            <a:pPr marL="3295015" algn="l">
              <a:lnSpc>
                <a:spcPct val="100000"/>
              </a:lnSpc>
            </a:pPr>
            <a:r>
              <a:rPr sz="3200" b="1" spc="-5" dirty="0">
                <a:latin typeface="Comic Sans MS" pitchFamily="66" charset="0"/>
              </a:rPr>
              <a:t>Β</a:t>
            </a:r>
            <a:r>
              <a:rPr sz="3200" b="1" spc="660" dirty="0">
                <a:latin typeface="Comic Sans MS" pitchFamily="66" charset="0"/>
              </a:rPr>
              <a:t>.</a:t>
            </a:r>
            <a:r>
              <a:rPr sz="3200" b="1" spc="484" dirty="0">
                <a:latin typeface="Comic Sans MS" pitchFamily="66" charset="0"/>
              </a:rPr>
              <a:t> </a:t>
            </a:r>
            <a:r>
              <a:rPr sz="3200" b="1" spc="-85" dirty="0">
                <a:latin typeface="Comic Sans MS" pitchFamily="66" charset="0"/>
              </a:rPr>
              <a:t>Φ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4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ΟΙ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45902" y="1641347"/>
            <a:ext cx="224419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 marR="5080" indent="-362585">
              <a:lnSpc>
                <a:spcPct val="150000"/>
              </a:lnSpc>
              <a:tabLst>
                <a:tab pos="1406525" algn="l"/>
              </a:tabLst>
            </a:pPr>
            <a:r>
              <a:rPr sz="3000" b="1" spc="-5" dirty="0">
                <a:latin typeface="Comic Sans MS"/>
                <a:cs typeface="Comic Sans MS"/>
              </a:rPr>
              <a:t>πε</a:t>
            </a:r>
            <a:r>
              <a:rPr sz="3000" b="1" spc="-15" dirty="0">
                <a:latin typeface="Comic Sans MS"/>
                <a:cs typeface="Comic Sans MS"/>
              </a:rPr>
              <a:t>ρ</a:t>
            </a:r>
            <a:r>
              <a:rPr sz="3000" b="1" spc="10" dirty="0">
                <a:latin typeface="Comic Sans MS"/>
                <a:cs typeface="Comic Sans MS"/>
              </a:rPr>
              <a:t>ι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υ</a:t>
            </a:r>
            <a:r>
              <a:rPr sz="3000" b="1" spc="100" dirty="0">
                <a:latin typeface="Comic Sans MS"/>
                <a:cs typeface="Comic Sans MS"/>
              </a:rPr>
              <a:t>σ</a:t>
            </a:r>
            <a:r>
              <a:rPr sz="3000" b="1" spc="-5" dirty="0">
                <a:latin typeface="Comic Sans MS"/>
                <a:cs typeface="Comic Sans MS"/>
              </a:rPr>
              <a:t>ί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spc="-15" dirty="0">
                <a:latin typeface="Comic Sans MS"/>
                <a:cs typeface="Comic Sans MS"/>
              </a:rPr>
              <a:t>ς</a:t>
            </a:r>
            <a:r>
              <a:rPr sz="3000" spc="-5" dirty="0">
                <a:latin typeface="Comic Sans MS"/>
                <a:cs typeface="Comic Sans MS"/>
              </a:rPr>
              <a:t>: 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22196" y="1641347"/>
            <a:ext cx="5995035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buFont typeface="Wingdings" pitchFamily="2" charset="2"/>
              <a:buChar char="Ø"/>
              <a:tabLst>
                <a:tab pos="2023745" algn="l"/>
                <a:tab pos="3007995" algn="l"/>
                <a:tab pos="4105275" algn="l"/>
                <a:tab pos="4863465" algn="l"/>
              </a:tabLst>
            </a:pPr>
            <a:r>
              <a:rPr sz="3000" b="1" spc="-70" dirty="0" smtClean="0">
                <a:latin typeface="Comic Sans MS"/>
                <a:cs typeface="Comic Sans MS"/>
              </a:rPr>
              <a:t>Φ</a:t>
            </a:r>
            <a:r>
              <a:rPr sz="3000" b="1" spc="-10" dirty="0" smtClean="0">
                <a:latin typeface="Comic Sans MS"/>
                <a:cs typeface="Comic Sans MS"/>
              </a:rPr>
              <a:t>ό</a:t>
            </a:r>
            <a:r>
              <a:rPr sz="3000" b="1" spc="-15" dirty="0" smtClean="0">
                <a:latin typeface="Comic Sans MS"/>
                <a:cs typeface="Comic Sans MS"/>
              </a:rPr>
              <a:t>ρο</a:t>
            </a:r>
            <a:r>
              <a:rPr sz="3000" b="1" dirty="0" smtClean="0">
                <a:latin typeface="Comic Sans MS"/>
                <a:cs typeface="Comic Sans MS"/>
              </a:rPr>
              <a:t>ι</a:t>
            </a:r>
            <a:r>
              <a:rPr sz="3000" b="1" dirty="0">
                <a:latin typeface="Comic Sans MS"/>
                <a:cs typeface="Comic Sans MS"/>
              </a:rPr>
              <a:t>	</a:t>
            </a:r>
            <a:r>
              <a:rPr sz="3000" b="1" spc="-5" dirty="0">
                <a:latin typeface="Comic Sans MS"/>
                <a:cs typeface="Comic Sans MS"/>
              </a:rPr>
              <a:t>ει</a:t>
            </a:r>
            <a:r>
              <a:rPr sz="3000" b="1" spc="100" dirty="0">
                <a:latin typeface="Comic Sans MS"/>
                <a:cs typeface="Comic Sans MS"/>
              </a:rPr>
              <a:t>σ</a:t>
            </a:r>
            <a:r>
              <a:rPr sz="3000" b="1" spc="-15" dirty="0">
                <a:latin typeface="Comic Sans MS"/>
                <a:cs typeface="Comic Sans MS"/>
              </a:rPr>
              <a:t>οδ</a:t>
            </a:r>
            <a:r>
              <a:rPr sz="3000" b="1" dirty="0">
                <a:latin typeface="Comic Sans MS"/>
                <a:cs typeface="Comic Sans MS"/>
              </a:rPr>
              <a:t>ή</a:t>
            </a:r>
            <a:r>
              <a:rPr sz="3000" b="1" spc="-5" dirty="0">
                <a:latin typeface="Comic Sans MS"/>
                <a:cs typeface="Comic Sans MS"/>
              </a:rPr>
              <a:t>µ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τ</a:t>
            </a:r>
            <a:r>
              <a:rPr sz="3000" b="1" spc="-15" dirty="0">
                <a:latin typeface="Comic Sans MS"/>
                <a:cs typeface="Comic Sans MS"/>
              </a:rPr>
              <a:t>ο</a:t>
            </a:r>
            <a:r>
              <a:rPr sz="3000" b="1" spc="-5" dirty="0">
                <a:latin typeface="Comic Sans MS"/>
                <a:cs typeface="Comic Sans MS"/>
              </a:rPr>
              <a:t>ς</a:t>
            </a:r>
            <a:r>
              <a:rPr sz="3000" b="1" dirty="0">
                <a:latin typeface="Comic Sans MS"/>
                <a:cs typeface="Comic Sans MS"/>
              </a:rPr>
              <a:t>	</a:t>
            </a:r>
            <a:r>
              <a:rPr sz="3000" b="1" spc="-5" dirty="0">
                <a:latin typeface="Comic Sans MS"/>
                <a:cs typeface="Comic Sans MS"/>
              </a:rPr>
              <a:t>κ</a:t>
            </a:r>
            <a:r>
              <a:rPr sz="3000" b="1" spc="65" dirty="0">
                <a:latin typeface="Comic Sans MS"/>
                <a:cs typeface="Comic Sans MS"/>
              </a:rPr>
              <a:t>α</a:t>
            </a:r>
            <a:r>
              <a:rPr sz="3000" b="1" dirty="0">
                <a:latin typeface="Comic Sans MS"/>
                <a:cs typeface="Comic Sans MS"/>
              </a:rPr>
              <a:t>ι </a:t>
            </a:r>
            <a:r>
              <a:rPr sz="3000" spc="-5" dirty="0">
                <a:latin typeface="Comic Sans MS"/>
                <a:cs typeface="Comic Sans MS"/>
              </a:rPr>
              <a:t>επι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λλ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	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	</a:t>
            </a:r>
            <a:r>
              <a:rPr sz="3000" spc="-5" dirty="0">
                <a:latin typeface="Comic Sans MS"/>
                <a:cs typeface="Comic Sans MS"/>
              </a:rPr>
              <a:t>ει</a:t>
            </a:r>
            <a:r>
              <a:rPr sz="3000" spc="-15" dirty="0">
                <a:latin typeface="Comic Sans MS"/>
                <a:cs typeface="Comic Sans MS"/>
              </a:rPr>
              <a:t>σοδ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5" dirty="0">
                <a:latin typeface="Comic Sans MS"/>
                <a:cs typeface="Comic Sans MS"/>
              </a:rPr>
              <a:t>µ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α πε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υ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ία</a:t>
            </a:r>
            <a:r>
              <a:rPr sz="3000" dirty="0">
                <a:latin typeface="Comic Sans MS"/>
                <a:cs typeface="Comic Sans MS"/>
              </a:rPr>
              <a:t> τ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ικ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spc="-5" dirty="0">
                <a:latin typeface="Comic Sans MS"/>
                <a:cs typeface="Comic Sans MS"/>
              </a:rPr>
              <a:t>κυ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ιώ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2196" y="3790186"/>
            <a:ext cx="8125459" cy="285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buFont typeface="Wingdings" pitchFamily="2" charset="2"/>
              <a:buChar char="Ø"/>
            </a:pPr>
            <a:r>
              <a:rPr sz="3000" b="1" spc="-70" dirty="0" smtClean="0">
                <a:latin typeface="Comic Sans MS"/>
                <a:cs typeface="Comic Sans MS"/>
              </a:rPr>
              <a:t>Φ</a:t>
            </a:r>
            <a:r>
              <a:rPr sz="3000" b="1" spc="-10" dirty="0" smtClean="0">
                <a:latin typeface="Comic Sans MS"/>
                <a:cs typeface="Comic Sans MS"/>
              </a:rPr>
              <a:t>ό</a:t>
            </a:r>
            <a:r>
              <a:rPr sz="3000" b="1" spc="-15" dirty="0" smtClean="0">
                <a:latin typeface="Comic Sans MS"/>
                <a:cs typeface="Comic Sans MS"/>
              </a:rPr>
              <a:t>ρο</a:t>
            </a:r>
            <a:r>
              <a:rPr sz="3000" b="1" dirty="0" smtClean="0">
                <a:latin typeface="Comic Sans MS"/>
                <a:cs typeface="Comic Sans MS"/>
              </a:rPr>
              <a:t>ι</a:t>
            </a:r>
            <a:r>
              <a:rPr sz="3000" b="1" spc="395" dirty="0" smtClean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ε</a:t>
            </a:r>
            <a:r>
              <a:rPr sz="3000" b="1" spc="0" dirty="0">
                <a:latin typeface="Comic Sans MS"/>
                <a:cs typeface="Comic Sans MS"/>
              </a:rPr>
              <a:t>π</a:t>
            </a:r>
            <a:r>
              <a:rPr sz="3000" b="1" spc="-5" dirty="0">
                <a:latin typeface="Comic Sans MS"/>
                <a:cs typeface="Comic Sans MS"/>
              </a:rPr>
              <a:t>ι</a:t>
            </a:r>
            <a:r>
              <a:rPr sz="3000" b="1" dirty="0">
                <a:latin typeface="Comic Sans MS"/>
                <a:cs typeface="Comic Sans MS"/>
              </a:rPr>
              <a:t>χ</a:t>
            </a:r>
            <a:r>
              <a:rPr sz="3000" b="1" spc="-5" dirty="0">
                <a:latin typeface="Comic Sans MS"/>
                <a:cs typeface="Comic Sans MS"/>
              </a:rPr>
              <a:t>ει</a:t>
            </a:r>
            <a:r>
              <a:rPr sz="3000" b="1" spc="-15" dirty="0">
                <a:latin typeface="Comic Sans MS"/>
                <a:cs typeface="Comic Sans MS"/>
              </a:rPr>
              <a:t>ρ</a:t>
            </a:r>
            <a:r>
              <a:rPr sz="3000" b="1" dirty="0">
                <a:latin typeface="Comic Sans MS"/>
                <a:cs typeface="Comic Sans MS"/>
              </a:rPr>
              <a:t>ή</a:t>
            </a:r>
            <a:r>
              <a:rPr sz="3000" b="1" spc="100" dirty="0">
                <a:latin typeface="Comic Sans MS"/>
                <a:cs typeface="Comic Sans MS"/>
              </a:rPr>
              <a:t>σ</a:t>
            </a:r>
            <a:r>
              <a:rPr sz="3000" b="1" spc="-20" dirty="0">
                <a:latin typeface="Comic Sans MS"/>
                <a:cs typeface="Comic Sans MS"/>
              </a:rPr>
              <a:t>ε</a:t>
            </a:r>
            <a:r>
              <a:rPr sz="3000" b="1" spc="-5" dirty="0">
                <a:latin typeface="Comic Sans MS"/>
                <a:cs typeface="Comic Sans MS"/>
              </a:rPr>
              <a:t>ω</a:t>
            </a:r>
            <a:r>
              <a:rPr sz="3000" b="1" spc="5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:</a:t>
            </a:r>
            <a:r>
              <a:rPr sz="3000" spc="30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επι</a:t>
            </a:r>
            <a:r>
              <a:rPr sz="3000" spc="-10" dirty="0">
                <a:latin typeface="Comic Sans MS"/>
                <a:cs typeface="Comic Sans MS"/>
              </a:rPr>
              <a:t>βά</a:t>
            </a:r>
            <a:r>
              <a:rPr sz="3000" dirty="0">
                <a:latin typeface="Comic Sans MS"/>
                <a:cs typeface="Comic Sans MS"/>
              </a:rPr>
              <a:t>λλ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300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α</a:t>
            </a:r>
            <a:r>
              <a:rPr sz="3000" spc="28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κ</a:t>
            </a:r>
            <a:r>
              <a:rPr sz="3000" spc="-20" dirty="0">
                <a:latin typeface="Comic Sans MS"/>
                <a:cs typeface="Comic Sans MS"/>
              </a:rPr>
              <a:t>έ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25" dirty="0">
                <a:latin typeface="Comic Sans MS"/>
                <a:cs typeface="Comic Sans MS"/>
              </a:rPr>
              <a:t>δ</a:t>
            </a:r>
            <a:r>
              <a:rPr sz="3000" dirty="0">
                <a:latin typeface="Comic Sans MS"/>
                <a:cs typeface="Comic Sans MS"/>
              </a:rPr>
              <a:t>η </a:t>
            </a:r>
            <a:r>
              <a:rPr sz="3000" spc="-15" dirty="0">
                <a:latin typeface="Comic Sans MS"/>
                <a:cs typeface="Comic Sans MS"/>
              </a:rPr>
              <a:t>ό</a:t>
            </a:r>
            <a:r>
              <a:rPr sz="3000" dirty="0">
                <a:latin typeface="Comic Sans MS"/>
                <a:cs typeface="Comic Sans MS"/>
              </a:rPr>
              <a:t>λ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ω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 µ</a:t>
            </a:r>
            <a:r>
              <a:rPr sz="3000" spc="-15" dirty="0">
                <a:latin typeface="Comic Sans MS"/>
                <a:cs typeface="Comic Sans MS"/>
              </a:rPr>
              <a:t>ορ</a:t>
            </a:r>
            <a:r>
              <a:rPr sz="3000" dirty="0">
                <a:latin typeface="Comic Sans MS"/>
                <a:cs typeface="Comic Sans MS"/>
              </a:rPr>
              <a:t>φ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επι</a:t>
            </a:r>
            <a:r>
              <a:rPr sz="3000" dirty="0">
                <a:latin typeface="Comic Sans MS"/>
                <a:cs typeface="Comic Sans MS"/>
              </a:rPr>
              <a:t>χ</a:t>
            </a:r>
            <a:r>
              <a:rPr sz="3000" spc="-5" dirty="0">
                <a:latin typeface="Comic Sans MS"/>
                <a:cs typeface="Comic Sans MS"/>
              </a:rPr>
              <a:t>ει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dirty="0">
                <a:latin typeface="Comic Sans MS"/>
                <a:cs typeface="Comic Sans MS"/>
              </a:rPr>
              <a:t>ή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εω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  <a:p>
            <a:pPr marL="286385" marR="5080" indent="-274320">
              <a:lnSpc>
                <a:spcPct val="150000"/>
              </a:lnSpc>
              <a:spcBef>
                <a:spcPts val="720"/>
              </a:spcBef>
              <a:buFont typeface="Wingdings" pitchFamily="2" charset="2"/>
              <a:buChar char="Ø"/>
            </a:pPr>
            <a:r>
              <a:rPr sz="3000" b="1" spc="175" dirty="0" smtClean="0">
                <a:latin typeface="Comic Sans MS"/>
                <a:cs typeface="Comic Sans MS"/>
              </a:rPr>
              <a:t>Έ</a:t>
            </a:r>
            <a:r>
              <a:rPr sz="3000" b="1" spc="-5" dirty="0" smtClean="0">
                <a:latin typeface="Comic Sans MS"/>
                <a:cs typeface="Comic Sans MS"/>
              </a:rPr>
              <a:t>µµε</a:t>
            </a:r>
            <a:r>
              <a:rPr sz="3000" b="1" spc="100" dirty="0" smtClean="0">
                <a:latin typeface="Comic Sans MS"/>
                <a:cs typeface="Comic Sans MS"/>
              </a:rPr>
              <a:t>σ</a:t>
            </a:r>
            <a:r>
              <a:rPr sz="3000" b="1" spc="-15" dirty="0" smtClean="0">
                <a:latin typeface="Comic Sans MS"/>
                <a:cs typeface="Comic Sans MS"/>
              </a:rPr>
              <a:t>ο</a:t>
            </a:r>
            <a:r>
              <a:rPr sz="3000" b="1" dirty="0" smtClean="0">
                <a:latin typeface="Comic Sans MS"/>
                <a:cs typeface="Comic Sans MS"/>
              </a:rPr>
              <a:t>ι</a:t>
            </a:r>
            <a:r>
              <a:rPr sz="3000" b="1" spc="385" dirty="0" smtClean="0">
                <a:latin typeface="Comic Sans MS"/>
                <a:cs typeface="Comic Sans MS"/>
              </a:rPr>
              <a:t> </a:t>
            </a:r>
            <a:r>
              <a:rPr sz="3000" b="1" spc="70" dirty="0">
                <a:latin typeface="Comic Sans MS"/>
                <a:cs typeface="Comic Sans MS"/>
              </a:rPr>
              <a:t>φ</a:t>
            </a:r>
            <a:r>
              <a:rPr sz="3000" b="1" spc="-10" dirty="0">
                <a:latin typeface="Comic Sans MS"/>
                <a:cs typeface="Comic Sans MS"/>
              </a:rPr>
              <a:t>ό</a:t>
            </a:r>
            <a:r>
              <a:rPr sz="3000" b="1" spc="-15" dirty="0">
                <a:latin typeface="Comic Sans MS"/>
                <a:cs typeface="Comic Sans MS"/>
              </a:rPr>
              <a:t>ρο</a:t>
            </a:r>
            <a:r>
              <a:rPr sz="3000" b="1" spc="-10" dirty="0">
                <a:latin typeface="Comic Sans MS"/>
                <a:cs typeface="Comic Sans MS"/>
              </a:rPr>
              <a:t>ι</a:t>
            </a:r>
            <a:r>
              <a:rPr sz="3000" spc="-5" dirty="0">
                <a:latin typeface="Comic Sans MS"/>
                <a:cs typeface="Comic Sans MS"/>
              </a:rPr>
              <a:t>:</a:t>
            </a:r>
            <a:r>
              <a:rPr sz="3000" spc="27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επι</a:t>
            </a:r>
            <a:r>
              <a:rPr sz="3000" dirty="0">
                <a:latin typeface="Comic Sans MS"/>
                <a:cs typeface="Comic Sans MS"/>
              </a:rPr>
              <a:t>β</a:t>
            </a:r>
            <a:r>
              <a:rPr sz="3000" spc="-10" dirty="0">
                <a:latin typeface="Comic Sans MS"/>
                <a:cs typeface="Comic Sans MS"/>
              </a:rPr>
              <a:t>ά</a:t>
            </a:r>
            <a:r>
              <a:rPr sz="3000" dirty="0">
                <a:latin typeface="Comic Sans MS"/>
                <a:cs typeface="Comic Sans MS"/>
              </a:rPr>
              <a:t>λλ</a:t>
            </a:r>
            <a:r>
              <a:rPr sz="3000" spc="-15" dirty="0">
                <a:latin typeface="Comic Sans MS"/>
                <a:cs typeface="Comic Sans MS"/>
              </a:rPr>
              <a:t>ο</a:t>
            </a:r>
            <a:r>
              <a:rPr sz="3000" dirty="0">
                <a:latin typeface="Comic Sans MS"/>
                <a:cs typeface="Comic Sans MS"/>
              </a:rPr>
              <a:t>ντ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25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τ</a:t>
            </a:r>
            <a:r>
              <a:rPr sz="3000" spc="-5" dirty="0">
                <a:latin typeface="Comic Sans MS"/>
                <a:cs typeface="Comic Sans MS"/>
              </a:rPr>
              <a:t>ά</a:t>
            </a:r>
            <a:r>
              <a:rPr sz="3000" spc="225" dirty="0">
                <a:latin typeface="Comic Sans MS"/>
                <a:cs typeface="Comic Sans MS"/>
              </a:rPr>
              <a:t> </a:t>
            </a:r>
            <a:r>
              <a:rPr sz="3000" spc="-15" dirty="0">
                <a:latin typeface="Comic Sans MS"/>
                <a:cs typeface="Comic Sans MS"/>
              </a:rPr>
              <a:t>τη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235" dirty="0">
                <a:latin typeface="Comic Sans MS"/>
                <a:cs typeface="Comic Sans MS"/>
              </a:rPr>
              <a:t> </a:t>
            </a:r>
            <a:r>
              <a:rPr sz="3000" spc="-20" dirty="0">
                <a:latin typeface="Comic Sans MS"/>
                <a:cs typeface="Comic Sans MS"/>
              </a:rPr>
              <a:t>α</a:t>
            </a:r>
            <a:r>
              <a:rPr sz="3000" spc="-10" dirty="0">
                <a:latin typeface="Comic Sans MS"/>
                <a:cs typeface="Comic Sans MS"/>
              </a:rPr>
              <a:t>γ</a:t>
            </a:r>
            <a:r>
              <a:rPr sz="3000" spc="-25" dirty="0">
                <a:latin typeface="Comic Sans MS"/>
                <a:cs typeface="Comic Sans MS"/>
              </a:rPr>
              <a:t>ορ</a:t>
            </a:r>
            <a:r>
              <a:rPr sz="3000" spc="-5" dirty="0">
                <a:latin typeface="Comic Sans MS"/>
                <a:cs typeface="Comic Sans MS"/>
              </a:rPr>
              <a:t>ά 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 </a:t>
            </a:r>
            <a:r>
              <a:rPr sz="3000" spc="-5" dirty="0">
                <a:latin typeface="Comic Sans MS"/>
                <a:cs typeface="Comic Sans MS"/>
              </a:rPr>
              <a:t>πώ</a:t>
            </a:r>
            <a:r>
              <a:rPr sz="3000" dirty="0">
                <a:latin typeface="Comic Sans MS"/>
                <a:cs typeface="Comic Sans MS"/>
              </a:rPr>
              <a:t>λη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dirty="0">
                <a:latin typeface="Comic Sans MS"/>
                <a:cs typeface="Comic Sans MS"/>
              </a:rPr>
              <a:t>η 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γ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θ</a:t>
            </a:r>
            <a:r>
              <a:rPr sz="3000" spc="-5" dirty="0">
                <a:latin typeface="Comic Sans MS"/>
                <a:cs typeface="Comic Sans MS"/>
              </a:rPr>
              <a:t>ώ</a:t>
            </a:r>
            <a:r>
              <a:rPr sz="3000" dirty="0">
                <a:latin typeface="Comic Sans MS"/>
                <a:cs typeface="Comic Sans MS"/>
              </a:rPr>
              <a:t>ν</a:t>
            </a:r>
            <a:r>
              <a:rPr sz="3000" spc="-5" dirty="0">
                <a:latin typeface="Comic Sans MS"/>
                <a:cs typeface="Comic Sans MS"/>
              </a:rPr>
              <a:t> κ</a:t>
            </a:r>
            <a:r>
              <a:rPr sz="3000" spc="-10" dirty="0">
                <a:latin typeface="Comic Sans MS"/>
                <a:cs typeface="Comic Sans MS"/>
              </a:rPr>
              <a:t>α</a:t>
            </a:r>
            <a:r>
              <a:rPr sz="3000" dirty="0">
                <a:latin typeface="Comic Sans MS"/>
                <a:cs typeface="Comic Sans MS"/>
              </a:rPr>
              <a:t>ι</a:t>
            </a:r>
            <a:r>
              <a:rPr sz="3000" spc="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υπ</a:t>
            </a:r>
            <a:r>
              <a:rPr sz="3000" dirty="0">
                <a:latin typeface="Comic Sans MS"/>
                <a:cs typeface="Comic Sans MS"/>
              </a:rPr>
              <a:t>η</a:t>
            </a:r>
            <a:r>
              <a:rPr sz="3000" spc="-15" dirty="0">
                <a:latin typeface="Comic Sans MS"/>
                <a:cs typeface="Comic Sans MS"/>
              </a:rPr>
              <a:t>ρ</a:t>
            </a:r>
            <a:r>
              <a:rPr sz="3000" spc="-5" dirty="0">
                <a:latin typeface="Comic Sans MS"/>
                <a:cs typeface="Comic Sans MS"/>
              </a:rPr>
              <a:t>ε</a:t>
            </a:r>
            <a:r>
              <a:rPr sz="3000" spc="-15" dirty="0">
                <a:latin typeface="Comic Sans MS"/>
                <a:cs typeface="Comic Sans MS"/>
              </a:rPr>
              <a:t>σ</a:t>
            </a:r>
            <a:r>
              <a:rPr sz="3000" spc="-5" dirty="0">
                <a:latin typeface="Comic Sans MS"/>
                <a:cs typeface="Comic Sans MS"/>
              </a:rPr>
              <a:t>ιώ</a:t>
            </a:r>
            <a:r>
              <a:rPr sz="3000" dirty="0">
                <a:latin typeface="Comic Sans MS"/>
                <a:cs typeface="Comic Sans MS"/>
              </a:rPr>
              <a:t>ν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31202" y="34975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4572">
            <a:solidFill>
              <a:srgbClr val="A3764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899781" y="40918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88" y="0"/>
                </a:lnTo>
              </a:path>
            </a:pathLst>
          </a:custGeom>
          <a:ln w="4572">
            <a:solidFill>
              <a:srgbClr val="B77E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881493" y="4137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6" y="0"/>
                </a:lnTo>
              </a:path>
            </a:pathLst>
          </a:custGeom>
          <a:ln w="4572">
            <a:solidFill>
              <a:srgbClr val="B87E4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4670" y="608640"/>
            <a:ext cx="9624060" cy="647357"/>
          </a:xfrm>
          <a:prstGeom prst="rect">
            <a:avLst/>
          </a:prstGeom>
        </p:spPr>
        <p:txBody>
          <a:bodyPr vert="horz" wrap="square" lIns="0" tIns="153416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3200" b="1" dirty="0">
                <a:latin typeface="Comic Sans MS" pitchFamily="66" charset="0"/>
              </a:rPr>
              <a:t>ΑΥ</a:t>
            </a:r>
            <a:r>
              <a:rPr sz="3200" b="1" spc="45" dirty="0">
                <a:latin typeface="Comic Sans MS" pitchFamily="66" charset="0"/>
              </a:rPr>
              <a:t>Τ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40" dirty="0">
                <a:latin typeface="Comic Sans MS" pitchFamily="66" charset="0"/>
              </a:rPr>
              <a:t>Ν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-5" dirty="0">
                <a:latin typeface="Comic Sans MS" pitchFamily="66" charset="0"/>
              </a:rPr>
              <a:t>Μ</a:t>
            </a:r>
            <a:r>
              <a:rPr sz="3200" b="1" dirty="0">
                <a:latin typeface="Comic Sans MS" pitchFamily="66" charset="0"/>
              </a:rPr>
              <a:t>ΟΙ</a:t>
            </a:r>
            <a:r>
              <a:rPr sz="3200" b="1" spc="375" dirty="0">
                <a:latin typeface="Comic Sans MS" pitchFamily="66" charset="0"/>
              </a:rPr>
              <a:t> </a:t>
            </a:r>
            <a:r>
              <a:rPr sz="3200" b="1" spc="-5" dirty="0">
                <a:latin typeface="Comic Sans MS" pitchFamily="66" charset="0"/>
              </a:rPr>
              <a:t>Κ</a:t>
            </a:r>
            <a:r>
              <a:rPr sz="3200" b="1" dirty="0">
                <a:latin typeface="Comic Sans MS" pitchFamily="66" charset="0"/>
              </a:rPr>
              <a:t>ΑΙ</a:t>
            </a:r>
            <a:r>
              <a:rPr sz="3200" b="1" spc="415" dirty="0">
                <a:latin typeface="Comic Sans MS" pitchFamily="66" charset="0"/>
              </a:rPr>
              <a:t> </a:t>
            </a:r>
            <a:r>
              <a:rPr sz="3200" b="1" spc="-5" dirty="0" smtClean="0">
                <a:latin typeface="Comic Sans MS" pitchFamily="66" charset="0"/>
              </a:rPr>
              <a:t>Π</a:t>
            </a:r>
            <a:r>
              <a:rPr sz="3200" b="1" spc="30" dirty="0" smtClean="0">
                <a:latin typeface="Comic Sans MS" pitchFamily="66" charset="0"/>
              </a:rPr>
              <a:t>Ρ</a:t>
            </a:r>
            <a:r>
              <a:rPr sz="3200" b="1" dirty="0" smtClean="0">
                <a:latin typeface="Comic Sans MS" pitchFamily="66" charset="0"/>
              </a:rPr>
              <a:t>ΟΟ</a:t>
            </a:r>
            <a:r>
              <a:rPr lang="el-GR" sz="3200" b="1" spc="550" dirty="0" smtClean="0">
                <a:latin typeface="Comic Sans MS" pitchFamily="66" charset="0"/>
              </a:rPr>
              <a:t>Δ</a:t>
            </a:r>
            <a:r>
              <a:rPr sz="3200" b="1" spc="-5" dirty="0" smtClean="0">
                <a:latin typeface="Comic Sans MS" pitchFamily="66" charset="0"/>
              </a:rPr>
              <a:t>Ε</a:t>
            </a:r>
            <a:r>
              <a:rPr sz="3200" b="1" dirty="0" smtClean="0">
                <a:latin typeface="Comic Sans MS" pitchFamily="66" charset="0"/>
              </a:rPr>
              <a:t>Υ</a:t>
            </a:r>
            <a:r>
              <a:rPr sz="3200" b="1" spc="45" dirty="0" smtClean="0">
                <a:latin typeface="Comic Sans MS" pitchFamily="66" charset="0"/>
              </a:rPr>
              <a:t>Τ</a:t>
            </a:r>
            <a:r>
              <a:rPr sz="3200" b="1" dirty="0" smtClean="0">
                <a:latin typeface="Comic Sans MS" pitchFamily="66" charset="0"/>
              </a:rPr>
              <a:t>Ι</a:t>
            </a:r>
            <a:r>
              <a:rPr sz="3200" b="1" spc="-5" dirty="0" smtClean="0">
                <a:latin typeface="Comic Sans MS" pitchFamily="66" charset="0"/>
              </a:rPr>
              <a:t>Κ</a:t>
            </a:r>
            <a:r>
              <a:rPr sz="3200" b="1" dirty="0" smtClean="0">
                <a:latin typeface="Comic Sans MS" pitchFamily="66" charset="0"/>
              </a:rPr>
              <a:t>ΟΙ</a:t>
            </a:r>
            <a:r>
              <a:rPr sz="3200" b="1" spc="390" dirty="0" smtClean="0">
                <a:latin typeface="Comic Sans MS" pitchFamily="66" charset="0"/>
              </a:rPr>
              <a:t> </a:t>
            </a:r>
            <a:r>
              <a:rPr sz="3200" b="1" spc="-70" dirty="0">
                <a:latin typeface="Comic Sans MS" pitchFamily="66" charset="0"/>
              </a:rPr>
              <a:t>Φ</a:t>
            </a:r>
            <a:r>
              <a:rPr sz="3200" b="1" dirty="0">
                <a:latin typeface="Comic Sans MS" pitchFamily="66" charset="0"/>
              </a:rPr>
              <a:t>Ο</a:t>
            </a:r>
            <a:r>
              <a:rPr sz="3200" b="1" spc="30" dirty="0">
                <a:latin typeface="Comic Sans MS" pitchFamily="66" charset="0"/>
              </a:rPr>
              <a:t>Ρ</a:t>
            </a:r>
            <a:r>
              <a:rPr sz="3200" b="1" dirty="0">
                <a:latin typeface="Comic Sans MS" pitchFamily="66" charset="0"/>
              </a:rPr>
              <a:t>ΟΙ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9040" y="1358899"/>
            <a:ext cx="8745860" cy="5619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buFont typeface="Wingdings" pitchFamily="2" charset="2"/>
              <a:buChar char="q"/>
            </a:pPr>
            <a:r>
              <a:rPr sz="2800" b="1" spc="-15" dirty="0" smtClean="0">
                <a:latin typeface="Comic Sans MS"/>
                <a:cs typeface="Comic Sans MS"/>
              </a:rPr>
              <a:t>Α</a:t>
            </a:r>
            <a:r>
              <a:rPr sz="2800" b="1" spc="-10" dirty="0" smtClean="0">
                <a:latin typeface="Comic Sans MS"/>
                <a:cs typeface="Comic Sans MS"/>
              </a:rPr>
              <a:t>υ</a:t>
            </a:r>
            <a:r>
              <a:rPr sz="2800" b="1" spc="-5" dirty="0" smtClean="0">
                <a:latin typeface="Comic Sans MS"/>
                <a:cs typeface="Comic Sans MS"/>
              </a:rPr>
              <a:t>τ</a:t>
            </a:r>
            <a:r>
              <a:rPr sz="2800" b="1" spc="5" dirty="0" smtClean="0">
                <a:latin typeface="Comic Sans MS"/>
                <a:cs typeface="Comic Sans MS"/>
              </a:rPr>
              <a:t>ό</a:t>
            </a:r>
            <a:r>
              <a:rPr sz="2800" b="1" spc="-10" dirty="0" smtClean="0">
                <a:latin typeface="Comic Sans MS"/>
                <a:cs typeface="Comic Sans MS"/>
              </a:rPr>
              <a:t>ν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10" dirty="0" smtClean="0">
                <a:latin typeface="Comic Sans MS"/>
                <a:cs typeface="Comic Sans MS"/>
              </a:rPr>
              <a:t>µ</a:t>
            </a:r>
            <a:r>
              <a:rPr sz="2800" b="1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ι</a:t>
            </a:r>
            <a:r>
              <a:rPr sz="2800" b="1" spc="370" dirty="0" smtClean="0">
                <a:latin typeface="Comic Sans MS"/>
                <a:cs typeface="Comic Sans MS"/>
              </a:rPr>
              <a:t> </a:t>
            </a:r>
            <a:r>
              <a:rPr sz="2800" b="1" spc="65" dirty="0">
                <a:latin typeface="Comic Sans MS"/>
                <a:cs typeface="Comic Sans MS"/>
              </a:rPr>
              <a:t>φ</a:t>
            </a:r>
            <a:r>
              <a:rPr sz="2800" b="1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ρ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10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r>
              <a:rPr sz="2800" spc="1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σ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αθ</a:t>
            </a:r>
            <a:r>
              <a:rPr sz="2800" dirty="0">
                <a:latin typeface="Comic Sans MS"/>
                <a:cs typeface="Comic Sans MS"/>
              </a:rPr>
              <a:t>ερο</a:t>
            </a:r>
            <a:r>
              <a:rPr sz="2800" spc="-5" dirty="0">
                <a:latin typeface="Comic Sans MS"/>
                <a:cs typeface="Comic Sans MS"/>
              </a:rPr>
              <a:t>ί</a:t>
            </a:r>
            <a:r>
              <a:rPr sz="2800" spc="17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γι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1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ό</a:t>
            </a:r>
            <a:r>
              <a:rPr sz="2800" spc="-25" dirty="0">
                <a:latin typeface="Comic Sans MS"/>
                <a:cs typeface="Comic Sans MS"/>
              </a:rPr>
              <a:t>λ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1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τα</a:t>
            </a:r>
            <a:r>
              <a:rPr sz="2800" spc="14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25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κο</a:t>
            </a:r>
            <a:r>
              <a:rPr sz="2800" spc="-25" dirty="0">
                <a:latin typeface="Comic Sans MS"/>
                <a:cs typeface="Comic Sans MS"/>
              </a:rPr>
              <a:t>ν</a:t>
            </a:r>
            <a:r>
              <a:rPr sz="2800" spc="-15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-25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κ</a:t>
            </a:r>
            <a:r>
              <a:rPr sz="2800" spc="-5" dirty="0">
                <a:latin typeface="Comic Sans MS"/>
                <a:cs typeface="Comic Sans MS"/>
              </a:rPr>
              <a:t>ά </a:t>
            </a:r>
            <a:r>
              <a:rPr sz="2800" spc="-10" dirty="0">
                <a:latin typeface="Comic Sans MS"/>
                <a:cs typeface="Comic Sans MS"/>
              </a:rPr>
              <a:t>ά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1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µι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1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spc="0" dirty="0">
                <a:latin typeface="Comic Sans MS"/>
                <a:cs typeface="Comic Sans MS"/>
              </a:rPr>
              <a:t>κ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µία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18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αν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ή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ω</a:t>
            </a:r>
            <a:r>
              <a:rPr sz="2800" spc="-5" dirty="0">
                <a:latin typeface="Comic Sans MS"/>
                <a:cs typeface="Comic Sans MS"/>
              </a:rPr>
              <a:t>ς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17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σοδ</a:t>
            </a:r>
            <a:r>
              <a:rPr sz="2800" spc="-10" dirty="0">
                <a:latin typeface="Comic Sans MS"/>
                <a:cs typeface="Comic Sans MS"/>
              </a:rPr>
              <a:t>ήµα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υν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endParaRPr sz="2800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2350"/>
              </a:spcBef>
            </a:pPr>
            <a:r>
              <a:rPr sz="2800" b="1" spc="35" dirty="0">
                <a:latin typeface="Comic Sans MS"/>
                <a:cs typeface="Comic Sans MS"/>
              </a:rPr>
              <a:t>Τ</a:t>
            </a:r>
            <a:r>
              <a:rPr sz="2800" b="1" spc="270" dirty="0">
                <a:latin typeface="Comic Sans MS"/>
                <a:cs typeface="Comic Sans MS"/>
              </a:rPr>
              <a:t>=</a:t>
            </a:r>
            <a:r>
              <a:rPr sz="2800" b="1" spc="-5" dirty="0">
                <a:latin typeface="Comic Sans MS"/>
                <a:cs typeface="Comic Sans MS"/>
              </a:rPr>
              <a:t>t</a:t>
            </a:r>
            <a:r>
              <a:rPr sz="2775" b="1" spc="15" baseline="-21021" dirty="0">
                <a:latin typeface="Comic Sans MS"/>
                <a:cs typeface="Comic Sans MS"/>
              </a:rPr>
              <a:t>0</a:t>
            </a:r>
            <a:endParaRPr sz="2775" b="1" baseline="-21021" dirty="0">
              <a:latin typeface="Comic Sans MS"/>
              <a:cs typeface="Comic Sans MS"/>
            </a:endParaRPr>
          </a:p>
          <a:p>
            <a:pPr marL="287020" marR="7620" indent="-274320" algn="just">
              <a:lnSpc>
                <a:spcPct val="150000"/>
              </a:lnSpc>
              <a:spcBef>
                <a:spcPts val="670"/>
              </a:spcBef>
              <a:buFont typeface="Wingdings" pitchFamily="2" charset="2"/>
              <a:buChar char="q"/>
            </a:pPr>
            <a:r>
              <a:rPr sz="2800" b="1" dirty="0" smtClean="0">
                <a:latin typeface="Comic Sans MS"/>
                <a:cs typeface="Comic Sans MS"/>
              </a:rPr>
              <a:t>Π</a:t>
            </a:r>
            <a:r>
              <a:rPr sz="2800" b="1" spc="-5" dirty="0" smtClean="0">
                <a:latin typeface="Comic Sans MS"/>
                <a:cs typeface="Comic Sans MS"/>
              </a:rPr>
              <a:t>ρ</a:t>
            </a:r>
            <a:r>
              <a:rPr sz="2800" b="1" dirty="0" smtClean="0">
                <a:latin typeface="Comic Sans MS"/>
                <a:cs typeface="Comic Sans MS"/>
              </a:rPr>
              <a:t>οοδε</a:t>
            </a:r>
            <a:r>
              <a:rPr sz="2800" b="1" spc="-20" dirty="0" smtClean="0">
                <a:latin typeface="Comic Sans MS"/>
                <a:cs typeface="Comic Sans MS"/>
              </a:rPr>
              <a:t>υ</a:t>
            </a:r>
            <a:r>
              <a:rPr sz="2800" b="1" spc="-5" dirty="0" smtClean="0">
                <a:latin typeface="Comic Sans MS"/>
                <a:cs typeface="Comic Sans MS"/>
              </a:rPr>
              <a:t>τ</a:t>
            </a:r>
            <a:r>
              <a:rPr sz="2800" b="1" spc="-10" dirty="0" smtClean="0">
                <a:latin typeface="Comic Sans MS"/>
                <a:cs typeface="Comic Sans MS"/>
              </a:rPr>
              <a:t>ι</a:t>
            </a:r>
            <a:r>
              <a:rPr sz="2800" b="1" spc="-5" dirty="0" smtClean="0">
                <a:latin typeface="Comic Sans MS"/>
                <a:cs typeface="Comic Sans MS"/>
              </a:rPr>
              <a:t>κ</a:t>
            </a:r>
            <a:r>
              <a:rPr sz="2800" b="1" spc="5" dirty="0" smtClean="0">
                <a:latin typeface="Comic Sans MS"/>
                <a:cs typeface="Comic Sans MS"/>
              </a:rPr>
              <a:t>ο</a:t>
            </a:r>
            <a:r>
              <a:rPr sz="2800" b="1" spc="-5" dirty="0" smtClean="0">
                <a:latin typeface="Comic Sans MS"/>
                <a:cs typeface="Comic Sans MS"/>
              </a:rPr>
              <a:t>ί</a:t>
            </a:r>
            <a:r>
              <a:rPr sz="2800" b="1" dirty="0" smtClean="0">
                <a:latin typeface="Comic Sans MS"/>
                <a:cs typeface="Comic Sans MS"/>
              </a:rPr>
              <a:t>    </a:t>
            </a:r>
            <a:r>
              <a:rPr sz="2800" b="1" spc="-375" dirty="0" smtClean="0">
                <a:latin typeface="Comic Sans MS"/>
                <a:cs typeface="Comic Sans MS"/>
              </a:rPr>
              <a:t> </a:t>
            </a:r>
            <a:r>
              <a:rPr sz="2800" b="1" spc="65" dirty="0">
                <a:latin typeface="Comic Sans MS"/>
                <a:cs typeface="Comic Sans MS"/>
              </a:rPr>
              <a:t>φ</a:t>
            </a:r>
            <a:r>
              <a:rPr sz="2800" b="1" dirty="0">
                <a:latin typeface="Comic Sans MS"/>
                <a:cs typeface="Comic Sans MS"/>
              </a:rPr>
              <a:t>ό</a:t>
            </a:r>
            <a:r>
              <a:rPr sz="2800" b="1" spc="-5" dirty="0">
                <a:latin typeface="Comic Sans MS"/>
                <a:cs typeface="Comic Sans MS"/>
              </a:rPr>
              <a:t>ρ</a:t>
            </a:r>
            <a:r>
              <a:rPr sz="2800" b="1" dirty="0">
                <a:latin typeface="Comic Sans MS"/>
                <a:cs typeface="Comic Sans MS"/>
              </a:rPr>
              <a:t>ο</a:t>
            </a:r>
            <a:r>
              <a:rPr sz="2800" b="1" spc="-15" dirty="0">
                <a:latin typeface="Comic Sans MS"/>
                <a:cs typeface="Comic Sans MS"/>
              </a:rPr>
              <a:t>ι</a:t>
            </a:r>
            <a:r>
              <a:rPr sz="2800" spc="-5" dirty="0">
                <a:latin typeface="Comic Sans MS"/>
                <a:cs typeface="Comic Sans MS"/>
              </a:rPr>
              <a:t>: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365" dirty="0">
                <a:latin typeface="Comic Sans MS"/>
                <a:cs typeface="Comic Sans MS"/>
              </a:rPr>
              <a:t> </a:t>
            </a:r>
            <a:r>
              <a:rPr sz="2800" spc="-15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ξ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dirty="0">
                <a:latin typeface="Comic Sans MS"/>
                <a:cs typeface="Comic Sans MS"/>
              </a:rPr>
              <a:t>ρ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-10" dirty="0">
                <a:latin typeface="Comic Sans MS"/>
                <a:cs typeface="Comic Sans MS"/>
              </a:rPr>
              <a:t>ών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spc="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37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απ</a:t>
            </a:r>
            <a:r>
              <a:rPr sz="2800" spc="-5" dirty="0">
                <a:latin typeface="Comic Sans MS"/>
                <a:cs typeface="Comic Sans MS"/>
              </a:rPr>
              <a:t>ό</a:t>
            </a:r>
            <a:r>
              <a:rPr sz="2800" dirty="0">
                <a:latin typeface="Comic Sans MS"/>
                <a:cs typeface="Comic Sans MS"/>
              </a:rPr>
              <a:t>    </a:t>
            </a:r>
            <a:r>
              <a:rPr sz="2800" spc="-35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το 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ι</a:t>
            </a:r>
            <a:r>
              <a:rPr sz="2800" dirty="0">
                <a:latin typeface="Comic Sans MS"/>
                <a:cs typeface="Comic Sans MS"/>
              </a:rPr>
              <a:t>σόδ</a:t>
            </a:r>
            <a:r>
              <a:rPr sz="2800" spc="-10" dirty="0">
                <a:latin typeface="Comic Sans MS"/>
                <a:cs typeface="Comic Sans MS"/>
              </a:rPr>
              <a:t>ηµ</a:t>
            </a:r>
            <a:r>
              <a:rPr sz="2800" spc="-5" dirty="0">
                <a:latin typeface="Comic Sans MS"/>
                <a:cs typeface="Comic Sans MS"/>
              </a:rPr>
              <a:t>α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π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υ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α</a:t>
            </a:r>
            <a:r>
              <a:rPr sz="2800" spc="-5" dirty="0">
                <a:latin typeface="Comic Sans MS"/>
                <a:cs typeface="Comic Sans MS"/>
              </a:rPr>
              <a:t>τ</a:t>
            </a:r>
            <a:r>
              <a:rPr sz="2800" dirty="0">
                <a:latin typeface="Comic Sans MS"/>
                <a:cs typeface="Comic Sans MS"/>
              </a:rPr>
              <a:t>έ</a:t>
            </a:r>
            <a:r>
              <a:rPr sz="2800" spc="-5" dirty="0">
                <a:latin typeface="Comic Sans MS"/>
                <a:cs typeface="Comic Sans MS"/>
              </a:rPr>
              <a:t>χ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5" dirty="0">
                <a:latin typeface="Comic Sans MS"/>
                <a:cs typeface="Comic Sans MS"/>
              </a:rPr>
              <a:t>ι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το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κ</a:t>
            </a:r>
            <a:r>
              <a:rPr sz="2800" spc="-10" dirty="0">
                <a:latin typeface="Comic Sans MS"/>
                <a:cs typeface="Comic Sans MS"/>
              </a:rPr>
              <a:t>άθ</a:t>
            </a:r>
            <a:r>
              <a:rPr sz="2800" spc="-5" dirty="0">
                <a:latin typeface="Comic Sans MS"/>
                <a:cs typeface="Comic Sans MS"/>
              </a:rPr>
              <a:t>ε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φ</a:t>
            </a:r>
            <a:r>
              <a:rPr sz="2800" dirty="0">
                <a:latin typeface="Comic Sans MS"/>
                <a:cs typeface="Comic Sans MS"/>
              </a:rPr>
              <a:t>ορο</a:t>
            </a:r>
            <a:r>
              <a:rPr sz="2800" spc="-10" dirty="0">
                <a:latin typeface="Comic Sans MS"/>
                <a:cs typeface="Comic Sans MS"/>
              </a:rPr>
              <a:t>λ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γ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10" dirty="0">
                <a:latin typeface="Comic Sans MS"/>
                <a:cs typeface="Comic Sans MS"/>
              </a:rPr>
              <a:t>ύµ</a:t>
            </a:r>
            <a:r>
              <a:rPr sz="2800" dirty="0">
                <a:latin typeface="Comic Sans MS"/>
                <a:cs typeface="Comic Sans MS"/>
              </a:rPr>
              <a:t>ε</a:t>
            </a:r>
            <a:r>
              <a:rPr sz="2800" spc="-10" dirty="0">
                <a:latin typeface="Comic Sans MS"/>
                <a:cs typeface="Comic Sans MS"/>
              </a:rPr>
              <a:t>ν</a:t>
            </a:r>
            <a:r>
              <a:rPr sz="2800" dirty="0">
                <a:latin typeface="Comic Sans MS"/>
                <a:cs typeface="Comic Sans MS"/>
              </a:rPr>
              <a:t>ο</a:t>
            </a:r>
            <a:r>
              <a:rPr sz="2800" spc="-5" dirty="0">
                <a:latin typeface="Comic Sans MS"/>
                <a:cs typeface="Comic Sans MS"/>
              </a:rPr>
              <a:t>ς,</a:t>
            </a:r>
            <a:endParaRPr sz="2800" dirty="0">
              <a:latin typeface="Comic Sans MS"/>
              <a:cs typeface="Comic Sans MS"/>
            </a:endParaRPr>
          </a:p>
          <a:p>
            <a:pPr marL="272415" algn="ctr">
              <a:lnSpc>
                <a:spcPct val="100000"/>
              </a:lnSpc>
              <a:spcBef>
                <a:spcPts val="1220"/>
              </a:spcBef>
            </a:pPr>
            <a:r>
              <a:rPr sz="2800" b="1" spc="35" dirty="0">
                <a:latin typeface="Comic Sans MS"/>
                <a:cs typeface="Comic Sans MS"/>
              </a:rPr>
              <a:t>Τ</a:t>
            </a:r>
            <a:r>
              <a:rPr sz="2800" b="1" spc="275" dirty="0">
                <a:latin typeface="Comic Sans MS"/>
                <a:cs typeface="Comic Sans MS"/>
              </a:rPr>
              <a:t>=</a:t>
            </a:r>
            <a:r>
              <a:rPr sz="2800" b="1" spc="37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</a:t>
            </a:r>
            <a:r>
              <a:rPr sz="2775" b="1" spc="15" baseline="-21021" dirty="0">
                <a:latin typeface="Comic Sans MS"/>
                <a:cs typeface="Comic Sans MS"/>
              </a:rPr>
              <a:t>0</a:t>
            </a:r>
            <a:r>
              <a:rPr sz="2775" b="1" spc="390" baseline="-21021" dirty="0">
                <a:latin typeface="Comic Sans MS"/>
                <a:cs typeface="Comic Sans MS"/>
              </a:rPr>
              <a:t> </a:t>
            </a:r>
            <a:r>
              <a:rPr sz="2800" b="1" spc="360" dirty="0">
                <a:latin typeface="Comic Sans MS"/>
                <a:cs typeface="Comic Sans MS"/>
              </a:rPr>
              <a:t>+</a:t>
            </a:r>
            <a:r>
              <a:rPr sz="2800" b="1" spc="38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t</a:t>
            </a:r>
            <a:r>
              <a:rPr sz="2775" b="1" spc="457" baseline="-21021" dirty="0">
                <a:latin typeface="Comic Sans MS"/>
                <a:cs typeface="Comic Sans MS"/>
              </a:rPr>
              <a:t>1</a:t>
            </a:r>
            <a:r>
              <a:rPr sz="2800" b="1" spc="-10" dirty="0">
                <a:latin typeface="Comic Sans MS"/>
                <a:cs typeface="Comic Sans MS"/>
              </a:rPr>
              <a:t>*</a:t>
            </a:r>
            <a:r>
              <a:rPr sz="2800" b="1" spc="-5" dirty="0">
                <a:latin typeface="Comic Sans MS"/>
                <a:cs typeface="Comic Sans MS"/>
              </a:rPr>
              <a:t>Y</a:t>
            </a:r>
            <a:endParaRPr sz="2800" b="1" dirty="0">
              <a:latin typeface="Comic Sans MS"/>
              <a:cs typeface="Comic Sans MS"/>
            </a:endParaRPr>
          </a:p>
          <a:p>
            <a:pPr marL="2212975" marR="846455" indent="-1362710">
              <a:lnSpc>
                <a:spcPts val="3360"/>
              </a:lnSpc>
              <a:spcBef>
                <a:spcPts val="780"/>
              </a:spcBef>
            </a:pPr>
            <a:r>
              <a:rPr sz="2950" i="1" spc="-80" dirty="0">
                <a:latin typeface="Comic Sans MS"/>
                <a:cs typeface="Comic Sans MS"/>
              </a:rPr>
              <a:t>ό</a:t>
            </a:r>
            <a:r>
              <a:rPr sz="2950" i="1" spc="-105" dirty="0">
                <a:latin typeface="Comic Sans MS"/>
                <a:cs typeface="Comic Sans MS"/>
              </a:rPr>
              <a:t>π</a:t>
            </a:r>
            <a:r>
              <a:rPr sz="2950" i="1" spc="-80" dirty="0">
                <a:latin typeface="Comic Sans MS"/>
                <a:cs typeface="Comic Sans MS"/>
              </a:rPr>
              <a:t>ου</a:t>
            </a:r>
            <a:r>
              <a:rPr sz="2950" i="1" spc="-60" dirty="0">
                <a:latin typeface="Comic Sans MS"/>
                <a:cs typeface="Comic Sans MS"/>
              </a:rPr>
              <a:t> </a:t>
            </a:r>
            <a:r>
              <a:rPr sz="2950" i="1" spc="-75" dirty="0">
                <a:latin typeface="Comic Sans MS"/>
                <a:cs typeface="Comic Sans MS"/>
              </a:rPr>
              <a:t>t</a:t>
            </a:r>
            <a:r>
              <a:rPr sz="2925" i="1" spc="-82" baseline="-19943" dirty="0">
                <a:latin typeface="Comic Sans MS"/>
                <a:cs typeface="Comic Sans MS"/>
              </a:rPr>
              <a:t>0</a:t>
            </a:r>
            <a:r>
              <a:rPr sz="2950" i="1" spc="-80" dirty="0">
                <a:latin typeface="Comic Sans MS"/>
                <a:cs typeface="Comic Sans MS"/>
              </a:rPr>
              <a:t>=</a:t>
            </a:r>
            <a:r>
              <a:rPr sz="2950" i="1" spc="-45" dirty="0">
                <a:latin typeface="Comic Sans MS"/>
                <a:cs typeface="Comic Sans MS"/>
              </a:rPr>
              <a:t> </a:t>
            </a:r>
            <a:r>
              <a:rPr sz="2950" i="1" spc="-90" dirty="0">
                <a:latin typeface="Comic Sans MS"/>
                <a:cs typeface="Comic Sans MS"/>
              </a:rPr>
              <a:t>α</a:t>
            </a:r>
            <a:r>
              <a:rPr sz="2950" i="1" spc="-85" dirty="0">
                <a:latin typeface="Comic Sans MS"/>
                <a:cs typeface="Comic Sans MS"/>
              </a:rPr>
              <a:t>υ</a:t>
            </a:r>
            <a:r>
              <a:rPr sz="2950" i="1" spc="-75" dirty="0">
                <a:latin typeface="Comic Sans MS"/>
                <a:cs typeface="Comic Sans MS"/>
              </a:rPr>
              <a:t>τ</a:t>
            </a:r>
            <a:r>
              <a:rPr sz="2950" i="1" spc="-80" dirty="0">
                <a:latin typeface="Comic Sans MS"/>
                <a:cs typeface="Comic Sans MS"/>
              </a:rPr>
              <a:t>όνο</a:t>
            </a:r>
            <a:r>
              <a:rPr sz="2950" i="1" spc="-85" dirty="0">
                <a:latin typeface="Comic Sans MS"/>
                <a:cs typeface="Comic Sans MS"/>
              </a:rPr>
              <a:t>µο</a:t>
            </a:r>
            <a:r>
              <a:rPr sz="2950" i="1" spc="-40" dirty="0">
                <a:latin typeface="Comic Sans MS"/>
                <a:cs typeface="Comic Sans MS"/>
              </a:rPr>
              <a:t> </a:t>
            </a:r>
            <a:r>
              <a:rPr sz="2950" i="1" spc="-85" dirty="0">
                <a:latin typeface="Comic Sans MS"/>
                <a:cs typeface="Comic Sans MS"/>
              </a:rPr>
              <a:t>µ</a:t>
            </a:r>
            <a:r>
              <a:rPr sz="2950" i="1" spc="-75" dirty="0">
                <a:latin typeface="Comic Sans MS"/>
                <a:cs typeface="Comic Sans MS"/>
              </a:rPr>
              <a:t>έ</a:t>
            </a:r>
            <a:r>
              <a:rPr sz="2950" i="1" spc="-80" dirty="0">
                <a:latin typeface="Comic Sans MS"/>
                <a:cs typeface="Comic Sans MS"/>
              </a:rPr>
              <a:t>ρος</a:t>
            </a:r>
            <a:r>
              <a:rPr sz="2950" i="1" spc="-50" dirty="0">
                <a:latin typeface="Comic Sans MS"/>
                <a:cs typeface="Comic Sans MS"/>
              </a:rPr>
              <a:t> </a:t>
            </a:r>
            <a:r>
              <a:rPr sz="2950" i="1" spc="-75" dirty="0">
                <a:latin typeface="Comic Sans MS"/>
                <a:cs typeface="Comic Sans MS"/>
              </a:rPr>
              <a:t>τ</a:t>
            </a:r>
            <a:r>
              <a:rPr sz="2950" i="1" spc="-125" dirty="0">
                <a:latin typeface="Comic Sans MS"/>
                <a:cs typeface="Comic Sans MS"/>
              </a:rPr>
              <a:t>ω</a:t>
            </a:r>
            <a:r>
              <a:rPr sz="2950" i="1" spc="-75" dirty="0">
                <a:latin typeface="Comic Sans MS"/>
                <a:cs typeface="Comic Sans MS"/>
              </a:rPr>
              <a:t>ν</a:t>
            </a:r>
            <a:r>
              <a:rPr sz="2950" i="1" spc="-35" dirty="0">
                <a:latin typeface="Comic Sans MS"/>
                <a:cs typeface="Comic Sans MS"/>
              </a:rPr>
              <a:t> </a:t>
            </a:r>
            <a:r>
              <a:rPr sz="2950" i="1" spc="-100" dirty="0">
                <a:latin typeface="Comic Sans MS"/>
                <a:cs typeface="Comic Sans MS"/>
              </a:rPr>
              <a:t>φ</a:t>
            </a:r>
            <a:r>
              <a:rPr sz="2950" i="1" spc="-80" dirty="0">
                <a:latin typeface="Comic Sans MS"/>
                <a:cs typeface="Comic Sans MS"/>
              </a:rPr>
              <a:t>όρ</a:t>
            </a:r>
            <a:r>
              <a:rPr sz="2950" i="1" spc="-125" dirty="0">
                <a:latin typeface="Comic Sans MS"/>
                <a:cs typeface="Comic Sans MS"/>
              </a:rPr>
              <a:t>ω</a:t>
            </a:r>
            <a:r>
              <a:rPr sz="2950" i="1" spc="-80" dirty="0">
                <a:latin typeface="Comic Sans MS"/>
                <a:cs typeface="Comic Sans MS"/>
              </a:rPr>
              <a:t>ν</a:t>
            </a:r>
            <a:r>
              <a:rPr sz="2950" i="1" spc="-45" dirty="0">
                <a:latin typeface="Comic Sans MS"/>
                <a:cs typeface="Comic Sans MS"/>
              </a:rPr>
              <a:t>,</a:t>
            </a:r>
            <a:r>
              <a:rPr sz="2950" i="1" spc="-40" dirty="0">
                <a:latin typeface="Comic Sans MS"/>
                <a:cs typeface="Comic Sans MS"/>
              </a:rPr>
              <a:t> </a:t>
            </a:r>
            <a:r>
              <a:rPr sz="2950" i="1" spc="-75" dirty="0">
                <a:latin typeface="Comic Sans MS"/>
                <a:cs typeface="Comic Sans MS"/>
              </a:rPr>
              <a:t>t</a:t>
            </a:r>
            <a:r>
              <a:rPr sz="2925" i="1" spc="-60" baseline="-19943" dirty="0">
                <a:latin typeface="Comic Sans MS"/>
                <a:cs typeface="Comic Sans MS"/>
              </a:rPr>
              <a:t>1</a:t>
            </a:r>
            <a:r>
              <a:rPr sz="2950" i="1" spc="-80" dirty="0">
                <a:latin typeface="Comic Sans MS"/>
                <a:cs typeface="Comic Sans MS"/>
              </a:rPr>
              <a:t>=</a:t>
            </a:r>
            <a:r>
              <a:rPr sz="2950" i="1" spc="-50" dirty="0">
                <a:latin typeface="Comic Sans MS"/>
                <a:cs typeface="Comic Sans MS"/>
              </a:rPr>
              <a:t> </a:t>
            </a:r>
            <a:r>
              <a:rPr sz="2950" i="1" spc="-100" dirty="0">
                <a:latin typeface="Comic Sans MS"/>
                <a:cs typeface="Comic Sans MS"/>
              </a:rPr>
              <a:t>φ</a:t>
            </a:r>
            <a:r>
              <a:rPr sz="2950" i="1" spc="-80" dirty="0">
                <a:latin typeface="Comic Sans MS"/>
                <a:cs typeface="Comic Sans MS"/>
              </a:rPr>
              <a:t>ορολογ</a:t>
            </a:r>
            <a:r>
              <a:rPr sz="2950" i="1" spc="-50" dirty="0">
                <a:latin typeface="Comic Sans MS"/>
                <a:cs typeface="Comic Sans MS"/>
              </a:rPr>
              <a:t>ι</a:t>
            </a:r>
            <a:r>
              <a:rPr sz="2950" i="1" spc="-85" dirty="0">
                <a:latin typeface="Comic Sans MS"/>
                <a:cs typeface="Comic Sans MS"/>
              </a:rPr>
              <a:t>κ</a:t>
            </a:r>
            <a:r>
              <a:rPr sz="2950" i="1" spc="-80" dirty="0">
                <a:latin typeface="Comic Sans MS"/>
                <a:cs typeface="Comic Sans MS"/>
              </a:rPr>
              <a:t>ός</a:t>
            </a:r>
            <a:r>
              <a:rPr sz="2950" i="1" spc="-25" dirty="0">
                <a:latin typeface="Comic Sans MS"/>
                <a:cs typeface="Comic Sans MS"/>
              </a:rPr>
              <a:t> </a:t>
            </a:r>
            <a:r>
              <a:rPr sz="2950" i="1" spc="-80" dirty="0">
                <a:latin typeface="Comic Sans MS"/>
                <a:cs typeface="Comic Sans MS"/>
              </a:rPr>
              <a:t>σ</a:t>
            </a:r>
            <a:r>
              <a:rPr sz="2950" i="1" spc="-85" dirty="0">
                <a:latin typeface="Comic Sans MS"/>
                <a:cs typeface="Comic Sans MS"/>
              </a:rPr>
              <a:t>υ</a:t>
            </a:r>
            <a:r>
              <a:rPr sz="2950" i="1" spc="-80" dirty="0">
                <a:latin typeface="Comic Sans MS"/>
                <a:cs typeface="Comic Sans MS"/>
              </a:rPr>
              <a:t>ν</a:t>
            </a:r>
            <a:r>
              <a:rPr sz="2950" i="1" spc="-75" dirty="0">
                <a:latin typeface="Comic Sans MS"/>
                <a:cs typeface="Comic Sans MS"/>
              </a:rPr>
              <a:t>τε</a:t>
            </a:r>
            <a:r>
              <a:rPr sz="2950" i="1" spc="-80" dirty="0">
                <a:latin typeface="Comic Sans MS"/>
                <a:cs typeface="Comic Sans MS"/>
              </a:rPr>
              <a:t>λ</a:t>
            </a:r>
            <a:r>
              <a:rPr sz="2950" i="1" spc="-75" dirty="0">
                <a:latin typeface="Comic Sans MS"/>
                <a:cs typeface="Comic Sans MS"/>
              </a:rPr>
              <a:t>ε</a:t>
            </a:r>
            <a:r>
              <a:rPr sz="2950" i="1" spc="-80" dirty="0">
                <a:latin typeface="Comic Sans MS"/>
                <a:cs typeface="Comic Sans MS"/>
              </a:rPr>
              <a:t>σ</a:t>
            </a:r>
            <a:r>
              <a:rPr sz="2950" i="1" spc="-75" dirty="0">
                <a:latin typeface="Comic Sans MS"/>
                <a:cs typeface="Comic Sans MS"/>
              </a:rPr>
              <a:t>τ</a:t>
            </a:r>
            <a:r>
              <a:rPr sz="2950" i="1" spc="-85" dirty="0">
                <a:latin typeface="Comic Sans MS"/>
                <a:cs typeface="Comic Sans MS"/>
              </a:rPr>
              <a:t>ή</a:t>
            </a:r>
            <a:r>
              <a:rPr sz="2950" i="1" spc="-80" dirty="0">
                <a:latin typeface="Comic Sans MS"/>
                <a:cs typeface="Comic Sans MS"/>
              </a:rPr>
              <a:t>ς</a:t>
            </a:r>
            <a:endParaRPr sz="2950" dirty="0">
              <a:latin typeface="Comic Sans MS"/>
              <a:cs typeface="Comic Sans M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69900" y="0"/>
            <a:ext cx="9677400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dirty="0" smtClean="0">
                <a:solidFill>
                  <a:schemeClr val="bg1"/>
                </a:solidFill>
              </a:rPr>
              <a:t>Μακροοικονομική , Ενότητα : Δημοσιονομική πολιτική, ΤΜΗΜΑ ΧΡΗΜΑΤΟΟΙΚΟΝΟΜΙΚΗΣ ΚΑΙ ΛΟΓΙΣΤΙΚΗΣ, ΤΕΙ ΗΠΕΙΡΟΥ-Ανοικτά Ακαδημαϊκά  Μαθήματα στο ΤΕΙ Ηπείρου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1823</Words>
  <Application>Microsoft Office PowerPoint</Application>
  <PresentationFormat>Προσαρμογή</PresentationFormat>
  <Paragraphs>212</Paragraphs>
  <Slides>30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Μακροοικονομική</vt:lpstr>
      <vt:lpstr>Διαφάνεια 2</vt:lpstr>
      <vt:lpstr>Άδειες Χρήσης</vt:lpstr>
      <vt:lpstr>Χρηματοδότηση</vt:lpstr>
      <vt:lpstr>Σκοποί ενότητας</vt:lpstr>
      <vt:lpstr>ΔΗΜΟΣΙΟΝΟΜΙΚΗ ΠΟΛΙΤΙΚΗ</vt:lpstr>
      <vt:lpstr>Α. ΔΗΜΟΣΙΕΣ ΔΑΠΑΝΕΣ</vt:lpstr>
      <vt:lpstr>Β. ΦΟΡΟΙ</vt:lpstr>
      <vt:lpstr>ΑΥΤΟΝΟΜΟΙ ΚΑΙ ΠΡΟΟΔΕΥΤΙΚΟΙ ΦΟΡΟΙ</vt:lpstr>
      <vt:lpstr>Διαφάνεια 10</vt:lpstr>
      <vt:lpstr>ΙΙ. ΠΕΡΙΟΡΙΣΤΙΚΗ ΠΟΛΙΤΙΚΗ</vt:lpstr>
      <vt:lpstr>Διαφάνεια 12</vt:lpstr>
      <vt:lpstr>Διαφάνεια 13</vt:lpstr>
      <vt:lpstr>Διαφάνεια 14</vt:lpstr>
      <vt:lpstr>2. ΜΕΤΑΒΟΛΕΣ ΣΤΗ ΦΟΡΟΛΟΓΙΑ: ΠΟΛΛΑΠΛΑΣΙΑΣΤΗΣ ΦΟΡΟΛΟΓΙΑΣ (kΤ)</vt:lpstr>
      <vt:lpstr>Διαφάνεια 16</vt:lpstr>
      <vt:lpstr>ΕΠΙΠΤΩΣΕΙΣ ΤΟΥ ΦΟΡΟΥ ΣΤΟ ΕΙΣΟΔΗΜΑ ΚΕΦΑΛΑΙΟΥ</vt:lpstr>
      <vt:lpstr>ΕΠΕΚΤΑΤΙΚΗ ΔΗΜΟΣΙΟΝΟΜΙΚΗ ΠΟΛΙΤΙΚΗ ΚΑΙ ΤΟ ΑΠΟΤΕΛΕΣΜΑ ΤΗΣ ΕΚΤΟΠΙΣΗΣ</vt:lpstr>
      <vt:lpstr>ΚΡΑΤΙΚΟΣ ΠΡΟΫΠΟΛΟΓΙΣΜΟΣ</vt:lpstr>
      <vt:lpstr>ΔΗΜΟΣΙΟΝΟΜΙΚΗ ΠΟΛΙΤΙΚΗ ΚΑΙ ΟΙΚΟΝΟΜΙΚΑ ΤΗΣ ΠΡΟΣΦΟΡΑΣ</vt:lpstr>
      <vt:lpstr>Διαφάνεια 21</vt:lpstr>
      <vt:lpstr>ΕΝΕΡΓΙΕΣ ΠΟΛΙΤΙΚΕΣ ΣΤΑΘΕΡΟΠΟΗΣΗΣ ΤΗΣ ΟΙΚΟΝΟΜΙΑΣ</vt:lpstr>
      <vt:lpstr>ΠΡΟΒΛΗΜΑΤΑ ΤΩΝ ΕΝΕΡΓΩΝ ΠΟΛΙΤΙΚΩΝ</vt:lpstr>
      <vt:lpstr>Διαφάνεια 24</vt:lpstr>
      <vt:lpstr>Σημείωμα Αναφοράς</vt:lpstr>
      <vt:lpstr>Σημείωμα Αδειοδότησης</vt:lpstr>
      <vt:lpstr>Διαφάνεια 27</vt:lpstr>
      <vt:lpstr>Διαφάνεια 28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&lt;4D6963726F736F667420506F776572506F696E74202D20C4C7CCCFD3C9CFCDCFCCC9CAC720D0CFCBC9D4C9CAC7&gt;</dc:title>
  <dc:creator>kostas</dc:creator>
  <cp:lastModifiedBy>pc1</cp:lastModifiedBy>
  <cp:revision>35</cp:revision>
  <dcterms:created xsi:type="dcterms:W3CDTF">2015-06-26T19:39:12Z</dcterms:created>
  <dcterms:modified xsi:type="dcterms:W3CDTF">2015-10-19T18:52:37Z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2015-06-26T00:00:00Z</vt:filetime>
  </property>
</Properties>
</file>