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89" r:id="rId3"/>
    <p:sldId id="257" r:id="rId4"/>
    <p:sldId id="259" r:id="rId5"/>
    <p:sldId id="261" r:id="rId6"/>
    <p:sldId id="262" r:id="rId7"/>
    <p:sldId id="318" r:id="rId8"/>
    <p:sldId id="306" r:id="rId9"/>
    <p:sldId id="307" r:id="rId10"/>
    <p:sldId id="308" r:id="rId11"/>
    <p:sldId id="309" r:id="rId12"/>
    <p:sldId id="310" r:id="rId13"/>
    <p:sldId id="319" r:id="rId14"/>
    <p:sldId id="311" r:id="rId15"/>
    <p:sldId id="312" r:id="rId16"/>
    <p:sldId id="313" r:id="rId17"/>
    <p:sldId id="314" r:id="rId18"/>
    <p:sldId id="315" r:id="rId19"/>
    <p:sldId id="316" r:id="rId20"/>
    <p:sldId id="320" r:id="rId21"/>
    <p:sldId id="321" r:id="rId22"/>
    <p:sldId id="292" r:id="rId23"/>
    <p:sldId id="293" r:id="rId24"/>
    <p:sldId id="294" r:id="rId25"/>
    <p:sldId id="295" r:id="rId26"/>
    <p:sldId id="280" r:id="rId27"/>
  </p:sldIdLst>
  <p:sldSz cx="9144000" cy="5715000" type="screen16x10"/>
  <p:notesSz cx="6858000" cy="9144000"/>
  <p:custDataLst>
    <p:tags r:id="rId3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77001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0402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97091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7478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err="1" smtClean="0">
                <a:solidFill>
                  <a:schemeClr val="bg1"/>
                </a:solidFill>
              </a:rPr>
              <a:t>Ωτοακουστικές</a:t>
            </a:r>
            <a:r>
              <a:rPr lang="el-GR" sz="1000" baseline="0" dirty="0" smtClean="0">
                <a:solidFill>
                  <a:schemeClr val="bg1"/>
                </a:solidFill>
              </a:rPr>
              <a:t> εκπομπές (Μέρος Β’)</a:t>
            </a:r>
            <a:r>
              <a:rPr lang="el-GR" sz="1000" dirty="0" smtClean="0">
                <a:solidFill>
                  <a:schemeClr val="bg1"/>
                </a:solidFill>
              </a:rPr>
              <a:t>, 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err="1" smtClean="0">
                <a:solidFill>
                  <a:schemeClr val="bg1"/>
                </a:solidFill>
              </a:rPr>
              <a:t>Ωτοακουστικές</a:t>
            </a:r>
            <a:r>
              <a:rPr lang="el-GR" sz="1000" baseline="0" dirty="0" smtClean="0">
                <a:solidFill>
                  <a:schemeClr val="bg1"/>
                </a:solidFill>
              </a:rPr>
              <a:t> εκπομπές (Μέρος Β’)</a:t>
            </a:r>
            <a:r>
              <a:rPr lang="el-GR" sz="1000" dirty="0" smtClean="0">
                <a:solidFill>
                  <a:schemeClr val="bg1"/>
                </a:solidFill>
              </a:rPr>
              <a:t>, 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41/" TargetMode="Externa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Ακοολογία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/>
              <a:t>5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err="1" smtClean="0"/>
              <a:t>Ωτοακουστικές</a:t>
            </a:r>
            <a:r>
              <a:rPr lang="el-GR" sz="2800" b="1" dirty="0" smtClean="0"/>
              <a:t> εκπομπές</a:t>
            </a:r>
            <a:r>
              <a:rPr lang="en-US" sz="2800" b="1" dirty="0" smtClean="0"/>
              <a:t> (</a:t>
            </a:r>
            <a:r>
              <a:rPr lang="el-GR" sz="2800" b="1" dirty="0" smtClean="0"/>
              <a:t>Μέρος Β’)</a:t>
            </a:r>
          </a:p>
          <a:p>
            <a:endParaRPr lang="el-GR" sz="2800" dirty="0" smtClean="0"/>
          </a:p>
          <a:p>
            <a:r>
              <a:rPr lang="el-GR" sz="2800" dirty="0" smtClean="0"/>
              <a:t>Ναυσικά </a:t>
            </a:r>
            <a:r>
              <a:rPr lang="el-GR" sz="2800" dirty="0" err="1" smtClean="0"/>
              <a:t>Ζιάβρα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Συσκευή </a:t>
            </a:r>
            <a:r>
              <a:rPr lang="el-GR" dirty="0" err="1"/>
              <a:t>ωτοακουστικών</a:t>
            </a:r>
            <a:r>
              <a:rPr lang="el-GR" dirty="0"/>
              <a:t> εκπομπών τύπου προϊόντων παραμόρφωσης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Μηχανισμός παραγωγής </a:t>
            </a:r>
            <a:r>
              <a:rPr lang="el-GR" dirty="0" err="1"/>
              <a:t>ωτοακουστικών</a:t>
            </a:r>
            <a:r>
              <a:rPr lang="el-GR" dirty="0"/>
              <a:t> εκπομπών</a:t>
            </a:r>
            <a:r>
              <a:rPr lang="en-US" dirty="0"/>
              <a:t> </a:t>
            </a:r>
            <a:r>
              <a:rPr lang="en-US" dirty="0" smtClean="0"/>
              <a:t>(3)</a:t>
            </a:r>
            <a:endParaRPr lang="en-US" dirty="0"/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288" y="827554"/>
            <a:ext cx="5495466" cy="331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29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Ηλεκτρονικός υπολογιστής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Μηχανισμός παραγωγής </a:t>
            </a:r>
            <a:r>
              <a:rPr lang="el-GR" dirty="0" err="1"/>
              <a:t>ωτοακουστικών</a:t>
            </a:r>
            <a:r>
              <a:rPr lang="el-GR" dirty="0"/>
              <a:t> εκπομπών</a:t>
            </a:r>
            <a:r>
              <a:rPr lang="en-US" dirty="0"/>
              <a:t> </a:t>
            </a:r>
            <a:r>
              <a:rPr lang="en-US" dirty="0" smtClean="0"/>
              <a:t>(4)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315" y="1280323"/>
            <a:ext cx="4339369" cy="289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028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εικόνας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6" b="11416"/>
          <a:stretch>
            <a:fillRect/>
          </a:stretch>
        </p:blipFill>
        <p:spPr/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err="1" smtClean="0"/>
              <a:t>Ακοογράφος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Μηχανισμός παραγωγής </a:t>
            </a:r>
            <a:r>
              <a:rPr lang="el-GR" dirty="0" err="1"/>
              <a:t>ωτοακουστικών</a:t>
            </a:r>
            <a:r>
              <a:rPr lang="el-GR" dirty="0"/>
              <a:t> εκπομπών</a:t>
            </a:r>
            <a:r>
              <a:rPr lang="en-US" dirty="0"/>
              <a:t> </a:t>
            </a:r>
            <a:r>
              <a:rPr lang="en-US" dirty="0" smtClean="0"/>
              <a:t>(5)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205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DPOEAs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95260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n-US" dirty="0" smtClean="0"/>
              <a:t>DP-gram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197" y="1182000"/>
            <a:ext cx="6285606" cy="283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167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Επίδραση της ηλικίας στην ένταση των DPOAE</a:t>
            </a:r>
            <a:endParaRPr lang="en-US" dirty="0"/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480" y="1277888"/>
            <a:ext cx="4833040" cy="3865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414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Επίδραση της ηλικίας στην ένταση των </a:t>
            </a:r>
            <a:r>
              <a:rPr lang="el-GR" dirty="0" smtClean="0"/>
              <a:t>DPOAE</a:t>
            </a:r>
            <a:r>
              <a:rPr lang="en-US" dirty="0" smtClean="0"/>
              <a:t> (2)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336463"/>
            <a:ext cx="4761060" cy="380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4788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Επίδραση του φύλου στην ένταση των </a:t>
            </a:r>
            <a:r>
              <a:rPr lang="el-GR" dirty="0" smtClean="0"/>
              <a:t>DPOAE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335459"/>
            <a:ext cx="4752528" cy="3822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133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Επίδραση του φύλου στην ένταση των </a:t>
            </a:r>
            <a:r>
              <a:rPr lang="el-GR" dirty="0" smtClean="0"/>
              <a:t>DPOAE</a:t>
            </a:r>
            <a:r>
              <a:rPr lang="en-US" dirty="0" smtClean="0"/>
              <a:t> (2)</a:t>
            </a:r>
            <a:endParaRPr lang="en-US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282610"/>
            <a:ext cx="4827136" cy="386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39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Επίδραση της πλευράς στην ένταση των DPOAE</a:t>
            </a:r>
            <a:endParaRPr lang="en-US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26" y="1243116"/>
            <a:ext cx="4871348" cy="390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36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err="1" smtClean="0"/>
              <a:t>Ακοολογία</a:t>
            </a:r>
            <a:endParaRPr lang="el-GR" b="1" dirty="0"/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/>
              <a:t>5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 err="1" smtClean="0"/>
              <a:t>Ωτοακουστικές</a:t>
            </a:r>
            <a:r>
              <a:rPr lang="el-GR" sz="2800" dirty="0" smtClean="0"/>
              <a:t> εκπομπές (Μέρος Β’)</a:t>
            </a:r>
            <a:endParaRPr lang="en-US" sz="2800" dirty="0" smtClean="0"/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Ναυσικά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Ζιάβρα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/>
              <a:t>Νάσιος, Γ., </a:t>
            </a:r>
            <a:r>
              <a:rPr lang="el-GR" sz="1400" dirty="0" err="1"/>
              <a:t>Ζιάβρα</a:t>
            </a:r>
            <a:r>
              <a:rPr lang="el-GR" sz="1400" dirty="0"/>
              <a:t>, Ν., </a:t>
            </a:r>
            <a:r>
              <a:rPr lang="el-GR" sz="1400" dirty="0" smtClean="0"/>
              <a:t>και </a:t>
            </a:r>
            <a:r>
              <a:rPr lang="el-GR" sz="1400" dirty="0"/>
              <a:t>Παπαδημητρίου, Ε. (2011). </a:t>
            </a:r>
            <a:r>
              <a:rPr lang="en-US" sz="1400" dirty="0"/>
              <a:t>Netter’s </a:t>
            </a:r>
            <a:r>
              <a:rPr lang="el-GR" sz="1400" dirty="0"/>
              <a:t>Εικονογραφημένο Εγχειρίδιο Ανατομίας, Λόγου, Κατάποσης και Ακοής. </a:t>
            </a:r>
            <a:r>
              <a:rPr lang="en-US" sz="1400" dirty="0"/>
              <a:t>D.H., </a:t>
            </a:r>
            <a:r>
              <a:rPr lang="en-US" sz="1400" dirty="0" err="1"/>
              <a:t>McFarrland</a:t>
            </a:r>
            <a:r>
              <a:rPr lang="en-US" sz="1400" dirty="0"/>
              <a:t>, </a:t>
            </a:r>
            <a:r>
              <a:rPr lang="el-GR" sz="1400" dirty="0"/>
              <a:t>Γενική Επιμέλεια της Ελληνικής Έκδοσης. Ιατρικές Εκδόσεις Πασχαλίδη.</a:t>
            </a:r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</a:t>
            </a:r>
            <a:r>
              <a:rPr lang="el-GR" sz="1400" dirty="0" smtClean="0"/>
              <a:t>.</a:t>
            </a:r>
            <a:r>
              <a:rPr lang="en-US" sz="1400" dirty="0"/>
              <a:t>, </a:t>
            </a:r>
            <a:r>
              <a:rPr lang="el-GR" sz="1400" dirty="0" smtClean="0"/>
              <a:t>Σκεύας </a:t>
            </a:r>
            <a:r>
              <a:rPr lang="el-GR" sz="1400" dirty="0"/>
              <a:t>Α.  (2009). Ωτορινολαρυγγολογία: Στοιχεία Ανατομίας Φυσιολογίας και Παθολογίας. </a:t>
            </a:r>
            <a:r>
              <a:rPr lang="en-US" sz="1400" dirty="0"/>
              <a:t>University Studio Press.</a:t>
            </a:r>
          </a:p>
          <a:p>
            <a:pPr marL="0" indent="0">
              <a:buNone/>
            </a:pPr>
            <a:r>
              <a:rPr lang="el-GR" sz="1400" dirty="0" err="1" smtClean="0"/>
              <a:t>Τρίμμης</a:t>
            </a:r>
            <a:r>
              <a:rPr lang="el-GR" sz="1400" dirty="0" smtClean="0"/>
              <a:t>,</a:t>
            </a:r>
            <a:r>
              <a:rPr lang="en-US" sz="1400" dirty="0" smtClean="0"/>
              <a:t> N., </a:t>
            </a:r>
            <a:r>
              <a:rPr lang="en-US" sz="1400" dirty="0"/>
              <a:t> </a:t>
            </a:r>
            <a:r>
              <a:rPr lang="el-GR" sz="1400" dirty="0" err="1" smtClean="0"/>
              <a:t>Ζιάβρα</a:t>
            </a:r>
            <a:r>
              <a:rPr lang="el-GR" sz="1400" dirty="0" smtClean="0"/>
              <a:t>,</a:t>
            </a:r>
            <a:r>
              <a:rPr lang="en-US" sz="1400" dirty="0" smtClean="0"/>
              <a:t> N. </a:t>
            </a:r>
            <a:r>
              <a:rPr lang="el-GR" sz="1400" dirty="0" smtClean="0"/>
              <a:t>(2013</a:t>
            </a:r>
            <a:r>
              <a:rPr lang="el-GR" sz="1400" dirty="0"/>
              <a:t>). Εισαγωγή στις διαταραχές επικοινωνίας. </a:t>
            </a:r>
            <a:r>
              <a:rPr lang="en-US" sz="1400" dirty="0"/>
              <a:t>Noma Anderson, George Shames. </a:t>
            </a:r>
            <a:r>
              <a:rPr lang="el-GR" sz="1400" dirty="0"/>
              <a:t>Επιμέλεια ελληνικής έκδοσης. Ιατρικές εκδόσεις </a:t>
            </a:r>
            <a:r>
              <a:rPr lang="el-GR" sz="1400" dirty="0" smtClean="0"/>
              <a:t>Πασχαλίδη.</a:t>
            </a:r>
            <a:endParaRPr lang="el-GR" sz="1400" dirty="0"/>
          </a:p>
          <a:p>
            <a:pPr marL="0" indent="0">
              <a:buNone/>
            </a:pPr>
            <a:r>
              <a:rPr lang="en-US" sz="1400" dirty="0" smtClean="0"/>
              <a:t>Bailey, </a:t>
            </a:r>
            <a:r>
              <a:rPr lang="en-US" sz="1400" dirty="0"/>
              <a:t>B</a:t>
            </a:r>
            <a:r>
              <a:rPr lang="en-US" sz="1400" dirty="0" smtClean="0"/>
              <a:t>., Calhoun, </a:t>
            </a:r>
            <a:r>
              <a:rPr lang="en-US" sz="1400" dirty="0"/>
              <a:t>K.(2010). </a:t>
            </a:r>
            <a:r>
              <a:rPr lang="el-GR" sz="1400" dirty="0"/>
              <a:t>Άτλας χειρουργικής κεφαλής και </a:t>
            </a:r>
            <a:r>
              <a:rPr lang="el-GR" sz="1400" dirty="0" smtClean="0"/>
              <a:t>τραχήλου - ωτορινολαρυγγολογία</a:t>
            </a:r>
            <a:r>
              <a:rPr lang="el-GR" sz="1400" dirty="0"/>
              <a:t>. </a:t>
            </a:r>
            <a:r>
              <a:rPr lang="el-GR" sz="1400" b="1" dirty="0"/>
              <a:t> </a:t>
            </a:r>
            <a:r>
              <a:rPr lang="el-GR" sz="1400" dirty="0"/>
              <a:t>Εκδόσεις:</a:t>
            </a:r>
            <a:r>
              <a:rPr lang="el-GR" sz="1400" b="1" dirty="0"/>
              <a:t> </a:t>
            </a:r>
            <a:r>
              <a:rPr lang="en-US" sz="1400" dirty="0"/>
              <a:t>B</a:t>
            </a:r>
            <a:r>
              <a:rPr lang="en-US" sz="1400" dirty="0" smtClean="0"/>
              <a:t>roken </a:t>
            </a:r>
            <a:r>
              <a:rPr lang="en-US" sz="1400" dirty="0"/>
              <a:t>H</a:t>
            </a:r>
            <a:r>
              <a:rPr lang="en-US" sz="1400" dirty="0" smtClean="0"/>
              <a:t>ill </a:t>
            </a:r>
            <a:r>
              <a:rPr lang="en-US" sz="1400" dirty="0"/>
              <a:t>P</a:t>
            </a:r>
            <a:r>
              <a:rPr lang="en-US" sz="1400" dirty="0" smtClean="0"/>
              <a:t>ublishers LTD.</a:t>
            </a:r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Ν. (2001) Η συμβολή των </a:t>
            </a:r>
            <a:r>
              <a:rPr lang="el-GR" sz="1400" dirty="0" err="1"/>
              <a:t>ωτοακουστικών</a:t>
            </a:r>
            <a:r>
              <a:rPr lang="el-GR" sz="1400" dirty="0"/>
              <a:t> εκπομπών τύπου προϊόντων παραμόρφωσης στη διάγνωση των κοχλιακών τύπου βαρηκοϊών, Διδακτορική διατριβή, Πανεπιστήμιο Ιωαννίνων, Ιατρική σχολή, Ιωάννινα.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8874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1267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5,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41267" y="1633364"/>
            <a:ext cx="7938137" cy="304698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Ζιάβρα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, Ναυσικά.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(2015).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Ακοολογία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eclass.teiep.gr/courses/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LOGO1</a:t>
            </a:r>
            <a:r>
              <a:rPr lang="el-GR" sz="2400" dirty="0" smtClean="0">
                <a:solidFill>
                  <a:srgbClr val="FF0000"/>
                </a:solidFill>
                <a:hlinkClick r:id="rId5"/>
              </a:rPr>
              <a:t>41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/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Ιωάννινα, 2015. </a:t>
            </a: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16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Δημήτρης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098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5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1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5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sz="2800" dirty="0" smtClean="0"/>
              <a:t>Παρουσιάζεται η αντικειμενική μέθοδος ανίχνευσης της βαρηκοΐας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n-US" sz="2800" dirty="0" smtClean="0"/>
              <a:t>Μηχανισμός </a:t>
            </a:r>
            <a:r>
              <a:rPr lang="el-GR" altLang="en-US" sz="2800" dirty="0"/>
              <a:t>παραγωγής </a:t>
            </a:r>
            <a:r>
              <a:rPr lang="el-GR" altLang="en-US" sz="2800" dirty="0" err="1"/>
              <a:t>ωτοακουστικών</a:t>
            </a:r>
            <a:r>
              <a:rPr lang="el-GR" altLang="en-US" sz="2800" dirty="0"/>
              <a:t> εκπομπών </a:t>
            </a:r>
            <a:endParaRPr lang="en-US" altLang="en-US" sz="2800" dirty="0" smtClean="0"/>
          </a:p>
          <a:p>
            <a:r>
              <a:rPr lang="en-US" altLang="en-US" sz="2800" dirty="0" smtClean="0"/>
              <a:t>DPOAEs</a:t>
            </a:r>
            <a:endParaRPr lang="el-GR" altLang="en-US" sz="2800" dirty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Μηχανισμός παραγωγής </a:t>
            </a:r>
            <a:r>
              <a:rPr lang="el-GR" dirty="0" err="1"/>
              <a:t>ωτοακουστικών</a:t>
            </a:r>
            <a:r>
              <a:rPr lang="el-GR" dirty="0"/>
              <a:t> εκπομπών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09973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Μηχανισμός παραγωγής </a:t>
            </a:r>
            <a:r>
              <a:rPr lang="el-GR" dirty="0" err="1"/>
              <a:t>ωτοακουστικών</a:t>
            </a:r>
            <a:r>
              <a:rPr lang="el-GR" dirty="0"/>
              <a:t> εκπομπών τύπου προϊόντων παραμόρφωσης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Μηχανισμός παραγωγής </a:t>
            </a:r>
            <a:r>
              <a:rPr lang="el-GR" dirty="0" err="1"/>
              <a:t>ωτοακουστικών</a:t>
            </a:r>
            <a:r>
              <a:rPr lang="el-GR" dirty="0"/>
              <a:t> </a:t>
            </a:r>
            <a:r>
              <a:rPr lang="el-GR" dirty="0" smtClean="0"/>
              <a:t>εκπομπών</a:t>
            </a:r>
            <a:endParaRPr lang="en-US" dirty="0"/>
          </a:p>
        </p:txBody>
      </p:sp>
      <p:pic>
        <p:nvPicPr>
          <p:cNvPr id="736" name="Εικόνα 7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961766"/>
            <a:ext cx="4890730" cy="333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53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Μηχανισμός παραγωγής </a:t>
            </a:r>
            <a:r>
              <a:rPr lang="el-GR" dirty="0" err="1"/>
              <a:t>ωτοακουστικών</a:t>
            </a:r>
            <a:r>
              <a:rPr lang="el-GR" dirty="0"/>
              <a:t> εκπομπών τύπου προϊόντων παραμόρφωσης</a:t>
            </a:r>
            <a:endParaRPr lang="en-US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Μηχανισμός παραγωγής </a:t>
            </a:r>
            <a:r>
              <a:rPr lang="el-GR" dirty="0" err="1"/>
              <a:t>ωτοακουστικών</a:t>
            </a:r>
            <a:r>
              <a:rPr lang="el-GR" dirty="0"/>
              <a:t> </a:t>
            </a:r>
            <a:r>
              <a:rPr lang="el-GR" dirty="0" smtClean="0"/>
              <a:t>εκπομπών</a:t>
            </a:r>
            <a:r>
              <a:rPr lang="en-US" dirty="0" smtClean="0"/>
              <a:t> (2)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254" y="1260830"/>
            <a:ext cx="6528468" cy="288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1192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1259</TotalTime>
  <Words>623</Words>
  <Application>Microsoft Office PowerPoint</Application>
  <PresentationFormat>Προβολή στην οθόνη (16:10)</PresentationFormat>
  <Paragraphs>113</Paragraphs>
  <Slides>26</Slides>
  <Notes>15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29" baseType="lpstr">
      <vt:lpstr>Arial</vt:lpstr>
      <vt:lpstr>Calibri</vt:lpstr>
      <vt:lpstr>Θέμα του Office</vt:lpstr>
      <vt:lpstr>Ακοολογία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Μηχανισμός παραγωγής ωτοακουστικών εκπομπών</vt:lpstr>
      <vt:lpstr>Μηχανισμός παραγωγής ωτοακουστικών εκπομπών</vt:lpstr>
      <vt:lpstr>Μηχανισμός παραγωγής ωτοακουστικών εκπομπών (2)</vt:lpstr>
      <vt:lpstr>Μηχανισμός παραγωγής ωτοακουστικών εκπομπών (3)</vt:lpstr>
      <vt:lpstr>Μηχανισμός παραγωγής ωτοακουστικών εκπομπών (4)</vt:lpstr>
      <vt:lpstr>Μηχανισμός παραγωγής ωτοακουστικών εκπομπών (5)</vt:lpstr>
      <vt:lpstr>DPOEAs</vt:lpstr>
      <vt:lpstr>Το DP-gram</vt:lpstr>
      <vt:lpstr>Επίδραση της ηλικίας στην ένταση των DPOAE</vt:lpstr>
      <vt:lpstr>Επίδραση της ηλικίας στην ένταση των DPOAE (2)</vt:lpstr>
      <vt:lpstr>Επίδραση του φύλου στην ένταση των DPOAE</vt:lpstr>
      <vt:lpstr>Επίδραση του φύλου στην ένταση των DPOAE (2)</vt:lpstr>
      <vt:lpstr>Επίδραση της πλευράς στην ένταση των DPOAE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Dimitris</dc:creator>
  <cp:lastModifiedBy>dimitris</cp:lastModifiedBy>
  <cp:revision>242</cp:revision>
  <dcterms:created xsi:type="dcterms:W3CDTF">2012-09-06T09:03:05Z</dcterms:created>
  <dcterms:modified xsi:type="dcterms:W3CDTF">2015-11-22T18:24:50Z</dcterms:modified>
</cp:coreProperties>
</file>