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391" r:id="rId16"/>
    <p:sldId id="291" r:id="rId17"/>
    <p:sldId id="292" r:id="rId18"/>
    <p:sldId id="293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>
        <p:scale>
          <a:sx n="75" d="100"/>
          <a:sy n="75" d="100"/>
        </p:scale>
        <p:origin x="1704" y="5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86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868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375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116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468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82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1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4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74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15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Επανάληψη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13 </a:t>
            </a:r>
            <a:r>
              <a:rPr lang="el-GR" sz="2800" dirty="0" smtClean="0"/>
              <a:t>:</a:t>
            </a:r>
            <a:r>
              <a:rPr lang="el-GR" sz="2800" b="1" dirty="0"/>
              <a:t> </a:t>
            </a:r>
            <a:r>
              <a:rPr lang="el-GR" sz="2800" b="1" dirty="0" smtClean="0"/>
              <a:t>Επανάληψη</a:t>
            </a:r>
            <a:endParaRPr lang="en-US" sz="2800" b="1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Άσκηση 1γ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35" y="228010"/>
            <a:ext cx="4527525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</a:t>
            </a:r>
            <a:r>
              <a:rPr lang="el-GR" dirty="0" smtClean="0"/>
              <a:t>2α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Να γραφεί κατηγορία για την </a:t>
            </a:r>
            <a:r>
              <a:rPr lang="el-GR" sz="2000" dirty="0" err="1"/>
              <a:t>μοντελοποίηση</a:t>
            </a:r>
            <a:r>
              <a:rPr lang="el-GR" sz="2000" dirty="0"/>
              <a:t> ενός κινητού τηλεφώνου με την χρήση του AWT. 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παράθυρο να περιέχει τα 10 αριθμητικά πλήκτρα ένα πλήκτρο κλήσης (χρώμα πράσινο); ένα πλήκτρο για τον τερματισμό της κλήσης (τερματίζει την εφαρμογή, ένα πλήκτρο διαγραφής του τελευταίου γράμματος και μια ετικέτα (</a:t>
            </a:r>
            <a:r>
              <a:rPr lang="el-GR" sz="2000" dirty="0" err="1"/>
              <a:t>label</a:t>
            </a:r>
            <a:r>
              <a:rPr lang="el-GR" sz="2000" dirty="0"/>
              <a:t>) όπου και θα εμφανίζεται το τηλέφωνο που έχουμε γράψει. 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Όταν επιχειρείται </a:t>
            </a:r>
            <a:r>
              <a:rPr lang="el-GR" sz="2000" dirty="0"/>
              <a:t>κλήση τότε θα εμφανίζεται </a:t>
            </a:r>
            <a:r>
              <a:rPr lang="el-GR" sz="2000" dirty="0" err="1"/>
              <a:t>ενα</a:t>
            </a:r>
            <a:r>
              <a:rPr lang="el-GR" sz="2000" dirty="0"/>
              <a:t> ενημερωτικό μήνυμα ότι γίνεται </a:t>
            </a:r>
            <a:r>
              <a:rPr lang="el-GR" sz="2000" dirty="0" smtClean="0"/>
              <a:t>κλήση. </a:t>
            </a:r>
            <a:r>
              <a:rPr lang="el-GR" sz="2000" dirty="0"/>
              <a:t>Αν ο αριθμός που επιχειρούμε να καλέσουμε δεν είναι ελληνικός αριθμός θα εμφανίζεται μήνυμα λάθους και ο αριθμός θα διαγράφεται.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Άσκηση 2α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88030"/>
            <a:ext cx="5271783" cy="5364000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6265168" y="5538260"/>
            <a:ext cx="288032" cy="1137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7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Άσκηση 2α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28865"/>
            <a:ext cx="3628727" cy="5436000"/>
          </a:xfrm>
          <a:prstGeom prst="rect">
            <a:avLst/>
          </a:prstGeom>
        </p:spPr>
      </p:pic>
      <p:sp>
        <p:nvSpPr>
          <p:cNvPr id="8" name="Δεξιό βέλος 7"/>
          <p:cNvSpPr/>
          <p:nvPr/>
        </p:nvSpPr>
        <p:spPr>
          <a:xfrm>
            <a:off x="6265168" y="5538260"/>
            <a:ext cx="288032" cy="1137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5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Άσκηση 2α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38862"/>
            <a:ext cx="378041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Τσούλος.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Επανάληψη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13 </a:t>
            </a:r>
            <a:r>
              <a:rPr lang="el-GR" sz="2800" b="1" dirty="0" smtClean="0"/>
              <a:t>:</a:t>
            </a:r>
            <a:r>
              <a:rPr lang="el-GR" sz="2800" dirty="0"/>
              <a:t> </a:t>
            </a:r>
            <a:r>
              <a:rPr lang="el-GR" sz="2800" dirty="0" smtClean="0"/>
              <a:t>Επανάληψη</a:t>
            </a:r>
            <a:endParaRPr lang="en-US" sz="2800" dirty="0" smtClean="0"/>
          </a:p>
          <a:p>
            <a:pPr algn="l"/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</a:t>
            </a:r>
            <a:r>
              <a:rPr lang="el-GR" dirty="0" smtClean="0"/>
              <a:t>1α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800" dirty="0" smtClean="0"/>
              <a:t>Να </a:t>
            </a:r>
            <a:r>
              <a:rPr lang="el-GR" sz="2800" dirty="0"/>
              <a:t>γραφεί κυρίως πρόγραμμα το οποίο διαβάζει από το πληκτρολόγιο έναν ακέραιο αριθμό Ν και εμφανίζει το άθροισμα από 1 μέχρι Ν.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17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1921396"/>
            <a:ext cx="6309857" cy="2880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1α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800" dirty="0"/>
              <a:t>Ενδεικτική Λύση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54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</a:t>
            </a:r>
            <a:r>
              <a:rPr lang="el-GR" dirty="0" smtClean="0"/>
              <a:t>1β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Προσθέστε μια κατηγορία στο παραπάνω πρόγραμμα όπου στα ιδιωτικά της πεδία θα είναι ο ακέραιος αριθμός </a:t>
            </a:r>
            <a:r>
              <a:rPr lang="en-US" sz="2000" dirty="0" smtClean="0"/>
              <a:t>N.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κατηγορία να διαθέτει τα εξής δημόσια πεδία: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μέθοδο δημιουργίας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μέθοδο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getSum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1800" dirty="0"/>
              <a:t>, η οποία θα επιστρέφει το άθροισμα από 1 μέχρι Ν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μέθοδο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getSum2()</a:t>
            </a:r>
            <a:r>
              <a:rPr lang="el-GR" sz="1800" dirty="0"/>
              <a:t>, η οποία θα επιστρέφει το άθροισμα τετραγώνων από 1 μέχρι Ν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μέθοδο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1800" dirty="0"/>
              <a:t>, με τιμή επιστροφής την συνένωση των δύο παραπάνω αθροισμάτων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smtClean="0"/>
              <a:t>Δοκιμάστε </a:t>
            </a:r>
            <a:r>
              <a:rPr lang="el-GR" sz="1800" dirty="0"/>
              <a:t>την κατηγορία σας από την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1800" dirty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20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57776"/>
            <a:ext cx="4187558" cy="5436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Άσκηση 1β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</a:t>
            </a:r>
            <a:r>
              <a:rPr lang="el-GR" dirty="0" smtClean="0"/>
              <a:t>1γ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Δημιουργήστε </a:t>
            </a:r>
            <a:r>
              <a:rPr lang="el-GR" sz="2000" dirty="0"/>
              <a:t>μια κατηγορία που θα υπερκαλύπτει την κατηγορία </a:t>
            </a:r>
            <a:r>
              <a:rPr lang="en-US" sz="2000" dirty="0"/>
              <a:t>Frame. 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Σε </a:t>
            </a:r>
            <a:r>
              <a:rPr lang="el-GR" sz="2000" dirty="0"/>
              <a:t>αυτήν θα υπάρχουν ένα </a:t>
            </a:r>
            <a:r>
              <a:rPr lang="en-US" sz="2000" dirty="0" err="1"/>
              <a:t>TextField</a:t>
            </a:r>
            <a:r>
              <a:rPr lang="en-US" sz="2000" dirty="0"/>
              <a:t> </a:t>
            </a:r>
            <a:r>
              <a:rPr lang="el-GR" sz="2000" dirty="0"/>
              <a:t>με το όνομα </a:t>
            </a:r>
            <a:r>
              <a:rPr lang="en-US" sz="2000" dirty="0"/>
              <a:t>Value, </a:t>
            </a:r>
            <a:r>
              <a:rPr lang="el-GR" sz="2000" dirty="0"/>
              <a:t>ένα πλαίσιο </a:t>
            </a:r>
            <a:r>
              <a:rPr lang="en-US" sz="2000" dirty="0"/>
              <a:t>Choice </a:t>
            </a:r>
            <a:r>
              <a:rPr lang="el-GR" sz="2000" dirty="0"/>
              <a:t>με δύο επιλογές </a:t>
            </a:r>
            <a:r>
              <a:rPr lang="en-US" sz="2000" dirty="0"/>
              <a:t>(SUM </a:t>
            </a:r>
            <a:r>
              <a:rPr lang="el-GR" sz="2000" dirty="0"/>
              <a:t>και </a:t>
            </a:r>
            <a:r>
              <a:rPr lang="en-US" sz="2000" dirty="0"/>
              <a:t>SUM2), </a:t>
            </a:r>
            <a:r>
              <a:rPr lang="el-GR" sz="2000" dirty="0"/>
              <a:t>ένα πλήκτρο με το όνομα </a:t>
            </a:r>
            <a:r>
              <a:rPr lang="en-US" sz="2000" dirty="0"/>
              <a:t>Compute </a:t>
            </a:r>
            <a:r>
              <a:rPr lang="el-GR" sz="2000" dirty="0"/>
              <a:t>και ένα πλήκτρο με το όνομα </a:t>
            </a:r>
            <a:r>
              <a:rPr lang="en-US" sz="2000" dirty="0"/>
              <a:t>Quit. 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Αν </a:t>
            </a:r>
            <a:r>
              <a:rPr lang="el-GR" sz="2000" dirty="0"/>
              <a:t>ο χρήστης πατήσει το </a:t>
            </a:r>
            <a:r>
              <a:rPr lang="en-US" sz="2000" dirty="0"/>
              <a:t>Quit </a:t>
            </a:r>
            <a:r>
              <a:rPr lang="el-GR" sz="2000" dirty="0"/>
              <a:t>το παράθυρο κλείνει, αν πατήσει το </a:t>
            </a:r>
            <a:r>
              <a:rPr lang="en-US" sz="2000" dirty="0"/>
              <a:t>Compute, </a:t>
            </a:r>
            <a:r>
              <a:rPr lang="el-GR" sz="2000" dirty="0"/>
              <a:t>τότε με την χρήση της προηγούμενης κατηγορίας και με Ν τον αριθμό που είναι στο πλαίσιο </a:t>
            </a:r>
            <a:r>
              <a:rPr lang="en-US" sz="2000" dirty="0"/>
              <a:t>Value </a:t>
            </a:r>
            <a:r>
              <a:rPr lang="el-GR" sz="2000" dirty="0"/>
              <a:t>καλείται είτε η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getSum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/>
              <a:t> </a:t>
            </a:r>
            <a:r>
              <a:rPr lang="el-GR" sz="2000" dirty="0"/>
              <a:t>μέθοδος είτε η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getSum2()</a:t>
            </a:r>
            <a:r>
              <a:rPr lang="en-US" sz="1800" dirty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1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4232</TotalTime>
  <Words>801</Words>
  <Application>Microsoft Office PowerPoint</Application>
  <PresentationFormat>Προβολή στην οθόνη (16:10)</PresentationFormat>
  <Paragraphs>116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Consolas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Άσκηση 1α</vt:lpstr>
      <vt:lpstr>Άσκηση 1α</vt:lpstr>
      <vt:lpstr>Άσκηση 1β</vt:lpstr>
      <vt:lpstr>Άσκηση 1β</vt:lpstr>
      <vt:lpstr>Άσκηση 1γ</vt:lpstr>
      <vt:lpstr>Άσκηση 1γ</vt:lpstr>
      <vt:lpstr>Άσκηση 2α</vt:lpstr>
      <vt:lpstr>Άσκηση 2α</vt:lpstr>
      <vt:lpstr>Άσκηση 2α</vt:lpstr>
      <vt:lpstr>Άσκηση 2α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310</cp:revision>
  <dcterms:created xsi:type="dcterms:W3CDTF">2012-09-06T09:03:05Z</dcterms:created>
  <dcterms:modified xsi:type="dcterms:W3CDTF">2015-07-01T13:59:51Z</dcterms:modified>
</cp:coreProperties>
</file>