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40" r:id="rId16"/>
    <p:sldId id="341" r:id="rId17"/>
    <p:sldId id="292" r:id="rId18"/>
    <p:sldId id="293" r:id="rId19"/>
    <p:sldId id="294" r:id="rId20"/>
    <p:sldId id="295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377" autoAdjust="0"/>
    <p:restoredTop sz="99309" autoAdjust="0"/>
  </p:normalViewPr>
  <p:slideViewPr>
    <p:cSldViewPr>
      <p:cViewPr varScale="1">
        <p:scale>
          <a:sx n="90" d="100"/>
          <a:sy n="90" d="100"/>
        </p:scale>
        <p:origin x="94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03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2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900" b="1" dirty="0" smtClean="0">
                <a:solidFill>
                  <a:schemeClr val="bg1"/>
                </a:solidFill>
              </a:rPr>
              <a:t> - </a:t>
            </a:r>
            <a:r>
              <a:rPr lang="el-GR" sz="900" b="0" dirty="0" err="1" smtClean="0">
                <a:solidFill>
                  <a:schemeClr val="bg1"/>
                </a:solidFill>
              </a:rPr>
              <a:t>Τ</a:t>
            </a:r>
            <a:r>
              <a:rPr lang="el-GR" sz="900" dirty="0" err="1" smtClean="0">
                <a:solidFill>
                  <a:schemeClr val="bg1"/>
                </a:solidFill>
              </a:rPr>
              <a:t>υμπανομετρία</a:t>
            </a:r>
            <a:r>
              <a:rPr lang="el-GR" sz="900" dirty="0" smtClean="0">
                <a:solidFill>
                  <a:schemeClr val="bg1"/>
                </a:solidFill>
              </a:rPr>
              <a:t> -</a:t>
            </a:r>
            <a:r>
              <a:rPr lang="el-GR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dirty="0" smtClean="0">
                <a:solidFill>
                  <a:schemeClr val="bg1"/>
                </a:solidFill>
              </a:rPr>
              <a:t>Ακουστικά αντανακλαστικά </a:t>
            </a:r>
            <a:r>
              <a:rPr lang="el-GR" sz="900" dirty="0" smtClean="0">
                <a:solidFill>
                  <a:schemeClr val="bg1"/>
                </a:solidFill>
              </a:rPr>
              <a:t>(Μέρος</a:t>
            </a:r>
            <a:r>
              <a:rPr lang="en-US" sz="900" dirty="0" smtClean="0">
                <a:solidFill>
                  <a:schemeClr val="bg1"/>
                </a:solidFill>
              </a:rPr>
              <a:t> A’</a:t>
            </a:r>
            <a:r>
              <a:rPr lang="el-GR" sz="900" dirty="0" smtClean="0">
                <a:solidFill>
                  <a:schemeClr val="bg1"/>
                </a:solidFill>
              </a:rPr>
              <a:t>), </a:t>
            </a:r>
            <a:r>
              <a:rPr lang="el-GR" sz="900" dirty="0" smtClean="0">
                <a:solidFill>
                  <a:schemeClr val="bg1"/>
                </a:solidFill>
              </a:rPr>
              <a:t>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900" b="1" dirty="0" smtClean="0">
                <a:solidFill>
                  <a:schemeClr val="bg1"/>
                </a:solidFill>
              </a:rPr>
              <a:t> - </a:t>
            </a:r>
            <a:r>
              <a:rPr lang="el-GR" sz="900" b="0" dirty="0" err="1" smtClean="0">
                <a:solidFill>
                  <a:schemeClr val="bg1"/>
                </a:solidFill>
              </a:rPr>
              <a:t>Τ</a:t>
            </a:r>
            <a:r>
              <a:rPr lang="el-GR" sz="900" dirty="0" err="1" smtClean="0">
                <a:solidFill>
                  <a:schemeClr val="bg1"/>
                </a:solidFill>
              </a:rPr>
              <a:t>υμπανομετρία</a:t>
            </a:r>
            <a:r>
              <a:rPr lang="el-GR" sz="900" dirty="0" smtClean="0">
                <a:solidFill>
                  <a:schemeClr val="bg1"/>
                </a:solidFill>
              </a:rPr>
              <a:t> - Ακουστικά αντανακλαστικά </a:t>
            </a:r>
            <a:r>
              <a:rPr lang="el-GR" sz="900" dirty="0" smtClean="0">
                <a:solidFill>
                  <a:schemeClr val="bg1"/>
                </a:solidFill>
              </a:rPr>
              <a:t>(Μέρος</a:t>
            </a:r>
            <a:r>
              <a:rPr lang="en-US" sz="900" smtClean="0">
                <a:solidFill>
                  <a:schemeClr val="bg1"/>
                </a:solidFill>
              </a:rPr>
              <a:t> A’</a:t>
            </a:r>
            <a:r>
              <a:rPr lang="el-GR" sz="900" smtClean="0">
                <a:solidFill>
                  <a:schemeClr val="bg1"/>
                </a:solidFill>
              </a:rPr>
              <a:t>), </a:t>
            </a:r>
            <a:r>
              <a:rPr lang="el-GR" sz="900" dirty="0" smtClean="0">
                <a:solidFill>
                  <a:schemeClr val="bg1"/>
                </a:solidFill>
              </a:rPr>
              <a:t>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T</a:t>
            </a:r>
            <a:r>
              <a:rPr lang="el-GR" sz="2800" b="1" dirty="0" err="1" smtClean="0"/>
              <a:t>υμπανομετρία</a:t>
            </a:r>
            <a:r>
              <a:rPr lang="en-US" sz="2800" b="1" dirty="0" smtClean="0"/>
              <a:t> </a:t>
            </a:r>
            <a:r>
              <a:rPr lang="el-GR" sz="2800" b="1" dirty="0" smtClean="0"/>
              <a:t>-</a:t>
            </a:r>
            <a:r>
              <a:rPr lang="en-US" sz="2800" b="1" dirty="0" smtClean="0"/>
              <a:t> </a:t>
            </a:r>
            <a:r>
              <a:rPr lang="el-GR" sz="2800" b="1" dirty="0" smtClean="0"/>
              <a:t>Ακουστικά αντανακλαστικά</a:t>
            </a:r>
            <a:r>
              <a:rPr lang="en-US" sz="2800" b="1" dirty="0" smtClean="0"/>
              <a:t> </a:t>
            </a:r>
            <a:r>
              <a:rPr lang="en-US" sz="2800" b="1" dirty="0" smtClean="0"/>
              <a:t>(</a:t>
            </a:r>
            <a:r>
              <a:rPr lang="el-GR" sz="2800" b="1" dirty="0" smtClean="0"/>
              <a:t>Μέρος</a:t>
            </a:r>
            <a:r>
              <a:rPr lang="en-US" sz="2800" b="1" dirty="0" smtClean="0"/>
              <a:t> A’</a:t>
            </a:r>
            <a:r>
              <a:rPr lang="el-GR" sz="2800" b="1" dirty="0" smtClean="0"/>
              <a:t>)</a:t>
            </a:r>
            <a:endParaRPr lang="el-GR" sz="2800" b="1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Σχέση τυμπανικής μεμβράνης και ωοειδούς θυρίδας – μοχλός ακουστικής αλυσίδας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Σχέση τυμπανικής μεμβράνης και ωοειδούς </a:t>
            </a:r>
            <a:r>
              <a:rPr lang="el-GR" dirty="0" smtClean="0"/>
              <a:t>θυρίδας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3879"/>
            <a:ext cx="4124944" cy="289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1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Φάσμα συχνοτήτων </a:t>
            </a:r>
            <a:r>
              <a:rPr lang="el-GR" dirty="0"/>
              <a:t>ανθρώπινου αυτιού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Φάσμα συχνοτήτων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71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Ακουστική ευαισθησία ανθρώπινου αυτιού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Ακουστική ευαισθησία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5941"/>
            <a:ext cx="4680520" cy="31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Ηχητικές πηγές και επίπεδα έντασης</a:t>
            </a:r>
            <a:endParaRPr lang="en-US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2807804" y="961778"/>
            <a:ext cx="3528392" cy="4487316"/>
            <a:chOff x="3352800" y="0"/>
            <a:chExt cx="5676900" cy="65532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0"/>
              <a:ext cx="5676900" cy="655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5410200" y="609600"/>
              <a:ext cx="1066800" cy="5791200"/>
            </a:xfrm>
            <a:prstGeom prst="upArrow">
              <a:avLst>
                <a:gd name="adj1" fmla="val 40278"/>
                <a:gd name="adj2" fmla="val 55517"/>
              </a:avLst>
            </a:prstGeom>
            <a:gradFill rotWithShape="0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40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Οι μετρήσεις είναι σε </a:t>
            </a:r>
            <a:r>
              <a:rPr lang="en-US" dirty="0" smtClean="0"/>
              <a:t>Hz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Βαθμοί βαρηκοΐας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98" y="1007775"/>
            <a:ext cx="4063380" cy="31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&amp; 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</a:t>
            </a:r>
            <a:r>
              <a:rPr lang="el-GR" sz="1400" dirty="0" smtClean="0"/>
              <a:t>(</a:t>
            </a:r>
            <a:r>
              <a:rPr lang="el-GR" sz="1400" dirty="0"/>
              <a:t>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 smtClean="0"/>
              <a:t>Broken Hill Publishers </a:t>
            </a:r>
            <a:r>
              <a:rPr lang="en-US" sz="1400" dirty="0"/>
              <a:t>LTD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17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86" y="5418047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52" y="5420533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86" y="5406242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2:</a:t>
            </a:r>
            <a:r>
              <a:rPr lang="en-US" sz="2800" dirty="0" smtClean="0"/>
              <a:t> </a:t>
            </a:r>
            <a:r>
              <a:rPr lang="el-GR" sz="2800" dirty="0" err="1" smtClean="0"/>
              <a:t>Τυμπανομετρία</a:t>
            </a:r>
            <a:r>
              <a:rPr lang="el-GR" sz="2800" dirty="0" smtClean="0"/>
              <a:t> - Ακουστικά αντανακλαστικά </a:t>
            </a:r>
            <a:r>
              <a:rPr lang="el-GR" sz="2800" dirty="0" smtClean="0"/>
              <a:t>(Μέρος</a:t>
            </a:r>
            <a:r>
              <a:rPr lang="en-US" sz="2800" dirty="0" smtClean="0"/>
              <a:t> A’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6063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8292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29024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Παρουσιάζεται η μελέτη της λειτουργικής κατάστασης του μέσου </a:t>
            </a:r>
            <a:r>
              <a:rPr lang="el-GR" sz="2800" dirty="0" err="1" smtClean="0"/>
              <a:t>ωτός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Ακουστική οδός</a:t>
            </a:r>
          </a:p>
          <a:p>
            <a:r>
              <a:rPr lang="el-GR" dirty="0" err="1" smtClean="0"/>
              <a:t>Τυμπανογράφοι</a:t>
            </a:r>
            <a:r>
              <a:rPr lang="el-GR" dirty="0" smtClean="0"/>
              <a:t> και </a:t>
            </a:r>
            <a:r>
              <a:rPr lang="el-GR" dirty="0" err="1" smtClean="0"/>
              <a:t>τυμπανογράμματα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Ακουστική οδός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Ακουστική οδός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07" y="1090650"/>
            <a:ext cx="3489385" cy="4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Ταξιδεύον κύμα (</a:t>
            </a:r>
            <a:r>
              <a:rPr lang="en-US" dirty="0" smtClean="0"/>
              <a:t>Bekesy 1928)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82000"/>
            <a:ext cx="2789572" cy="41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1315</TotalTime>
  <Words>574</Words>
  <Application>Microsoft Office PowerPoint</Application>
  <PresentationFormat>Προβολή στην οθόνη (16:10)</PresentationFormat>
  <Paragraphs>101</Paragraphs>
  <Slides>21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Ακουστική οδός</vt:lpstr>
      <vt:lpstr>Ακουστική οδός</vt:lpstr>
      <vt:lpstr>Ταξιδεύον κύμα (Bekesy 1928)</vt:lpstr>
      <vt:lpstr>Σχέση τυμπανικής μεμβράνης και ωοειδούς θυρίδας</vt:lpstr>
      <vt:lpstr>Φάσμα συχνοτήτων</vt:lpstr>
      <vt:lpstr>Ακουστική ευαισθησία</vt:lpstr>
      <vt:lpstr>Ηχητικές πηγές και επίπεδα έντασης</vt:lpstr>
      <vt:lpstr>Βαθμοί βαρηκοΐας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304</cp:revision>
  <dcterms:created xsi:type="dcterms:W3CDTF">2012-09-06T09:03:05Z</dcterms:created>
  <dcterms:modified xsi:type="dcterms:W3CDTF">2015-11-22T18:13:39Z</dcterms:modified>
</cp:coreProperties>
</file>