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261" r:id="rId6"/>
    <p:sldId id="303" r:id="rId7"/>
    <p:sldId id="302" r:id="rId8"/>
    <p:sldId id="301" r:id="rId9"/>
    <p:sldId id="300" r:id="rId10"/>
    <p:sldId id="290" r:id="rId11"/>
    <p:sldId id="291" r:id="rId12"/>
    <p:sldId id="292" r:id="rId13"/>
    <p:sldId id="293" r:id="rId14"/>
    <p:sldId id="294" r:id="rId15"/>
    <p:sldId id="295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Διεθνή Λογιστικά Πρότυπα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Διανομή – </a:t>
            </a:r>
            <a:r>
              <a:rPr lang="el-GR" sz="3400" b="1" dirty="0" smtClean="0"/>
              <a:t>Διακοπείσες Δραστηριότητες</a:t>
            </a:r>
            <a:endParaRPr lang="el-GR" sz="3400" b="1" dirty="0" smtClean="0"/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Φίλος Ιωάννης, Αποστόλου Απόστολος (2010): Διεθνή Λογιστικά Πρότυπα – θεωρητική προσέγγιση και εφαρμογές μετατροπής, Εκδόσεις Κλειδάριθμος.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 Ι. Εμμανουήλ (2005), Σύνταξη των Οικονομικών Καταστάσεων που προβλέπουν τα Διεθνή Λογιστικά Πρότυπα με βάση το Ελληνικό Γενικό Λογιστικό Σχέδιο, Εκδόσεις </a:t>
            </a:r>
            <a:r>
              <a:rPr lang="el-GR" sz="1400" dirty="0" err="1" smtClean="0"/>
              <a:t>Σακέλλη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smtClean="0"/>
              <a:t>Πρωτοψάλτης Γ. Νικόλαος &amp; </a:t>
            </a:r>
            <a:r>
              <a:rPr lang="el-GR" sz="1400" dirty="0" err="1" smtClean="0"/>
              <a:t>Βρουστούρης</a:t>
            </a:r>
            <a:r>
              <a:rPr lang="el-GR" sz="1400" dirty="0" smtClean="0"/>
              <a:t> Κ. Παναγιώτης (2002), Διεθνή Λογιστικά Πρότυπα και Διερμηνείες: Πρακτική Ανάλυση και Ερμηνεία με Λογιστικά Παραδείγματα Εφαρμογής, Εκδόσεις 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err="1" smtClean="0"/>
              <a:t>Βλάχος</a:t>
            </a:r>
            <a:r>
              <a:rPr lang="el-GR" sz="1400" dirty="0" smtClean="0"/>
              <a:t> Χρίστος - Λουκάς Λουκά (2007), Διεθνή Λογιστικά Πρότυπα 2007, Δ' Έκδοση, Εκδόσεις </a:t>
            </a:r>
            <a:r>
              <a:rPr lang="el-GR" sz="1400" dirty="0" err="1" smtClean="0"/>
              <a:t>Gl</a:t>
            </a:r>
            <a:r>
              <a:rPr lang="en-US" sz="1400" dirty="0" smtClean="0"/>
              <a:t>o</a:t>
            </a:r>
            <a:r>
              <a:rPr lang="el-GR" sz="1400" dirty="0" err="1" smtClean="0"/>
              <a:t>baltraining</a:t>
            </a:r>
            <a:r>
              <a:rPr lang="el-GR" sz="1400" dirty="0" smtClean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(2015) Διεθνή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Λογιστικά Πρότυπα.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Διεθνή Λογιστικά Πρότυπα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12:</a:t>
            </a:r>
            <a:r>
              <a:rPr lang="en-US" sz="2800" dirty="0" smtClean="0"/>
              <a:t> </a:t>
            </a:r>
            <a:r>
              <a:rPr lang="el-GR" sz="2800" b="1" dirty="0" smtClean="0"/>
              <a:t>Διανομή – Διακοπείσες </a:t>
            </a:r>
            <a:r>
              <a:rPr lang="el-GR" sz="2800" b="1" dirty="0" smtClean="0"/>
              <a:t>Δραστηριότητες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Σκοπός της ενότητας αυτής είναι να δούμε πως η διανομή και οι διακοπείσες δραστηριότητες καταχωρούνται σύμφωνα με τα ΔΛΠ και τα ΕΛΠ.</a:t>
            </a:r>
          </a:p>
          <a:p>
            <a:pPr marL="0">
              <a:buNone/>
            </a:pPr>
            <a:endParaRPr lang="el-GR" dirty="0" smtClean="0"/>
          </a:p>
          <a:p>
            <a:pPr marL="0">
              <a:buNone/>
            </a:pPr>
            <a:endParaRPr lang="el-GR" dirty="0" smtClean="0"/>
          </a:p>
          <a:p>
            <a:pPr marL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Διανομή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Με τα ΕΛΠ, ο φόρος εισοδήματος εμφανίζονταν στην διανομή, οι διαφορές φορολογικού ελέγχου και οι αμοιβές των μελών του ΔΣ, εμφανίζονταν στη διανομή, μετά τα αποτελέσματα χρήσεως προ φόρων.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Με τα ΔΛΠ αυτά τα ποσά θεωρούνται έξοδα και καταχωρούνται στην κατάσταση αποτελεσμάτων</a:t>
            </a:r>
          </a:p>
          <a:p>
            <a:pPr algn="just"/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Διανομή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800" dirty="0" smtClean="0"/>
              <a:t>Με τα ΕΛΠ, τα μερίσματα με την πρόταση του ΔΣ, πριν να αποφασίσει τη Γ.Σ., εμφανίζονταν στη διανομή και στις υποχρεώσεις.</a:t>
            </a:r>
          </a:p>
          <a:p>
            <a:pPr algn="just">
              <a:defRPr/>
            </a:pPr>
            <a:r>
              <a:rPr lang="el-GR" sz="2800" dirty="0" smtClean="0"/>
              <a:t>Με τα ΔΛΠ, τα μερίσματα εμφανίζονται στην καθαρή θέση, μέχρι να αποφασίσει η Γ.Σ. τη διανομή τους και μόλις το αποφασίσει μεταφέρονται στις υποχρεώσεις</a:t>
            </a:r>
          </a:p>
          <a:p>
            <a:pPr algn="just"/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Διανομή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800" dirty="0" smtClean="0"/>
              <a:t>Με τα ΕΛΠ στη διανομή εμφανίζονταν ένα πλήθος αποθεματικών, που προβλέπονταν από την εμπορική ή τη φορολογική νομοθεσία.</a:t>
            </a:r>
          </a:p>
          <a:p>
            <a:pPr algn="just">
              <a:defRPr/>
            </a:pPr>
            <a:r>
              <a:rPr lang="el-GR" sz="2800" dirty="0" smtClean="0"/>
              <a:t>Με τα ΔΛΠ, εμφανίζεται στην κατάσταση αποτελεσμάτων χρήσης, το συνολικό ποσό που μεταφέρεται στην καθαρή θέση.</a:t>
            </a:r>
          </a:p>
          <a:p>
            <a:pPr algn="just"/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Διακοπείσες δραστηριότητες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sz="2800" dirty="0" smtClean="0"/>
              <a:t>Αυτή η έννοια δεν υπήρχε με τα ΕΛΠ.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800" dirty="0" smtClean="0"/>
              <a:t>Με τα ΔΛΠ, όταν αποφασιστεί η διακοπή μίας δραστηριότητας, όλα τα στοιχεία της αποτιμούνται σε τιμές ρευστοποίησης και εμφανίζονται με ένα νούμερο, στο ενεργητικό, στις υποχρεώσεις, στην καθαρή θέση και στα αποτελέσματα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800" dirty="0" smtClean="0"/>
              <a:t>Ανάλογη είναι και η πρακτική για πάγια τα οποία αποφασίζεται να εκποιηθούν.</a:t>
            </a:r>
          </a:p>
          <a:p>
            <a:pPr algn="just"/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1368</TotalTime>
  <Words>706</Words>
  <Application>Microsoft Office PowerPoint</Application>
  <PresentationFormat>Προβολή στην οθόνη (16:10)</PresentationFormat>
  <Paragraphs>87</Paragraphs>
  <Slides>16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Διεθνή Λογιστικά Πρότυπα</vt:lpstr>
      <vt:lpstr>Διαφάνεια 2</vt:lpstr>
      <vt:lpstr>Άδειες Χρήσης</vt:lpstr>
      <vt:lpstr>Χρηματοδότηση</vt:lpstr>
      <vt:lpstr>Σκοποί  ενότητας</vt:lpstr>
      <vt:lpstr>Διανομή</vt:lpstr>
      <vt:lpstr>Διανομή</vt:lpstr>
      <vt:lpstr>Διανομή</vt:lpstr>
      <vt:lpstr>Διακοπείσες δραστηριότητες</vt:lpstr>
      <vt:lpstr>Βιβλιογραφία</vt:lpstr>
      <vt:lpstr>Σημείωμα Αναφοράς</vt:lpstr>
      <vt:lpstr>Σημείωμα Αδειοδότησης</vt:lpstr>
      <vt:lpstr>Διαφάνεια 13</vt:lpstr>
      <vt:lpstr>Διαφάνεια 14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188</cp:revision>
  <dcterms:created xsi:type="dcterms:W3CDTF">2012-09-06T09:03:05Z</dcterms:created>
  <dcterms:modified xsi:type="dcterms:W3CDTF">2015-11-08T17:27:29Z</dcterms:modified>
</cp:coreProperties>
</file>