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320" r:id="rId5"/>
    <p:sldId id="321" r:id="rId6"/>
    <p:sldId id="259" r:id="rId7"/>
    <p:sldId id="292" r:id="rId8"/>
    <p:sldId id="262" r:id="rId9"/>
    <p:sldId id="293" r:id="rId10"/>
    <p:sldId id="417" r:id="rId11"/>
    <p:sldId id="418" r:id="rId12"/>
    <p:sldId id="419" r:id="rId13"/>
    <p:sldId id="404" r:id="rId14"/>
    <p:sldId id="420" r:id="rId15"/>
    <p:sldId id="407" r:id="rId16"/>
    <p:sldId id="421" r:id="rId17"/>
    <p:sldId id="422" r:id="rId18"/>
    <p:sldId id="409" r:id="rId19"/>
    <p:sldId id="423" r:id="rId20"/>
    <p:sldId id="424" r:id="rId21"/>
    <p:sldId id="425" r:id="rId22"/>
    <p:sldId id="426" r:id="rId23"/>
    <p:sldId id="345" r:id="rId24"/>
    <p:sldId id="323" r:id="rId25"/>
    <p:sldId id="324" r:id="rId26"/>
    <p:sldId id="277" r:id="rId27"/>
    <p:sldId id="278" r:id="rId28"/>
    <p:sldId id="291" r:id="rId29"/>
    <p:sldId id="279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22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11/10/2015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eclass.teiep.gr/courses/COMP101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Προγραμματισμός κινητών συσκευών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3476600"/>
            <a:ext cx="8352928" cy="1752600"/>
          </a:xfrm>
        </p:spPr>
        <p:txBody>
          <a:bodyPr>
            <a:noAutofit/>
          </a:bodyPr>
          <a:lstStyle/>
          <a:p>
            <a:pPr marL="0" lvl="1"/>
            <a:r>
              <a:rPr lang="el-GR" sz="2800" dirty="0" smtClean="0">
                <a:solidFill>
                  <a:schemeClr val="tx1"/>
                </a:solidFill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10 </a:t>
            </a:r>
            <a:r>
              <a:rPr lang="el-GR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Επικοινωνία</a:t>
            </a:r>
            <a:r>
              <a:rPr lang="en-US" sz="2800" b="1" dirty="0" smtClean="0">
                <a:solidFill>
                  <a:schemeClr val="tx1"/>
                </a:solidFill>
              </a:rPr>
              <a:t> II</a:t>
            </a:r>
            <a:r>
              <a:rPr lang="el-GR" b="1" dirty="0" smtClean="0">
                <a:solidFill>
                  <a:schemeClr val="tx1"/>
                </a:solidFill>
              </a:rPr>
              <a:t>-Λήψη τοποθεσίας με </a:t>
            </a:r>
            <a:r>
              <a:rPr lang="en-US" b="1" dirty="0" smtClean="0">
                <a:solidFill>
                  <a:schemeClr val="tx1"/>
                </a:solidFill>
              </a:rPr>
              <a:t>GPS</a:t>
            </a:r>
          </a:p>
          <a:p>
            <a:endParaRPr lang="el-GR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Ιωάννης </a:t>
            </a:r>
            <a:r>
              <a:rPr lang="el-GR" sz="2800" dirty="0" err="1" smtClean="0">
                <a:solidFill>
                  <a:schemeClr val="tx1"/>
                </a:solidFill>
              </a:rPr>
              <a:t>Τσούλος</a:t>
            </a:r>
            <a:endParaRPr lang="el-G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Λήψη στίγματος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5" y="1142984"/>
            <a:ext cx="695195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Λήψη στίγματος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500174"/>
            <a:ext cx="8977879" cy="51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Λήψη στίγματος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500174"/>
            <a:ext cx="8892480" cy="586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Η κατηγορία </a:t>
            </a:r>
            <a:r>
              <a:rPr lang="en-US" sz="3200" b="1" dirty="0" err="1" smtClean="0"/>
              <a:t>GpsLocation</a:t>
            </a:r>
            <a:r>
              <a:rPr lang="en-US" sz="3200" dirty="0" smtClean="0"/>
              <a:t> </a:t>
            </a:r>
            <a:r>
              <a:rPr lang="el-GR" sz="3200" dirty="0" smtClean="0"/>
              <a:t>ορίζεται στην συνέχεια:</a:t>
            </a:r>
            <a:endParaRPr lang="el-G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81250"/>
            <a:ext cx="8458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Λήψη στίγματος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237" y="1985963"/>
            <a:ext cx="8357605" cy="315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0004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Εύρεση τοποθεσίας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500174"/>
            <a:ext cx="8892480" cy="5143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Μια πολύ χρήσιμη διαδικασία είναι το </a:t>
            </a:r>
            <a:r>
              <a:rPr lang="en-US" sz="3200" b="1" dirty="0" err="1" smtClean="0"/>
              <a:t>geocoding</a:t>
            </a:r>
            <a:r>
              <a:rPr lang="en-US" sz="3200" dirty="0" smtClean="0"/>
              <a:t> </a:t>
            </a:r>
            <a:r>
              <a:rPr lang="el-GR" sz="3200" dirty="0" smtClean="0"/>
              <a:t>με την οποία μπορούμε να μάθουμε πληροφορίες για την θέση μας ρωτώντας </a:t>
            </a:r>
            <a:r>
              <a:rPr lang="en-US" sz="3200" b="1" dirty="0" smtClean="0"/>
              <a:t>servers </a:t>
            </a:r>
            <a:r>
              <a:rPr lang="el-GR" sz="3200" dirty="0" smtClean="0"/>
              <a:t>της </a:t>
            </a:r>
            <a:r>
              <a:rPr lang="en-US" sz="3200" b="1" dirty="0" err="1" smtClean="0"/>
              <a:t>google</a:t>
            </a:r>
            <a:r>
              <a:rPr lang="el-GR" sz="3200" b="1" dirty="0" smtClean="0"/>
              <a:t>. 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 συνέχεια παρουσιάζεται μια ελαφρώς αλλαγμένη εκδοχή της </a:t>
            </a:r>
            <a:r>
              <a:rPr lang="en-US" sz="3200" b="1" dirty="0" err="1" smtClean="0"/>
              <a:t>GpsLocation</a:t>
            </a:r>
            <a:r>
              <a:rPr lang="en-US" sz="3200" b="1" dirty="0" smtClean="0"/>
              <a:t>,  </a:t>
            </a:r>
            <a:r>
              <a:rPr lang="el-GR" sz="3200" dirty="0" smtClean="0"/>
              <a:t>όπου τυπώνεται και η πόλη στην οποία βρισκόμαστε</a:t>
            </a:r>
            <a:r>
              <a:rPr lang="en-US" sz="32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Απαραίτητη προϋπόθεση είναι η χρήση διαδικτύου</a:t>
            </a:r>
            <a:r>
              <a:rPr lang="en-US" sz="3200" dirty="0" smtClean="0"/>
              <a:t>.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Εύρεση τοποθεσίας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8589716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0"/>
            <a:ext cx="84132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Πλοήγηση σε θέση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2844" y="1357298"/>
            <a:ext cx="8892480" cy="4000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Μια ακόμα συνηθισμένη ενέργεια με χρήση </a:t>
            </a:r>
            <a:r>
              <a:rPr lang="en-US" sz="3200" b="1" dirty="0" smtClean="0"/>
              <a:t>GPS </a:t>
            </a:r>
            <a:r>
              <a:rPr lang="el-GR" sz="3200" dirty="0" smtClean="0"/>
              <a:t>είναι η </a:t>
            </a:r>
            <a:r>
              <a:rPr lang="el-GR" sz="3200" b="1" dirty="0" smtClean="0"/>
              <a:t>πλοήγηση</a:t>
            </a:r>
            <a:r>
              <a:rPr lang="el-GR" sz="3200" dirty="0" smtClean="0"/>
              <a:t> σε κάποια συγκεκριμένη θέση, π.χ. σε μια υπηρεσία ή ένα σημείο ενδιαφέροντος. 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 smtClean="0"/>
              <a:t>Για τον λόγο αυτό θα χρησιμοποιήσουμε έτοιμες υπηρεσίες της </a:t>
            </a:r>
            <a:r>
              <a:rPr lang="en-US" sz="2800" b="1" dirty="0" err="1" smtClean="0"/>
              <a:t>google</a:t>
            </a:r>
            <a:r>
              <a:rPr lang="en-US" sz="2800" dirty="0" smtClean="0"/>
              <a:t> </a:t>
            </a:r>
            <a:r>
              <a:rPr lang="el-GR" sz="2800" dirty="0" smtClean="0"/>
              <a:t>(</a:t>
            </a:r>
            <a:r>
              <a:rPr lang="el-GR" sz="2800" b="1" dirty="0" smtClean="0"/>
              <a:t>χρήση </a:t>
            </a:r>
            <a:r>
              <a:rPr lang="en-US" sz="2800" b="1" dirty="0" smtClean="0"/>
              <a:t>internet</a:t>
            </a:r>
            <a:r>
              <a:rPr lang="el-GR" sz="2800" dirty="0" smtClean="0"/>
              <a:t>) αλλά και την τρέχουσα θέση που θα λάβουμε από ένα </a:t>
            </a:r>
            <a:r>
              <a:rPr lang="en-US" sz="2800" b="1" dirty="0" err="1" smtClean="0"/>
              <a:t>LocationListener</a:t>
            </a:r>
            <a:r>
              <a:rPr lang="el-GR" sz="2800" b="1" dirty="0" smtClean="0"/>
              <a:t>. </a:t>
            </a:r>
            <a:endParaRPr lang="el-GR" sz="3200" dirty="0" smtClean="0"/>
          </a:p>
          <a:p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8572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Πλοήγηση σε θέση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80114" y="1357298"/>
            <a:ext cx="8892480" cy="3714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Στην επόμενη εφαρμογή, δημιουργούμε δύο μεθόδους που επιστρέφουν την τελευταία θέση και με το πάτημα ενός πλήκτρου δίνονται οδηγίες για την </a:t>
            </a:r>
            <a:r>
              <a:rPr lang="el-GR" sz="3200" u="sng" dirty="0" smtClean="0"/>
              <a:t>μετάβαση </a:t>
            </a:r>
            <a:r>
              <a:rPr lang="el-GR" sz="3200" dirty="0" smtClean="0"/>
              <a:t>στον χώρο του </a:t>
            </a:r>
            <a:r>
              <a:rPr lang="el-GR" sz="3200" b="1" dirty="0" smtClean="0"/>
              <a:t>ΤΕΙ Ηπείρου.</a:t>
            </a:r>
          </a:p>
          <a:p>
            <a:pPr lvl="2">
              <a:buFont typeface="Arial" pitchFamily="34" charset="0"/>
              <a:buChar char="•"/>
            </a:pPr>
            <a:r>
              <a:rPr lang="el-GR" sz="2800" dirty="0" smtClean="0"/>
              <a:t>Σε αυτήν περίπτωση η νέα </a:t>
            </a:r>
            <a:r>
              <a:rPr lang="en-US" sz="2800" b="1" dirty="0" err="1" smtClean="0"/>
              <a:t>MainActivity</a:t>
            </a:r>
            <a:r>
              <a:rPr lang="en-US" sz="2800" dirty="0" smtClean="0"/>
              <a:t> </a:t>
            </a:r>
            <a:r>
              <a:rPr lang="el-GR" sz="2800" dirty="0" smtClean="0"/>
              <a:t>θα έχει ως εξής: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71480"/>
            <a:ext cx="676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28" y="987253"/>
            <a:ext cx="7667624" cy="544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8280920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</a:rPr>
              <a:t>Τμήμα Μηχανικών Πληροφορικής ΤΕ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Προγραμματισμός κινητών συσκευών</a:t>
            </a:r>
          </a:p>
          <a:p>
            <a:pPr marL="0" lvl="1" algn="l"/>
            <a:r>
              <a:rPr lang="el-GR" sz="2800" b="1" dirty="0" smtClean="0">
                <a:solidFill>
                  <a:schemeClr val="tx1"/>
                </a:solidFill>
              </a:rPr>
              <a:t>Ενότητα 10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Επικοινωνία</a:t>
            </a:r>
            <a:r>
              <a:rPr lang="en-US" sz="2800" dirty="0" smtClean="0">
                <a:solidFill>
                  <a:schemeClr val="tx1"/>
                </a:solidFill>
              </a:rPr>
              <a:t> I</a:t>
            </a:r>
            <a:r>
              <a:rPr lang="el-GR" dirty="0" smtClean="0">
                <a:solidFill>
                  <a:schemeClr val="tx1"/>
                </a:solidFill>
              </a:rPr>
              <a:t>Ι-Λήψη τοποθεσίας με </a:t>
            </a:r>
            <a:r>
              <a:rPr lang="en-US" dirty="0" smtClean="0">
                <a:solidFill>
                  <a:schemeClr val="tx1"/>
                </a:solidFill>
              </a:rPr>
              <a:t>GPS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Επίκουρος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142984"/>
            <a:ext cx="8923352" cy="447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742950"/>
            <a:ext cx="82200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22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10,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ΣΥΣΚΕΥΩΝ, Ενότητα 10, ΤΜΗΜΑ ΜΗΧΑΝΙΚΩΝ ΠΛΗΡΟΦΟΡΙΚΗΣ ΤΕ,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Ιωάννης </a:t>
            </a:r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Τσούλος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Προγραμματισμός κινητών συσκευών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Άρτα, 2015. 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Διαθέσιμο 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http://eclass.teiep.gr/courses/COMP10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1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  <p:sp>
        <p:nvSpPr>
          <p:cNvPr id="10" name="Rectangle 14"/>
          <p:cNvSpPr/>
          <p:nvPr/>
        </p:nvSpPr>
        <p:spPr>
          <a:xfrm>
            <a:off x="2317212" y="2411596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  <a:r>
              <a:rPr lang="el-GR" sz="1400" dirty="0" smtClean="0"/>
              <a:t>L. </a:t>
            </a:r>
            <a:r>
              <a:rPr lang="el-GR" sz="1400" dirty="0" err="1" smtClean="0"/>
              <a:t>Darcey</a:t>
            </a:r>
            <a:r>
              <a:rPr lang="el-GR" sz="1400" dirty="0" smtClean="0"/>
              <a:t>, S. </a:t>
            </a:r>
            <a:r>
              <a:rPr lang="el-GR" sz="1400" dirty="0" err="1" smtClean="0"/>
              <a:t>Conder</a:t>
            </a:r>
            <a:r>
              <a:rPr lang="el-GR" sz="1400" dirty="0" smtClean="0"/>
              <a:t>, Μάθετε την Ανάπτυξη Εφαρμογών για το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 σε 24 Ώρες 2ή </a:t>
            </a:r>
            <a:r>
              <a:rPr lang="el-GR" sz="1400" dirty="0" err="1" smtClean="0"/>
              <a:t>εκδ</a:t>
            </a:r>
            <a:r>
              <a:rPr lang="el-GR" sz="1400" dirty="0" smtClean="0"/>
              <a:t>. (2012)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n-US" sz="1400" dirty="0" smtClean="0"/>
              <a:t>P.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H. </a:t>
            </a:r>
            <a:r>
              <a:rPr lang="en-US" sz="1400" dirty="0" err="1" smtClean="0"/>
              <a:t>Deitel</a:t>
            </a:r>
            <a:r>
              <a:rPr lang="en-US" sz="1400" dirty="0" smtClean="0"/>
              <a:t>, A. </a:t>
            </a:r>
            <a:r>
              <a:rPr lang="en-US" sz="1400" dirty="0" err="1" smtClean="0"/>
              <a:t>Deitel,Android</a:t>
            </a:r>
            <a:r>
              <a:rPr lang="en-US" sz="1400" dirty="0" smtClean="0"/>
              <a:t> </a:t>
            </a:r>
            <a:r>
              <a:rPr lang="el-GR" sz="1400" dirty="0" smtClean="0"/>
              <a:t>Προγραμματισμός, 2η </a:t>
            </a:r>
            <a:r>
              <a:rPr lang="el-GR" sz="1400" dirty="0" err="1" smtClean="0"/>
              <a:t>Εκδοση</a:t>
            </a:r>
            <a:r>
              <a:rPr lang="en-US" sz="1400" dirty="0" smtClean="0"/>
              <a:t> (2014).</a:t>
            </a: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Έλληνας </a:t>
            </a:r>
            <a:r>
              <a:rPr lang="el-GR" sz="1400" dirty="0" err="1" smtClean="0"/>
              <a:t>Iωάννης</a:t>
            </a:r>
            <a:r>
              <a:rPr lang="el-GR" sz="1400" dirty="0" smtClean="0"/>
              <a:t>- Έλληνας Νικόλαος , Εισαγωγή στο Προγραμματισμό </a:t>
            </a:r>
            <a:r>
              <a:rPr lang="el-GR" sz="1400" dirty="0" err="1" smtClean="0"/>
              <a:t>Android</a:t>
            </a:r>
            <a:r>
              <a:rPr lang="el-GR" sz="1400" dirty="0" smtClean="0"/>
              <a:t>, (2014)</a:t>
            </a:r>
            <a:endParaRPr lang="en-US" sz="1400" dirty="0" smtClean="0"/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ΠΡΟΓΡΑΜΜΑΤΙΣΜΟΣ ΚΙΝΗΤΩΝ ΣΥΣΚΕΥΩΝ,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Σκοποί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Εφαρμογή λήψης </a:t>
            </a:r>
            <a:r>
              <a:rPr lang="el-GR" sz="3200" dirty="0" smtClean="0"/>
              <a:t>στίγματος με </a:t>
            </a:r>
            <a:r>
              <a:rPr lang="en-US" sz="3200" dirty="0" smtClean="0"/>
              <a:t>GPS </a:t>
            </a:r>
            <a:r>
              <a:rPr lang="el-GR" sz="3200" dirty="0" smtClean="0"/>
              <a:t>καθώς και η πλοήγηση μέσω της </a:t>
            </a:r>
            <a:r>
              <a:rPr lang="en-US" sz="3200" dirty="0" err="1" smtClean="0"/>
              <a:t>google</a:t>
            </a:r>
            <a:r>
              <a:rPr lang="en-US" sz="3200" dirty="0" smtClean="0"/>
              <a:t> </a:t>
            </a:r>
            <a:r>
              <a:rPr lang="el-GR" sz="3200" dirty="0" smtClean="0"/>
              <a:t>σε συγκεκριμένες θέσεις.</a:t>
            </a:r>
          </a:p>
          <a:p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/>
              <a:t>Περιεχόμενα  ενότητας</a:t>
            </a:r>
            <a:endParaRPr lang="el-GR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3135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3920" y="1465948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Λήψη τοποθεσίας με </a:t>
            </a:r>
            <a:r>
              <a:rPr lang="en-US" sz="3200" dirty="0" smtClean="0"/>
              <a:t>GPS</a:t>
            </a:r>
          </a:p>
          <a:p>
            <a:pPr lvl="2">
              <a:buFont typeface="Wingdings" pitchFamily="2" charset="2"/>
              <a:buChar char="ü"/>
            </a:pPr>
            <a:r>
              <a:rPr lang="el-GR" sz="2800" dirty="0" smtClean="0"/>
              <a:t>Λήψη </a:t>
            </a:r>
            <a:r>
              <a:rPr lang="el-GR" sz="2800" dirty="0" smtClean="0"/>
              <a:t>στίγματος</a:t>
            </a:r>
          </a:p>
          <a:p>
            <a:pPr lvl="2">
              <a:buFont typeface="Wingdings" pitchFamily="2" charset="2"/>
              <a:buChar char="ü"/>
            </a:pPr>
            <a:r>
              <a:rPr lang="el-GR" sz="2800" dirty="0" smtClean="0"/>
              <a:t>Εύρεση τοποθεσίας</a:t>
            </a:r>
          </a:p>
          <a:p>
            <a:pPr lvl="2">
              <a:buFont typeface="Wingdings" pitchFamily="2" charset="2"/>
              <a:buChar char="ü"/>
            </a:pPr>
            <a:r>
              <a:rPr lang="el-GR" sz="2800" dirty="0" smtClean="0"/>
              <a:t>Πλοήγηση σε θέση</a:t>
            </a:r>
          </a:p>
          <a:p>
            <a:pPr lvl="2">
              <a:buFont typeface="Wingdings" pitchFamily="2" charset="2"/>
              <a:buChar char="ü"/>
            </a:pPr>
            <a:endParaRPr lang="el-GR" sz="28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Προγραμματισμός κινητών συσκευών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1"/>
            <a:r>
              <a:rPr lang="el-GR" dirty="0" smtClean="0"/>
              <a:t>Επικοινωνία</a:t>
            </a:r>
            <a:r>
              <a:rPr lang="en-US" dirty="0" smtClean="0"/>
              <a:t> I</a:t>
            </a:r>
            <a:r>
              <a:rPr lang="el-GR" dirty="0" smtClean="0"/>
              <a:t>Ι-Λήψη τοποθεσίας με </a:t>
            </a:r>
            <a:r>
              <a:rPr lang="en-US" dirty="0" smtClean="0"/>
              <a:t>GPS</a:t>
            </a:r>
          </a:p>
          <a:p>
            <a:pPr marL="0"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Λήψη στίγματος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238" y="1643050"/>
            <a:ext cx="8892480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Καταρχήν πρέπει να προστεθεί η ακόλουθη άδεια στο </a:t>
            </a:r>
            <a:r>
              <a:rPr lang="en-US" sz="3200" b="1" dirty="0" smtClean="0"/>
              <a:t>AndroidManifest.xml</a:t>
            </a:r>
            <a:r>
              <a:rPr lang="en-US" sz="3200" dirty="0" smtClean="0"/>
              <a:t> </a:t>
            </a:r>
            <a:endParaRPr lang="el-GR" sz="3200" dirty="0" smtClean="0"/>
          </a:p>
          <a:p>
            <a:endParaRPr lang="el-GR" sz="32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&lt;uses— permission </a:t>
            </a:r>
            <a:r>
              <a:rPr lang="en-US" sz="3200" b="1" dirty="0" err="1" smtClean="0">
                <a:solidFill>
                  <a:srgbClr val="FF0000"/>
                </a:solidFill>
              </a:rPr>
              <a:t>android:name</a:t>
            </a:r>
            <a:r>
              <a:rPr lang="en-US" sz="3200" b="1" dirty="0" smtClean="0">
                <a:solidFill>
                  <a:srgbClr val="FF0000"/>
                </a:solidFill>
              </a:rPr>
              <a:t>="android . permission . ACCESS</a:t>
            </a:r>
            <a:r>
              <a:rPr lang="el-GR" sz="3200" b="1" dirty="0" smtClean="0">
                <a:solidFill>
                  <a:srgbClr val="FF0000"/>
                </a:solidFill>
              </a:rPr>
              <a:t>_</a:t>
            </a:r>
            <a:r>
              <a:rPr lang="en-US" sz="3200" b="1" dirty="0" smtClean="0">
                <a:solidFill>
                  <a:srgbClr val="FF0000"/>
                </a:solidFill>
              </a:rPr>
              <a:t>FINE</a:t>
            </a:r>
            <a:r>
              <a:rPr lang="el-GR" sz="3200" b="1" dirty="0" smtClean="0">
                <a:solidFill>
                  <a:srgbClr val="FF0000"/>
                </a:solidFill>
              </a:rPr>
              <a:t>_</a:t>
            </a:r>
            <a:r>
              <a:rPr lang="en-US" sz="3200" b="1" dirty="0" smtClean="0">
                <a:solidFill>
                  <a:srgbClr val="FF0000"/>
                </a:solidFill>
              </a:rPr>
              <a:t>LOCATION</a:t>
            </a:r>
            <a:r>
              <a:rPr lang="el-GR" sz="3200" b="1" dirty="0" smtClean="0">
                <a:solidFill>
                  <a:srgbClr val="FF0000"/>
                </a:solidFill>
              </a:rPr>
              <a:t>" &gt;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&lt;</a:t>
            </a:r>
            <a:r>
              <a:rPr lang="el-GR" sz="3200" b="1" dirty="0" smtClean="0">
                <a:solidFill>
                  <a:srgbClr val="FF0000"/>
                </a:solidFill>
              </a:rPr>
              <a:t>\</a:t>
            </a:r>
            <a:r>
              <a:rPr lang="en-US" sz="3200" b="1" dirty="0" smtClean="0">
                <a:solidFill>
                  <a:srgbClr val="FF0000"/>
                </a:solidFill>
              </a:rPr>
              <a:t>uses— permission</a:t>
            </a:r>
            <a:r>
              <a:rPr lang="el-GR" sz="3200" b="1" dirty="0" smtClean="0">
                <a:solidFill>
                  <a:srgbClr val="FF0000"/>
                </a:solidFill>
              </a:rPr>
              <a:t>&gt;</a:t>
            </a:r>
          </a:p>
          <a:p>
            <a:endParaRPr lang="el-GR" sz="3200" b="1" dirty="0" smtClean="0">
              <a:solidFill>
                <a:srgbClr val="FF0000"/>
              </a:solidFill>
            </a:endParaRPr>
          </a:p>
          <a:p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Λήψη στίγματος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ΠΡΟΓΡΑΜΜΑΤΙΣΜΟΣ ΚΙΝΗΤΩΝ ΣΥΣΚΕΥΩΝ</a:t>
            </a:r>
            <a:r>
              <a:rPr lang="el-GR" sz="1200" dirty="0" smtClean="0">
                <a:solidFill>
                  <a:schemeClr val="bg1"/>
                </a:solidFill>
              </a:rPr>
              <a:t>, Ενότητα 10, ΤΜΗΜΑ ΜΗΧΑΝΙΚΩΝ ΠΛΗΡΟΦΟΡΙΚΗΣ ΤΕ,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2008" y="1484784"/>
            <a:ext cx="8892480" cy="3087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3200" dirty="0" smtClean="0"/>
              <a:t>Η </a:t>
            </a:r>
            <a:r>
              <a:rPr lang="el-GR" sz="3200" u="sng" dirty="0" smtClean="0"/>
              <a:t>κεντρική</a:t>
            </a:r>
            <a:r>
              <a:rPr lang="el-GR" sz="3200" dirty="0" smtClean="0"/>
              <a:t> </a:t>
            </a:r>
            <a:r>
              <a:rPr lang="en-US" sz="3200" b="1" dirty="0" smtClean="0"/>
              <a:t>Activity</a:t>
            </a:r>
            <a:r>
              <a:rPr lang="en-US" sz="3200" dirty="0" smtClean="0"/>
              <a:t> </a:t>
            </a:r>
            <a:r>
              <a:rPr lang="el-GR" sz="3200" dirty="0" smtClean="0"/>
              <a:t>που ελέγχει το </a:t>
            </a:r>
            <a:r>
              <a:rPr lang="en-US" sz="3200" b="1" dirty="0" smtClean="0"/>
              <a:t>GPS </a:t>
            </a:r>
            <a:r>
              <a:rPr lang="el-GR" sz="3200" dirty="0" smtClean="0"/>
              <a:t>παρουσιάζεται στην συνέχεια.</a:t>
            </a:r>
          </a:p>
          <a:p>
            <a:pPr lvl="1">
              <a:buFont typeface="Arial" pitchFamily="34" charset="0"/>
              <a:buChar char="•"/>
            </a:pPr>
            <a:r>
              <a:rPr lang="el-GR" sz="2800" dirty="0" smtClean="0"/>
              <a:t>Σε αυτήν ο χρήστης πατώντας το μοναδικό πλήκτρο μπορεί να ξεκινήσει την αναζήτηση για </a:t>
            </a:r>
            <a:r>
              <a:rPr lang="en-US" sz="2800" b="1" dirty="0" smtClean="0"/>
              <a:t>GPS</a:t>
            </a:r>
            <a:r>
              <a:rPr lang="en-US" sz="2800" dirty="0" smtClean="0"/>
              <a:t> </a:t>
            </a:r>
            <a:r>
              <a:rPr lang="el-GR" sz="2800" dirty="0" smtClean="0"/>
              <a:t>και κάθε φορά που αλλάζει η τρέχουσα θέση γίνεται εμφάνισή της στο </a:t>
            </a:r>
            <a:r>
              <a:rPr lang="en-US" sz="2800" b="1" dirty="0" err="1" smtClean="0"/>
              <a:t>TextView</a:t>
            </a:r>
            <a:r>
              <a:rPr lang="en-US" sz="2800" dirty="0" smtClean="0"/>
              <a:t> </a:t>
            </a:r>
            <a:r>
              <a:rPr lang="el-GR" sz="2800" dirty="0" smtClean="0"/>
              <a:t>που είναι πάνω από το πλήκτρο.</a:t>
            </a:r>
            <a:endParaRPr lang="el-G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1055</Words>
  <Application>Microsoft Office PowerPoint</Application>
  <PresentationFormat>Προβολή στην οθόνη (4:3)</PresentationFormat>
  <Paragraphs>149</Paragraphs>
  <Slides>28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28</vt:i4>
      </vt:variant>
    </vt:vector>
  </HeadingPairs>
  <TitlesOfParts>
    <vt:vector size="30" baseType="lpstr">
      <vt:lpstr>Θέμα του Office</vt:lpstr>
      <vt:lpstr>2_Θέμα του Office</vt:lpstr>
      <vt:lpstr>Προγραμματισμός κινητών συσκευών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Προγραμματισμός κινητών συσκευών</vt:lpstr>
      <vt:lpstr>Λήψη στίγματος</vt:lpstr>
      <vt:lpstr>Λήψη στίγματος</vt:lpstr>
      <vt:lpstr>Λήψη στίγματος</vt:lpstr>
      <vt:lpstr>Λήψη στίγματος</vt:lpstr>
      <vt:lpstr>Λήψη στίγματος</vt:lpstr>
      <vt:lpstr>Λήψη στίγματος</vt:lpstr>
      <vt:lpstr>Εύρεση τοποθεσίας</vt:lpstr>
      <vt:lpstr>Εύρεση τοποθεσίας</vt:lpstr>
      <vt:lpstr>Διαφάνεια 16</vt:lpstr>
      <vt:lpstr>Πλοήγηση σε θέση</vt:lpstr>
      <vt:lpstr>Πλοήγηση σε θέση</vt:lpstr>
      <vt:lpstr>Διαφάνεια 19</vt:lpstr>
      <vt:lpstr>Διαφάνεια 20</vt:lpstr>
      <vt:lpstr>Διαφάνεια 21</vt:lpstr>
      <vt:lpstr>Διαφάνεια 22</vt:lpstr>
      <vt:lpstr>Σημείωμα Αδειοδότησης</vt:lpstr>
      <vt:lpstr>Σημείωμα Αναφοράς</vt:lpstr>
      <vt:lpstr>Διαφάνεια 25</vt:lpstr>
      <vt:lpstr>Διαφάνεια 26</vt:lpstr>
      <vt:lpstr>Διαφάνεια 27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User</cp:lastModifiedBy>
  <cp:revision>221</cp:revision>
  <dcterms:created xsi:type="dcterms:W3CDTF">2015-04-14T16:45:01Z</dcterms:created>
  <dcterms:modified xsi:type="dcterms:W3CDTF">2015-10-11T12:00:37Z</dcterms:modified>
</cp:coreProperties>
</file>