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9" r:id="rId3"/>
    <p:sldId id="257" r:id="rId4"/>
    <p:sldId id="259" r:id="rId5"/>
    <p:sldId id="388" r:id="rId6"/>
    <p:sldId id="392" r:id="rId7"/>
    <p:sldId id="393" r:id="rId8"/>
    <p:sldId id="394" r:id="rId9"/>
    <p:sldId id="395" r:id="rId10"/>
    <p:sldId id="397" r:id="rId11"/>
    <p:sldId id="396" r:id="rId12"/>
    <p:sldId id="391" r:id="rId13"/>
    <p:sldId id="398" r:id="rId14"/>
    <p:sldId id="399" r:id="rId15"/>
    <p:sldId id="401" r:id="rId16"/>
    <p:sldId id="402" r:id="rId17"/>
    <p:sldId id="400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03" r:id="rId29"/>
    <p:sldId id="291" r:id="rId30"/>
    <p:sldId id="292" r:id="rId31"/>
    <p:sldId id="293" r:id="rId32"/>
    <p:sldId id="280" r:id="rId33"/>
  </p:sldIdLst>
  <p:sldSz cx="9144000" cy="5715000" type="screen16x10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>
        <p:scale>
          <a:sx n="100" d="100"/>
          <a:sy n="100" d="100"/>
        </p:scale>
        <p:origin x="984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011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53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015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36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164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461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623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0033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09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230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172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368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850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012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280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458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722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948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367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9613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1867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888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Θεωρία Υπολογισμού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Γραφήματα &amp; Αποδείξεις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Υπολογισμού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3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Γραφήματα </a:t>
            </a:r>
            <a:r>
              <a:rPr lang="el-GR" sz="2800" b="1" dirty="0"/>
              <a:t>&amp; </a:t>
            </a:r>
            <a:r>
              <a:rPr lang="el-GR" sz="2800" b="1" dirty="0" smtClean="0"/>
              <a:t>Αποδείξεις</a:t>
            </a:r>
            <a:endParaRPr lang="el-GR" sz="2800" b="1" dirty="0" smtClean="0"/>
          </a:p>
          <a:p>
            <a:endParaRPr lang="el-GR" sz="2800" b="1" dirty="0"/>
          </a:p>
          <a:p>
            <a:r>
              <a:rPr lang="el-GR" sz="2800" dirty="0" smtClean="0"/>
              <a:t>Αλέξανδρος 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Γραφημάτων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55600" marR="12700" lvl="0" indent="-343535">
              <a:lnSpc>
                <a:spcPts val="2160"/>
              </a:lnSpc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Ένα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γράφημ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ονομάζεται </a:t>
            </a:r>
            <a:r>
              <a:rPr lang="el-GR" sz="2000" b="1" spc="-10" dirty="0">
                <a:solidFill>
                  <a:srgbClr val="CC009A"/>
                </a:solidFill>
                <a:cs typeface="Times New Roman"/>
              </a:rPr>
              <a:t>κατευθυνόμενο</a:t>
            </a:r>
            <a:r>
              <a:rPr lang="el-GR" sz="2000" b="1" spc="-5" dirty="0">
                <a:solidFill>
                  <a:srgbClr val="CC009A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CC009A"/>
                </a:solidFill>
                <a:cs typeface="Times New Roman"/>
              </a:rPr>
              <a:t>ή </a:t>
            </a:r>
            <a:r>
              <a:rPr lang="el-GR" sz="2000" b="1" spc="-15" dirty="0" err="1">
                <a:solidFill>
                  <a:srgbClr val="CC009A"/>
                </a:solidFill>
                <a:cs typeface="Times New Roman"/>
              </a:rPr>
              <a:t>κατευθυντ</a:t>
            </a:r>
            <a:r>
              <a:rPr lang="el-GR" sz="2000" b="1" spc="-10" dirty="0" err="1">
                <a:solidFill>
                  <a:srgbClr val="CC009A"/>
                </a:solidFill>
                <a:cs typeface="Times New Roman"/>
              </a:rPr>
              <a:t>ό</a:t>
            </a:r>
            <a:r>
              <a:rPr lang="el-GR" sz="2000" b="1" spc="15" dirty="0">
                <a:solidFill>
                  <a:srgbClr val="CC009A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directed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graph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)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 κάθε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μια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απ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τις ακμές του είναι προσανατολισμένη προς μία κατεύθυνσ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.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1300"/>
              </a:lnSpc>
              <a:spcBef>
                <a:spcPts val="95"/>
              </a:spcBef>
              <a:buFont typeface="Times New Roman"/>
              <a:buChar char="•"/>
            </a:pPr>
            <a:endParaRPr lang="el-GR" sz="13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5600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Ένα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γράφημ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ονομάζεται </a:t>
            </a:r>
            <a:r>
              <a:rPr lang="el-GR" sz="2000" b="1" spc="-15" dirty="0">
                <a:solidFill>
                  <a:srgbClr val="CC009A"/>
                </a:solidFill>
                <a:cs typeface="Times New Roman"/>
              </a:rPr>
              <a:t>μ</a:t>
            </a:r>
            <a:r>
              <a:rPr lang="el-GR" sz="2000" b="1" spc="-20" dirty="0">
                <a:solidFill>
                  <a:srgbClr val="CC009A"/>
                </a:solidFill>
                <a:cs typeface="Times New Roman"/>
              </a:rPr>
              <a:t>η</a:t>
            </a:r>
            <a:r>
              <a:rPr lang="el-GR" sz="2000" b="1" spc="-10" dirty="0">
                <a:solidFill>
                  <a:srgbClr val="CC009A"/>
                </a:solidFill>
                <a:cs typeface="Times New Roman"/>
              </a:rPr>
              <a:t>-κατευθυνόμενο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ή 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ακατεύθυντο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undirected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)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οι ακμές του δεν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προσανατολισμένες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.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550"/>
              </a:lnSpc>
              <a:spcBef>
                <a:spcPts val="17"/>
              </a:spcBef>
              <a:buNone/>
            </a:pPr>
            <a:endParaRPr lang="el-GR" sz="55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None/>
            </a:pPr>
            <a:endParaRPr lang="el-GR" sz="1000" dirty="0">
              <a:solidFill>
                <a:srgbClr val="2F2B20"/>
              </a:solidFill>
            </a:endParaRPr>
          </a:p>
          <a:p>
            <a:pPr marL="355600" marR="103505" lvl="0">
              <a:lnSpc>
                <a:spcPts val="2160"/>
              </a:lnSpc>
              <a:spcBef>
                <a:spcPts val="0"/>
              </a:spcBef>
              <a:buFont typeface="Times New Roman"/>
              <a:buChar char="•"/>
              <a:tabLst>
                <a:tab pos="355600" algn="l"/>
                <a:tab pos="5501640" algn="l"/>
              </a:tabLst>
            </a:pP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Συχνά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συσχετίζουμε κάθε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ακμή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ενός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γραφήματο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20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με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κάποιο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βάρος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(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weight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).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Τότε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το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γράφημ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ονομάζεται </a:t>
            </a:r>
            <a:r>
              <a:rPr lang="el-GR" sz="2000" b="1" spc="-15" dirty="0">
                <a:solidFill>
                  <a:srgbClr val="CC009A"/>
                </a:solidFill>
                <a:cs typeface="Times New Roman"/>
              </a:rPr>
              <a:t>γράφημα </a:t>
            </a:r>
            <a:r>
              <a:rPr lang="el-GR" sz="2000" b="1" spc="-10" dirty="0">
                <a:solidFill>
                  <a:srgbClr val="CC009A"/>
                </a:solidFill>
                <a:cs typeface="Times New Roman"/>
              </a:rPr>
              <a:t>με </a:t>
            </a:r>
            <a:r>
              <a:rPr lang="el-GR" sz="2000" b="1" spc="-20" dirty="0">
                <a:solidFill>
                  <a:srgbClr val="CC009A"/>
                </a:solidFill>
                <a:cs typeface="Times New Roman"/>
              </a:rPr>
              <a:t>βάρ</a:t>
            </a:r>
            <a:r>
              <a:rPr lang="el-GR" sz="2000" b="1" spc="-15" dirty="0">
                <a:solidFill>
                  <a:srgbClr val="CC009A"/>
                </a:solidFill>
                <a:cs typeface="Times New Roman"/>
              </a:rPr>
              <a:t>η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ή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FF33CC"/>
                </a:solidFill>
                <a:cs typeface="Times New Roman"/>
              </a:rPr>
              <a:t>ενεπίγραφ</a:t>
            </a:r>
            <a:r>
              <a:rPr lang="el-GR" sz="2000" b="1" spc="-10" dirty="0">
                <a:solidFill>
                  <a:srgbClr val="FF33CC"/>
                </a:solidFill>
                <a:cs typeface="Times New Roman"/>
              </a:rPr>
              <a:t>ο</a:t>
            </a:r>
            <a:r>
              <a:rPr lang="el-GR" sz="2000" b="1" spc="10" dirty="0">
                <a:solidFill>
                  <a:srgbClr val="FF33CC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γράφημ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weighted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graph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).</a:t>
            </a:r>
            <a:endParaRPr lang="el-GR" sz="10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Παραδείγματα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2699792" y="4225652"/>
            <a:ext cx="5453608" cy="1161628"/>
            <a:chOff x="990600" y="4648200"/>
            <a:chExt cx="6346697" cy="1653444"/>
          </a:xfrm>
        </p:grpSpPr>
        <p:sp>
          <p:nvSpPr>
            <p:cNvPr id="8" name="object 4"/>
            <p:cNvSpPr/>
            <p:nvPr/>
          </p:nvSpPr>
          <p:spPr>
            <a:xfrm>
              <a:off x="1005840" y="4746274"/>
              <a:ext cx="260604" cy="252688"/>
            </a:xfrm>
            <a:custGeom>
              <a:avLst/>
              <a:gdLst/>
              <a:ahLst/>
              <a:cxnLst/>
              <a:rect l="l" t="t" r="r" b="b"/>
              <a:pathLst>
                <a:path w="260604" h="252688">
                  <a:moveTo>
                    <a:pt x="260604" y="125877"/>
                  </a:moveTo>
                  <a:lnTo>
                    <a:pt x="260604" y="119781"/>
                  </a:lnTo>
                  <a:lnTo>
                    <a:pt x="259842" y="112923"/>
                  </a:lnTo>
                  <a:lnTo>
                    <a:pt x="247926" y="72101"/>
                  </a:lnTo>
                  <a:lnTo>
                    <a:pt x="226659" y="40416"/>
                  </a:lnTo>
                  <a:lnTo>
                    <a:pt x="182250" y="9953"/>
                  </a:lnTo>
                  <a:lnTo>
                    <a:pt x="130092" y="0"/>
                  </a:lnTo>
                  <a:lnTo>
                    <a:pt x="112283" y="1208"/>
                  </a:lnTo>
                  <a:lnTo>
                    <a:pt x="61755" y="18407"/>
                  </a:lnTo>
                  <a:lnTo>
                    <a:pt x="21701" y="55920"/>
                  </a:lnTo>
                  <a:lnTo>
                    <a:pt x="4708" y="92183"/>
                  </a:lnTo>
                  <a:lnTo>
                    <a:pt x="0" y="113685"/>
                  </a:lnTo>
                  <a:lnTo>
                    <a:pt x="0" y="139593"/>
                  </a:lnTo>
                  <a:lnTo>
                    <a:pt x="1524" y="145689"/>
                  </a:lnTo>
                  <a:lnTo>
                    <a:pt x="7307" y="167507"/>
                  </a:lnTo>
                  <a:lnTo>
                    <a:pt x="9144" y="171717"/>
                  </a:lnTo>
                  <a:lnTo>
                    <a:pt x="9144" y="120543"/>
                  </a:lnTo>
                  <a:lnTo>
                    <a:pt x="9905" y="114447"/>
                  </a:lnTo>
                  <a:lnTo>
                    <a:pt x="21279" y="75888"/>
                  </a:lnTo>
                  <a:lnTo>
                    <a:pt x="54374" y="34607"/>
                  </a:lnTo>
                  <a:lnTo>
                    <a:pt x="99857" y="13044"/>
                  </a:lnTo>
                  <a:lnTo>
                    <a:pt x="133254" y="9539"/>
                  </a:lnTo>
                  <a:lnTo>
                    <a:pt x="150018" y="11028"/>
                  </a:lnTo>
                  <a:lnTo>
                    <a:pt x="197146" y="28386"/>
                  </a:lnTo>
                  <a:lnTo>
                    <a:pt x="233530" y="64948"/>
                  </a:lnTo>
                  <a:lnTo>
                    <a:pt x="251460" y="120543"/>
                  </a:lnTo>
                  <a:lnTo>
                    <a:pt x="251460" y="172282"/>
                  </a:lnTo>
                  <a:lnTo>
                    <a:pt x="252981" y="168810"/>
                  </a:lnTo>
                  <a:lnTo>
                    <a:pt x="258289" y="148411"/>
                  </a:lnTo>
                  <a:lnTo>
                    <a:pt x="260604" y="125877"/>
                  </a:lnTo>
                  <a:close/>
                </a:path>
                <a:path w="260604" h="252688">
                  <a:moveTo>
                    <a:pt x="251460" y="172282"/>
                  </a:moveTo>
                  <a:lnTo>
                    <a:pt x="251460" y="132735"/>
                  </a:lnTo>
                  <a:lnTo>
                    <a:pt x="248078" y="152892"/>
                  </a:lnTo>
                  <a:lnTo>
                    <a:pt x="242161" y="171052"/>
                  </a:lnTo>
                  <a:lnTo>
                    <a:pt x="211903" y="213447"/>
                  </a:lnTo>
                  <a:lnTo>
                    <a:pt x="168570" y="237483"/>
                  </a:lnTo>
                  <a:lnTo>
                    <a:pt x="136026" y="243163"/>
                  </a:lnTo>
                  <a:lnTo>
                    <a:pt x="119470" y="242867"/>
                  </a:lnTo>
                  <a:lnTo>
                    <a:pt x="71913" y="229305"/>
                  </a:lnTo>
                  <a:lnTo>
                    <a:pt x="33209" y="196502"/>
                  </a:lnTo>
                  <a:lnTo>
                    <a:pt x="10668" y="144165"/>
                  </a:lnTo>
                  <a:lnTo>
                    <a:pt x="9144" y="131973"/>
                  </a:lnTo>
                  <a:lnTo>
                    <a:pt x="9144" y="171717"/>
                  </a:lnTo>
                  <a:lnTo>
                    <a:pt x="39185" y="217845"/>
                  </a:lnTo>
                  <a:lnTo>
                    <a:pt x="86292" y="245975"/>
                  </a:lnTo>
                  <a:lnTo>
                    <a:pt x="121992" y="252688"/>
                  </a:lnTo>
                  <a:lnTo>
                    <a:pt x="140193" y="252498"/>
                  </a:lnTo>
                  <a:lnTo>
                    <a:pt x="192451" y="238011"/>
                  </a:lnTo>
                  <a:lnTo>
                    <a:pt x="234628" y="203116"/>
                  </a:lnTo>
                  <a:lnTo>
                    <a:pt x="244989" y="187052"/>
                  </a:lnTo>
                  <a:lnTo>
                    <a:pt x="251460" y="1722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1981962" y="4738654"/>
              <a:ext cx="260603" cy="252688"/>
            </a:xfrm>
            <a:custGeom>
              <a:avLst/>
              <a:gdLst/>
              <a:ahLst/>
              <a:cxnLst/>
              <a:rect l="l" t="t" r="r" b="b"/>
              <a:pathLst>
                <a:path w="260603" h="252688">
                  <a:moveTo>
                    <a:pt x="260604" y="125877"/>
                  </a:moveTo>
                  <a:lnTo>
                    <a:pt x="260604" y="119781"/>
                  </a:lnTo>
                  <a:lnTo>
                    <a:pt x="259842" y="112923"/>
                  </a:lnTo>
                  <a:lnTo>
                    <a:pt x="247926" y="72101"/>
                  </a:lnTo>
                  <a:lnTo>
                    <a:pt x="226659" y="40416"/>
                  </a:lnTo>
                  <a:lnTo>
                    <a:pt x="182250" y="9953"/>
                  </a:lnTo>
                  <a:lnTo>
                    <a:pt x="130092" y="0"/>
                  </a:lnTo>
                  <a:lnTo>
                    <a:pt x="112283" y="1208"/>
                  </a:lnTo>
                  <a:lnTo>
                    <a:pt x="61755" y="18407"/>
                  </a:lnTo>
                  <a:lnTo>
                    <a:pt x="21701" y="55920"/>
                  </a:lnTo>
                  <a:lnTo>
                    <a:pt x="4708" y="92183"/>
                  </a:lnTo>
                  <a:lnTo>
                    <a:pt x="0" y="113685"/>
                  </a:lnTo>
                  <a:lnTo>
                    <a:pt x="0" y="139593"/>
                  </a:lnTo>
                  <a:lnTo>
                    <a:pt x="1524" y="145689"/>
                  </a:lnTo>
                  <a:lnTo>
                    <a:pt x="7307" y="167507"/>
                  </a:lnTo>
                  <a:lnTo>
                    <a:pt x="9144" y="171717"/>
                  </a:lnTo>
                  <a:lnTo>
                    <a:pt x="9144" y="120543"/>
                  </a:lnTo>
                  <a:lnTo>
                    <a:pt x="9905" y="114447"/>
                  </a:lnTo>
                  <a:lnTo>
                    <a:pt x="21279" y="75888"/>
                  </a:lnTo>
                  <a:lnTo>
                    <a:pt x="54374" y="34607"/>
                  </a:lnTo>
                  <a:lnTo>
                    <a:pt x="99857" y="13044"/>
                  </a:lnTo>
                  <a:lnTo>
                    <a:pt x="133254" y="9539"/>
                  </a:lnTo>
                  <a:lnTo>
                    <a:pt x="150018" y="11028"/>
                  </a:lnTo>
                  <a:lnTo>
                    <a:pt x="197146" y="28386"/>
                  </a:lnTo>
                  <a:lnTo>
                    <a:pt x="233530" y="64948"/>
                  </a:lnTo>
                  <a:lnTo>
                    <a:pt x="251460" y="120543"/>
                  </a:lnTo>
                  <a:lnTo>
                    <a:pt x="251460" y="172282"/>
                  </a:lnTo>
                  <a:lnTo>
                    <a:pt x="252981" y="168810"/>
                  </a:lnTo>
                  <a:lnTo>
                    <a:pt x="258289" y="148411"/>
                  </a:lnTo>
                  <a:lnTo>
                    <a:pt x="260604" y="125877"/>
                  </a:lnTo>
                  <a:close/>
                </a:path>
                <a:path w="260603" h="252688">
                  <a:moveTo>
                    <a:pt x="251460" y="172282"/>
                  </a:moveTo>
                  <a:lnTo>
                    <a:pt x="251460" y="132735"/>
                  </a:lnTo>
                  <a:lnTo>
                    <a:pt x="248078" y="152892"/>
                  </a:lnTo>
                  <a:lnTo>
                    <a:pt x="242161" y="171052"/>
                  </a:lnTo>
                  <a:lnTo>
                    <a:pt x="211903" y="213447"/>
                  </a:lnTo>
                  <a:lnTo>
                    <a:pt x="168570" y="237483"/>
                  </a:lnTo>
                  <a:lnTo>
                    <a:pt x="136026" y="243163"/>
                  </a:lnTo>
                  <a:lnTo>
                    <a:pt x="119470" y="242867"/>
                  </a:lnTo>
                  <a:lnTo>
                    <a:pt x="71913" y="229305"/>
                  </a:lnTo>
                  <a:lnTo>
                    <a:pt x="33209" y="196502"/>
                  </a:lnTo>
                  <a:lnTo>
                    <a:pt x="10668" y="144165"/>
                  </a:lnTo>
                  <a:lnTo>
                    <a:pt x="9144" y="131973"/>
                  </a:lnTo>
                  <a:lnTo>
                    <a:pt x="9144" y="171717"/>
                  </a:lnTo>
                  <a:lnTo>
                    <a:pt x="39185" y="217845"/>
                  </a:lnTo>
                  <a:lnTo>
                    <a:pt x="86292" y="245975"/>
                  </a:lnTo>
                  <a:lnTo>
                    <a:pt x="121992" y="252688"/>
                  </a:lnTo>
                  <a:lnTo>
                    <a:pt x="140193" y="252498"/>
                  </a:lnTo>
                  <a:lnTo>
                    <a:pt x="192451" y="238011"/>
                  </a:lnTo>
                  <a:lnTo>
                    <a:pt x="234628" y="203116"/>
                  </a:lnTo>
                  <a:lnTo>
                    <a:pt x="244989" y="187052"/>
                  </a:lnTo>
                  <a:lnTo>
                    <a:pt x="251460" y="1722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990600" y="6018814"/>
              <a:ext cx="260604" cy="252656"/>
            </a:xfrm>
            <a:custGeom>
              <a:avLst/>
              <a:gdLst/>
              <a:ahLst/>
              <a:cxnLst/>
              <a:rect l="l" t="t" r="r" b="b"/>
              <a:pathLst>
                <a:path w="260604" h="252656">
                  <a:moveTo>
                    <a:pt x="260604" y="125877"/>
                  </a:moveTo>
                  <a:lnTo>
                    <a:pt x="260604" y="119781"/>
                  </a:lnTo>
                  <a:lnTo>
                    <a:pt x="259842" y="112923"/>
                  </a:lnTo>
                  <a:lnTo>
                    <a:pt x="247926" y="72101"/>
                  </a:lnTo>
                  <a:lnTo>
                    <a:pt x="226659" y="40416"/>
                  </a:lnTo>
                  <a:lnTo>
                    <a:pt x="182250" y="9953"/>
                  </a:lnTo>
                  <a:lnTo>
                    <a:pt x="130092" y="0"/>
                  </a:lnTo>
                  <a:lnTo>
                    <a:pt x="112283" y="1208"/>
                  </a:lnTo>
                  <a:lnTo>
                    <a:pt x="61755" y="18407"/>
                  </a:lnTo>
                  <a:lnTo>
                    <a:pt x="21701" y="55920"/>
                  </a:lnTo>
                  <a:lnTo>
                    <a:pt x="4708" y="92183"/>
                  </a:lnTo>
                  <a:lnTo>
                    <a:pt x="0" y="113685"/>
                  </a:lnTo>
                  <a:lnTo>
                    <a:pt x="0" y="139593"/>
                  </a:lnTo>
                  <a:lnTo>
                    <a:pt x="1524" y="145689"/>
                  </a:lnTo>
                  <a:lnTo>
                    <a:pt x="7305" y="167511"/>
                  </a:lnTo>
                  <a:lnTo>
                    <a:pt x="9144" y="171725"/>
                  </a:lnTo>
                  <a:lnTo>
                    <a:pt x="9144" y="120543"/>
                  </a:lnTo>
                  <a:lnTo>
                    <a:pt x="9905" y="114447"/>
                  </a:lnTo>
                  <a:lnTo>
                    <a:pt x="21279" y="75888"/>
                  </a:lnTo>
                  <a:lnTo>
                    <a:pt x="54374" y="34607"/>
                  </a:lnTo>
                  <a:lnTo>
                    <a:pt x="99857" y="13044"/>
                  </a:lnTo>
                  <a:lnTo>
                    <a:pt x="133254" y="9539"/>
                  </a:lnTo>
                  <a:lnTo>
                    <a:pt x="150018" y="11028"/>
                  </a:lnTo>
                  <a:lnTo>
                    <a:pt x="197146" y="28386"/>
                  </a:lnTo>
                  <a:lnTo>
                    <a:pt x="233530" y="64948"/>
                  </a:lnTo>
                  <a:lnTo>
                    <a:pt x="251460" y="120543"/>
                  </a:lnTo>
                  <a:lnTo>
                    <a:pt x="251460" y="172262"/>
                  </a:lnTo>
                  <a:lnTo>
                    <a:pt x="252986" y="168777"/>
                  </a:lnTo>
                  <a:lnTo>
                    <a:pt x="258293" y="148392"/>
                  </a:lnTo>
                  <a:lnTo>
                    <a:pt x="260604" y="125877"/>
                  </a:lnTo>
                  <a:close/>
                </a:path>
                <a:path w="260604" h="252656">
                  <a:moveTo>
                    <a:pt x="251460" y="172262"/>
                  </a:moveTo>
                  <a:lnTo>
                    <a:pt x="251460" y="132735"/>
                  </a:lnTo>
                  <a:lnTo>
                    <a:pt x="248005" y="152911"/>
                  </a:lnTo>
                  <a:lnTo>
                    <a:pt x="242034" y="171086"/>
                  </a:lnTo>
                  <a:lnTo>
                    <a:pt x="211710" y="213502"/>
                  </a:lnTo>
                  <a:lnTo>
                    <a:pt x="168416" y="237536"/>
                  </a:lnTo>
                  <a:lnTo>
                    <a:pt x="135931" y="243206"/>
                  </a:lnTo>
                  <a:lnTo>
                    <a:pt x="119408" y="242904"/>
                  </a:lnTo>
                  <a:lnTo>
                    <a:pt x="71942" y="229320"/>
                  </a:lnTo>
                  <a:lnTo>
                    <a:pt x="33276" y="196502"/>
                  </a:lnTo>
                  <a:lnTo>
                    <a:pt x="10668" y="144165"/>
                  </a:lnTo>
                  <a:lnTo>
                    <a:pt x="9144" y="131973"/>
                  </a:lnTo>
                  <a:lnTo>
                    <a:pt x="9144" y="171725"/>
                  </a:lnTo>
                  <a:lnTo>
                    <a:pt x="39182" y="217846"/>
                  </a:lnTo>
                  <a:lnTo>
                    <a:pt x="86293" y="245959"/>
                  </a:lnTo>
                  <a:lnTo>
                    <a:pt x="121995" y="252656"/>
                  </a:lnTo>
                  <a:lnTo>
                    <a:pt x="140198" y="252460"/>
                  </a:lnTo>
                  <a:lnTo>
                    <a:pt x="192459" y="237959"/>
                  </a:lnTo>
                  <a:lnTo>
                    <a:pt x="234637" y="203066"/>
                  </a:lnTo>
                  <a:lnTo>
                    <a:pt x="244997" y="187009"/>
                  </a:lnTo>
                  <a:lnTo>
                    <a:pt x="251460" y="1722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1974342" y="6011194"/>
              <a:ext cx="260603" cy="252656"/>
            </a:xfrm>
            <a:custGeom>
              <a:avLst/>
              <a:gdLst/>
              <a:ahLst/>
              <a:cxnLst/>
              <a:rect l="l" t="t" r="r" b="b"/>
              <a:pathLst>
                <a:path w="260603" h="252656">
                  <a:moveTo>
                    <a:pt x="260604" y="125877"/>
                  </a:moveTo>
                  <a:lnTo>
                    <a:pt x="260604" y="119781"/>
                  </a:lnTo>
                  <a:lnTo>
                    <a:pt x="259842" y="112923"/>
                  </a:lnTo>
                  <a:lnTo>
                    <a:pt x="247926" y="72101"/>
                  </a:lnTo>
                  <a:lnTo>
                    <a:pt x="226659" y="40416"/>
                  </a:lnTo>
                  <a:lnTo>
                    <a:pt x="182250" y="9953"/>
                  </a:lnTo>
                  <a:lnTo>
                    <a:pt x="130092" y="0"/>
                  </a:lnTo>
                  <a:lnTo>
                    <a:pt x="112283" y="1208"/>
                  </a:lnTo>
                  <a:lnTo>
                    <a:pt x="61755" y="18407"/>
                  </a:lnTo>
                  <a:lnTo>
                    <a:pt x="21701" y="55920"/>
                  </a:lnTo>
                  <a:lnTo>
                    <a:pt x="4708" y="92183"/>
                  </a:lnTo>
                  <a:lnTo>
                    <a:pt x="0" y="113685"/>
                  </a:lnTo>
                  <a:lnTo>
                    <a:pt x="0" y="139593"/>
                  </a:lnTo>
                  <a:lnTo>
                    <a:pt x="1524" y="145689"/>
                  </a:lnTo>
                  <a:lnTo>
                    <a:pt x="7305" y="167511"/>
                  </a:lnTo>
                  <a:lnTo>
                    <a:pt x="9144" y="171725"/>
                  </a:lnTo>
                  <a:lnTo>
                    <a:pt x="9144" y="120543"/>
                  </a:lnTo>
                  <a:lnTo>
                    <a:pt x="9905" y="114447"/>
                  </a:lnTo>
                  <a:lnTo>
                    <a:pt x="21279" y="75888"/>
                  </a:lnTo>
                  <a:lnTo>
                    <a:pt x="54374" y="34607"/>
                  </a:lnTo>
                  <a:lnTo>
                    <a:pt x="99857" y="13044"/>
                  </a:lnTo>
                  <a:lnTo>
                    <a:pt x="133254" y="9539"/>
                  </a:lnTo>
                  <a:lnTo>
                    <a:pt x="150018" y="11028"/>
                  </a:lnTo>
                  <a:lnTo>
                    <a:pt x="197146" y="28386"/>
                  </a:lnTo>
                  <a:lnTo>
                    <a:pt x="233530" y="64948"/>
                  </a:lnTo>
                  <a:lnTo>
                    <a:pt x="251460" y="120543"/>
                  </a:lnTo>
                  <a:lnTo>
                    <a:pt x="251460" y="172262"/>
                  </a:lnTo>
                  <a:lnTo>
                    <a:pt x="252986" y="168777"/>
                  </a:lnTo>
                  <a:lnTo>
                    <a:pt x="258293" y="148392"/>
                  </a:lnTo>
                  <a:lnTo>
                    <a:pt x="260604" y="125877"/>
                  </a:lnTo>
                  <a:close/>
                </a:path>
                <a:path w="260603" h="252656">
                  <a:moveTo>
                    <a:pt x="251460" y="172262"/>
                  </a:moveTo>
                  <a:lnTo>
                    <a:pt x="251460" y="132735"/>
                  </a:lnTo>
                  <a:lnTo>
                    <a:pt x="248005" y="152911"/>
                  </a:lnTo>
                  <a:lnTo>
                    <a:pt x="242034" y="171086"/>
                  </a:lnTo>
                  <a:lnTo>
                    <a:pt x="211710" y="213502"/>
                  </a:lnTo>
                  <a:lnTo>
                    <a:pt x="168416" y="237536"/>
                  </a:lnTo>
                  <a:lnTo>
                    <a:pt x="135931" y="243206"/>
                  </a:lnTo>
                  <a:lnTo>
                    <a:pt x="119408" y="242904"/>
                  </a:lnTo>
                  <a:lnTo>
                    <a:pt x="71942" y="229320"/>
                  </a:lnTo>
                  <a:lnTo>
                    <a:pt x="33276" y="196502"/>
                  </a:lnTo>
                  <a:lnTo>
                    <a:pt x="10668" y="144165"/>
                  </a:lnTo>
                  <a:lnTo>
                    <a:pt x="9144" y="131973"/>
                  </a:lnTo>
                  <a:lnTo>
                    <a:pt x="9144" y="171725"/>
                  </a:lnTo>
                  <a:lnTo>
                    <a:pt x="39182" y="217846"/>
                  </a:lnTo>
                  <a:lnTo>
                    <a:pt x="86293" y="245959"/>
                  </a:lnTo>
                  <a:lnTo>
                    <a:pt x="121995" y="252656"/>
                  </a:lnTo>
                  <a:lnTo>
                    <a:pt x="140198" y="252460"/>
                  </a:lnTo>
                  <a:lnTo>
                    <a:pt x="192459" y="237959"/>
                  </a:lnTo>
                  <a:lnTo>
                    <a:pt x="234637" y="203066"/>
                  </a:lnTo>
                  <a:lnTo>
                    <a:pt x="244997" y="187009"/>
                  </a:lnTo>
                  <a:lnTo>
                    <a:pt x="251460" y="1722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1124712" y="4994833"/>
              <a:ext cx="0" cy="1028700"/>
            </a:xfrm>
            <a:custGeom>
              <a:avLst/>
              <a:gdLst/>
              <a:ahLst/>
              <a:cxnLst/>
              <a:rect l="l" t="t" r="r" b="b"/>
              <a:pathLst>
                <a:path h="1028700">
                  <a:moveTo>
                    <a:pt x="0" y="0"/>
                  </a:moveTo>
                  <a:lnTo>
                    <a:pt x="0" y="1028700"/>
                  </a:lnTo>
                </a:path>
              </a:pathLst>
            </a:custGeom>
            <a:ln w="10413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1246632" y="6132500"/>
              <a:ext cx="739902" cy="17526"/>
            </a:xfrm>
            <a:custGeom>
              <a:avLst/>
              <a:gdLst/>
              <a:ahLst/>
              <a:cxnLst/>
              <a:rect l="l" t="t" r="r" b="b"/>
              <a:pathLst>
                <a:path w="739901" h="17525">
                  <a:moveTo>
                    <a:pt x="739902" y="9905"/>
                  </a:moveTo>
                  <a:lnTo>
                    <a:pt x="739902" y="0"/>
                  </a:lnTo>
                  <a:lnTo>
                    <a:pt x="0" y="7619"/>
                  </a:lnTo>
                  <a:lnTo>
                    <a:pt x="0" y="17525"/>
                  </a:lnTo>
                  <a:lnTo>
                    <a:pt x="739902" y="99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1269492" y="4872532"/>
              <a:ext cx="717041" cy="0"/>
            </a:xfrm>
            <a:custGeom>
              <a:avLst/>
              <a:gdLst/>
              <a:ahLst/>
              <a:cxnLst/>
              <a:rect l="l" t="t" r="r" b="b"/>
              <a:pathLst>
                <a:path w="717041">
                  <a:moveTo>
                    <a:pt x="717041" y="0"/>
                  </a:moveTo>
                  <a:lnTo>
                    <a:pt x="0" y="0"/>
                  </a:lnTo>
                </a:path>
              </a:pathLst>
            </a:custGeom>
            <a:ln w="11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2111502" y="4979594"/>
              <a:ext cx="16764" cy="1036319"/>
            </a:xfrm>
            <a:custGeom>
              <a:avLst/>
              <a:gdLst/>
              <a:ahLst/>
              <a:cxnLst/>
              <a:rect l="l" t="t" r="r" b="b"/>
              <a:pathLst>
                <a:path w="16764" h="1036320">
                  <a:moveTo>
                    <a:pt x="16764" y="0"/>
                  </a:moveTo>
                  <a:lnTo>
                    <a:pt x="7620" y="0"/>
                  </a:lnTo>
                  <a:lnTo>
                    <a:pt x="0" y="1036319"/>
                  </a:lnTo>
                  <a:lnTo>
                    <a:pt x="9144" y="1036319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1189482" y="4984165"/>
              <a:ext cx="823721" cy="1072134"/>
            </a:xfrm>
            <a:custGeom>
              <a:avLst/>
              <a:gdLst/>
              <a:ahLst/>
              <a:cxnLst/>
              <a:rect l="l" t="t" r="r" b="b"/>
              <a:pathLst>
                <a:path w="823722" h="1072134">
                  <a:moveTo>
                    <a:pt x="823722" y="1066800"/>
                  </a:moveTo>
                  <a:lnTo>
                    <a:pt x="7619" y="0"/>
                  </a:lnTo>
                  <a:lnTo>
                    <a:pt x="0" y="5334"/>
                  </a:lnTo>
                  <a:lnTo>
                    <a:pt x="816101" y="1072134"/>
                  </a:lnTo>
                  <a:lnTo>
                    <a:pt x="823722" y="1066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1197102" y="4961306"/>
              <a:ext cx="831342" cy="1072134"/>
            </a:xfrm>
            <a:custGeom>
              <a:avLst/>
              <a:gdLst/>
              <a:ahLst/>
              <a:cxnLst/>
              <a:rect l="l" t="t" r="r" b="b"/>
              <a:pathLst>
                <a:path w="831342" h="1072134">
                  <a:moveTo>
                    <a:pt x="831342" y="5333"/>
                  </a:moveTo>
                  <a:lnTo>
                    <a:pt x="823722" y="0"/>
                  </a:lnTo>
                  <a:lnTo>
                    <a:pt x="0" y="1066800"/>
                  </a:lnTo>
                  <a:lnTo>
                    <a:pt x="7620" y="1072134"/>
                  </a:lnTo>
                  <a:lnTo>
                    <a:pt x="831342" y="5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3917442" y="4648200"/>
              <a:ext cx="261365" cy="252491"/>
            </a:xfrm>
            <a:custGeom>
              <a:avLst/>
              <a:gdLst/>
              <a:ahLst/>
              <a:cxnLst/>
              <a:rect l="l" t="t" r="r" b="b"/>
              <a:pathLst>
                <a:path w="261365" h="252491">
                  <a:moveTo>
                    <a:pt x="261365" y="126415"/>
                  </a:moveTo>
                  <a:lnTo>
                    <a:pt x="261365" y="119557"/>
                  </a:lnTo>
                  <a:lnTo>
                    <a:pt x="260604" y="113461"/>
                  </a:lnTo>
                  <a:lnTo>
                    <a:pt x="248631" y="72623"/>
                  </a:lnTo>
                  <a:lnTo>
                    <a:pt x="227273" y="40857"/>
                  </a:lnTo>
                  <a:lnTo>
                    <a:pt x="182776" y="10216"/>
                  </a:lnTo>
                  <a:lnTo>
                    <a:pt x="130406" y="0"/>
                  </a:lnTo>
                  <a:lnTo>
                    <a:pt x="112566" y="1131"/>
                  </a:lnTo>
                  <a:lnTo>
                    <a:pt x="62019" y="18144"/>
                  </a:lnTo>
                  <a:lnTo>
                    <a:pt x="22105" y="55586"/>
                  </a:lnTo>
                  <a:lnTo>
                    <a:pt x="5323" y="91899"/>
                  </a:lnTo>
                  <a:lnTo>
                    <a:pt x="0" y="119557"/>
                  </a:lnTo>
                  <a:lnTo>
                    <a:pt x="0" y="132511"/>
                  </a:lnTo>
                  <a:lnTo>
                    <a:pt x="762" y="139369"/>
                  </a:lnTo>
                  <a:lnTo>
                    <a:pt x="1524" y="145465"/>
                  </a:lnTo>
                  <a:lnTo>
                    <a:pt x="7527" y="167225"/>
                  </a:lnTo>
                  <a:lnTo>
                    <a:pt x="9906" y="172571"/>
                  </a:lnTo>
                  <a:lnTo>
                    <a:pt x="9905" y="114223"/>
                  </a:lnTo>
                  <a:lnTo>
                    <a:pt x="14665" y="93762"/>
                  </a:lnTo>
                  <a:lnTo>
                    <a:pt x="42518" y="45779"/>
                  </a:lnTo>
                  <a:lnTo>
                    <a:pt x="84856" y="17708"/>
                  </a:lnTo>
                  <a:lnTo>
                    <a:pt x="134126" y="9310"/>
                  </a:lnTo>
                  <a:lnTo>
                    <a:pt x="150784" y="10841"/>
                  </a:lnTo>
                  <a:lnTo>
                    <a:pt x="197550" y="28301"/>
                  </a:lnTo>
                  <a:lnTo>
                    <a:pt x="233626" y="64873"/>
                  </a:lnTo>
                  <a:lnTo>
                    <a:pt x="251460" y="120319"/>
                  </a:lnTo>
                  <a:lnTo>
                    <a:pt x="251460" y="172900"/>
                  </a:lnTo>
                  <a:lnTo>
                    <a:pt x="253111" y="169234"/>
                  </a:lnTo>
                  <a:lnTo>
                    <a:pt x="258692" y="148895"/>
                  </a:lnTo>
                  <a:lnTo>
                    <a:pt x="261365" y="126415"/>
                  </a:lnTo>
                  <a:close/>
                </a:path>
                <a:path w="261365" h="252491">
                  <a:moveTo>
                    <a:pt x="251460" y="172900"/>
                  </a:moveTo>
                  <a:lnTo>
                    <a:pt x="251460" y="132511"/>
                  </a:lnTo>
                  <a:lnTo>
                    <a:pt x="248203" y="152480"/>
                  </a:lnTo>
                  <a:lnTo>
                    <a:pt x="242421" y="170512"/>
                  </a:lnTo>
                  <a:lnTo>
                    <a:pt x="212593" y="212820"/>
                  </a:lnTo>
                  <a:lnTo>
                    <a:pt x="169641" y="237069"/>
                  </a:lnTo>
                  <a:lnTo>
                    <a:pt x="137274" y="242968"/>
                  </a:lnTo>
                  <a:lnTo>
                    <a:pt x="120770" y="242784"/>
                  </a:lnTo>
                  <a:lnTo>
                    <a:pt x="73182" y="229486"/>
                  </a:lnTo>
                  <a:lnTo>
                    <a:pt x="34080" y="196697"/>
                  </a:lnTo>
                  <a:lnTo>
                    <a:pt x="10668" y="143941"/>
                  </a:lnTo>
                  <a:lnTo>
                    <a:pt x="9906" y="137845"/>
                  </a:lnTo>
                  <a:lnTo>
                    <a:pt x="9906" y="172571"/>
                  </a:lnTo>
                  <a:lnTo>
                    <a:pt x="39667" y="217493"/>
                  </a:lnTo>
                  <a:lnTo>
                    <a:pt x="86627" y="245685"/>
                  </a:lnTo>
                  <a:lnTo>
                    <a:pt x="122118" y="252491"/>
                  </a:lnTo>
                  <a:lnTo>
                    <a:pt x="140208" y="252360"/>
                  </a:lnTo>
                  <a:lnTo>
                    <a:pt x="192211" y="238079"/>
                  </a:lnTo>
                  <a:lnTo>
                    <a:pt x="234438" y="203404"/>
                  </a:lnTo>
                  <a:lnTo>
                    <a:pt x="244925" y="187411"/>
                  </a:lnTo>
                  <a:lnTo>
                    <a:pt x="251460" y="172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3856482" y="6048960"/>
              <a:ext cx="261365" cy="252684"/>
            </a:xfrm>
            <a:custGeom>
              <a:avLst/>
              <a:gdLst/>
              <a:ahLst/>
              <a:cxnLst/>
              <a:rect l="l" t="t" r="r" b="b"/>
              <a:pathLst>
                <a:path w="261365" h="252684">
                  <a:moveTo>
                    <a:pt x="261365" y="126211"/>
                  </a:moveTo>
                  <a:lnTo>
                    <a:pt x="260604" y="120115"/>
                  </a:lnTo>
                  <a:lnTo>
                    <a:pt x="260604" y="113257"/>
                  </a:lnTo>
                  <a:lnTo>
                    <a:pt x="255839" y="91758"/>
                  </a:lnTo>
                  <a:lnTo>
                    <a:pt x="238779" y="55538"/>
                  </a:lnTo>
                  <a:lnTo>
                    <a:pt x="198713" y="18161"/>
                  </a:lnTo>
                  <a:lnTo>
                    <a:pt x="148241" y="1144"/>
                  </a:lnTo>
                  <a:lnTo>
                    <a:pt x="130459" y="0"/>
                  </a:lnTo>
                  <a:lnTo>
                    <a:pt x="112681" y="1120"/>
                  </a:lnTo>
                  <a:lnTo>
                    <a:pt x="62276" y="18081"/>
                  </a:lnTo>
                  <a:lnTo>
                    <a:pt x="22358" y="55453"/>
                  </a:lnTo>
                  <a:lnTo>
                    <a:pt x="5441" y="91717"/>
                  </a:lnTo>
                  <a:lnTo>
                    <a:pt x="0" y="120115"/>
                  </a:lnTo>
                  <a:lnTo>
                    <a:pt x="0" y="133069"/>
                  </a:lnTo>
                  <a:lnTo>
                    <a:pt x="762" y="139165"/>
                  </a:lnTo>
                  <a:lnTo>
                    <a:pt x="1524" y="146023"/>
                  </a:lnTo>
                  <a:lnTo>
                    <a:pt x="7700" y="167853"/>
                  </a:lnTo>
                  <a:lnTo>
                    <a:pt x="9906" y="172734"/>
                  </a:lnTo>
                  <a:lnTo>
                    <a:pt x="9906" y="114781"/>
                  </a:lnTo>
                  <a:lnTo>
                    <a:pt x="14508" y="94358"/>
                  </a:lnTo>
                  <a:lnTo>
                    <a:pt x="42081" y="46382"/>
                  </a:lnTo>
                  <a:lnTo>
                    <a:pt x="84368" y="18211"/>
                  </a:lnTo>
                  <a:lnTo>
                    <a:pt x="133735" y="9677"/>
                  </a:lnTo>
                  <a:lnTo>
                    <a:pt x="150446" y="11166"/>
                  </a:lnTo>
                  <a:lnTo>
                    <a:pt x="197385" y="28551"/>
                  </a:lnTo>
                  <a:lnTo>
                    <a:pt x="233600" y="65177"/>
                  </a:lnTo>
                  <a:lnTo>
                    <a:pt x="251460" y="120877"/>
                  </a:lnTo>
                  <a:lnTo>
                    <a:pt x="251460" y="173010"/>
                  </a:lnTo>
                  <a:lnTo>
                    <a:pt x="253311" y="168857"/>
                  </a:lnTo>
                  <a:lnTo>
                    <a:pt x="258794" y="148584"/>
                  </a:lnTo>
                  <a:lnTo>
                    <a:pt x="261365" y="126211"/>
                  </a:lnTo>
                  <a:close/>
                </a:path>
                <a:path w="261365" h="252684">
                  <a:moveTo>
                    <a:pt x="251460" y="173010"/>
                  </a:moveTo>
                  <a:lnTo>
                    <a:pt x="251460" y="132307"/>
                  </a:lnTo>
                  <a:lnTo>
                    <a:pt x="248219" y="152542"/>
                  </a:lnTo>
                  <a:lnTo>
                    <a:pt x="242409" y="170773"/>
                  </a:lnTo>
                  <a:lnTo>
                    <a:pt x="212305" y="213336"/>
                  </a:lnTo>
                  <a:lnTo>
                    <a:pt x="168937" y="237470"/>
                  </a:lnTo>
                  <a:lnTo>
                    <a:pt x="136307" y="243173"/>
                  </a:lnTo>
                  <a:lnTo>
                    <a:pt x="119698" y="242875"/>
                  </a:lnTo>
                  <a:lnTo>
                    <a:pt x="71978" y="229254"/>
                  </a:lnTo>
                  <a:lnTo>
                    <a:pt x="33171" y="196307"/>
                  </a:lnTo>
                  <a:lnTo>
                    <a:pt x="10668" y="143737"/>
                  </a:lnTo>
                  <a:lnTo>
                    <a:pt x="9906" y="138403"/>
                  </a:lnTo>
                  <a:lnTo>
                    <a:pt x="9906" y="172734"/>
                  </a:lnTo>
                  <a:lnTo>
                    <a:pt x="40211" y="218122"/>
                  </a:lnTo>
                  <a:lnTo>
                    <a:pt x="87343" y="246091"/>
                  </a:lnTo>
                  <a:lnTo>
                    <a:pt x="122855" y="252684"/>
                  </a:lnTo>
                  <a:lnTo>
                    <a:pt x="140931" y="252441"/>
                  </a:lnTo>
                  <a:lnTo>
                    <a:pt x="192812" y="237852"/>
                  </a:lnTo>
                  <a:lnTo>
                    <a:pt x="234821" y="203005"/>
                  </a:lnTo>
                  <a:lnTo>
                    <a:pt x="245219" y="187006"/>
                  </a:lnTo>
                  <a:lnTo>
                    <a:pt x="251460" y="1730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4741152" y="5318155"/>
              <a:ext cx="260603" cy="252391"/>
            </a:xfrm>
            <a:custGeom>
              <a:avLst/>
              <a:gdLst/>
              <a:ahLst/>
              <a:cxnLst/>
              <a:rect l="l" t="t" r="r" b="b"/>
              <a:pathLst>
                <a:path w="260603" h="252391">
                  <a:moveTo>
                    <a:pt x="260604" y="126258"/>
                  </a:moveTo>
                  <a:lnTo>
                    <a:pt x="260604" y="119400"/>
                  </a:lnTo>
                  <a:lnTo>
                    <a:pt x="259842" y="113304"/>
                  </a:lnTo>
                  <a:lnTo>
                    <a:pt x="248090" y="72472"/>
                  </a:lnTo>
                  <a:lnTo>
                    <a:pt x="226930" y="40732"/>
                  </a:lnTo>
                  <a:lnTo>
                    <a:pt x="182675" y="10157"/>
                  </a:lnTo>
                  <a:lnTo>
                    <a:pt x="130425" y="0"/>
                  </a:lnTo>
                  <a:lnTo>
                    <a:pt x="112598" y="1147"/>
                  </a:lnTo>
                  <a:lnTo>
                    <a:pt x="61984" y="18178"/>
                  </a:lnTo>
                  <a:lnTo>
                    <a:pt x="21816" y="55571"/>
                  </a:lnTo>
                  <a:lnTo>
                    <a:pt x="4745" y="91802"/>
                  </a:lnTo>
                  <a:lnTo>
                    <a:pt x="0" y="113304"/>
                  </a:lnTo>
                  <a:lnTo>
                    <a:pt x="0" y="139212"/>
                  </a:lnTo>
                  <a:lnTo>
                    <a:pt x="1524" y="146070"/>
                  </a:lnTo>
                  <a:lnTo>
                    <a:pt x="7335" y="167718"/>
                  </a:lnTo>
                  <a:lnTo>
                    <a:pt x="9144" y="171825"/>
                  </a:lnTo>
                  <a:lnTo>
                    <a:pt x="9144" y="120162"/>
                  </a:lnTo>
                  <a:lnTo>
                    <a:pt x="9905" y="114066"/>
                  </a:lnTo>
                  <a:lnTo>
                    <a:pt x="21254" y="75573"/>
                  </a:lnTo>
                  <a:lnTo>
                    <a:pt x="54364" y="34410"/>
                  </a:lnTo>
                  <a:lnTo>
                    <a:pt x="99878" y="12958"/>
                  </a:lnTo>
                  <a:lnTo>
                    <a:pt x="133278" y="9505"/>
                  </a:lnTo>
                  <a:lnTo>
                    <a:pt x="150032" y="11011"/>
                  </a:lnTo>
                  <a:lnTo>
                    <a:pt x="197063" y="28366"/>
                  </a:lnTo>
                  <a:lnTo>
                    <a:pt x="233206" y="64818"/>
                  </a:lnTo>
                  <a:lnTo>
                    <a:pt x="250697" y="120162"/>
                  </a:lnTo>
                  <a:lnTo>
                    <a:pt x="251460" y="126258"/>
                  </a:lnTo>
                  <a:lnTo>
                    <a:pt x="251460" y="172245"/>
                  </a:lnTo>
                  <a:lnTo>
                    <a:pt x="252879" y="169031"/>
                  </a:lnTo>
                  <a:lnTo>
                    <a:pt x="258231" y="148712"/>
                  </a:lnTo>
                  <a:lnTo>
                    <a:pt x="260604" y="126258"/>
                  </a:lnTo>
                  <a:close/>
                </a:path>
                <a:path w="260603" h="252391">
                  <a:moveTo>
                    <a:pt x="251460" y="172245"/>
                  </a:moveTo>
                  <a:lnTo>
                    <a:pt x="251460" y="126258"/>
                  </a:lnTo>
                  <a:lnTo>
                    <a:pt x="250697" y="132354"/>
                  </a:lnTo>
                  <a:lnTo>
                    <a:pt x="247528" y="152548"/>
                  </a:lnTo>
                  <a:lnTo>
                    <a:pt x="223648" y="201108"/>
                  </a:lnTo>
                  <a:lnTo>
                    <a:pt x="183983" y="231395"/>
                  </a:lnTo>
                  <a:lnTo>
                    <a:pt x="135950" y="243092"/>
                  </a:lnTo>
                  <a:lnTo>
                    <a:pt x="119362" y="242805"/>
                  </a:lnTo>
                  <a:lnTo>
                    <a:pt x="71714" y="229227"/>
                  </a:lnTo>
                  <a:lnTo>
                    <a:pt x="33009" y="196325"/>
                  </a:lnTo>
                  <a:lnTo>
                    <a:pt x="10668" y="143784"/>
                  </a:lnTo>
                  <a:lnTo>
                    <a:pt x="9144" y="132354"/>
                  </a:lnTo>
                  <a:lnTo>
                    <a:pt x="9144" y="171825"/>
                  </a:lnTo>
                  <a:lnTo>
                    <a:pt x="39230" y="217703"/>
                  </a:lnTo>
                  <a:lnTo>
                    <a:pt x="86287" y="245686"/>
                  </a:lnTo>
                  <a:lnTo>
                    <a:pt x="121937" y="252391"/>
                  </a:lnTo>
                  <a:lnTo>
                    <a:pt x="140112" y="252221"/>
                  </a:lnTo>
                  <a:lnTo>
                    <a:pt x="192308" y="237867"/>
                  </a:lnTo>
                  <a:lnTo>
                    <a:pt x="234480" y="203179"/>
                  </a:lnTo>
                  <a:lnTo>
                    <a:pt x="244858" y="187193"/>
                  </a:lnTo>
                  <a:lnTo>
                    <a:pt x="251460" y="1722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3490722" y="5386625"/>
              <a:ext cx="260603" cy="252362"/>
            </a:xfrm>
            <a:custGeom>
              <a:avLst/>
              <a:gdLst/>
              <a:ahLst/>
              <a:cxnLst/>
              <a:rect l="l" t="t" r="r" b="b"/>
              <a:pathLst>
                <a:path w="260603" h="252362">
                  <a:moveTo>
                    <a:pt x="260604" y="126368"/>
                  </a:moveTo>
                  <a:lnTo>
                    <a:pt x="260604" y="113414"/>
                  </a:lnTo>
                  <a:lnTo>
                    <a:pt x="255887" y="91920"/>
                  </a:lnTo>
                  <a:lnTo>
                    <a:pt x="238872" y="55688"/>
                  </a:lnTo>
                  <a:lnTo>
                    <a:pt x="198780" y="18255"/>
                  </a:lnTo>
                  <a:lnTo>
                    <a:pt x="148218" y="1166"/>
                  </a:lnTo>
                  <a:lnTo>
                    <a:pt x="130402" y="0"/>
                  </a:lnTo>
                  <a:lnTo>
                    <a:pt x="112590" y="1102"/>
                  </a:lnTo>
                  <a:lnTo>
                    <a:pt x="62113" y="18037"/>
                  </a:lnTo>
                  <a:lnTo>
                    <a:pt x="22206" y="55457"/>
                  </a:lnTo>
                  <a:lnTo>
                    <a:pt x="5371" y="91810"/>
                  </a:lnTo>
                  <a:lnTo>
                    <a:pt x="0" y="120272"/>
                  </a:lnTo>
                  <a:lnTo>
                    <a:pt x="0" y="133226"/>
                  </a:lnTo>
                  <a:lnTo>
                    <a:pt x="1524" y="145418"/>
                  </a:lnTo>
                  <a:lnTo>
                    <a:pt x="7218" y="167153"/>
                  </a:lnTo>
                  <a:lnTo>
                    <a:pt x="9144" y="171588"/>
                  </a:lnTo>
                  <a:lnTo>
                    <a:pt x="9144" y="126368"/>
                  </a:lnTo>
                  <a:lnTo>
                    <a:pt x="9906" y="120272"/>
                  </a:lnTo>
                  <a:lnTo>
                    <a:pt x="21732" y="75663"/>
                  </a:lnTo>
                  <a:lnTo>
                    <a:pt x="55062" y="34472"/>
                  </a:lnTo>
                  <a:lnTo>
                    <a:pt x="100410" y="12996"/>
                  </a:lnTo>
                  <a:lnTo>
                    <a:pt x="133602" y="9534"/>
                  </a:lnTo>
                  <a:lnTo>
                    <a:pt x="150250" y="11037"/>
                  </a:lnTo>
                  <a:lnTo>
                    <a:pt x="197056" y="28396"/>
                  </a:lnTo>
                  <a:lnTo>
                    <a:pt x="233301" y="64874"/>
                  </a:lnTo>
                  <a:lnTo>
                    <a:pt x="251460" y="120272"/>
                  </a:lnTo>
                  <a:lnTo>
                    <a:pt x="251460" y="172667"/>
                  </a:lnTo>
                  <a:lnTo>
                    <a:pt x="252997" y="169176"/>
                  </a:lnTo>
                  <a:lnTo>
                    <a:pt x="258304" y="148843"/>
                  </a:lnTo>
                  <a:lnTo>
                    <a:pt x="260604" y="126368"/>
                  </a:lnTo>
                  <a:close/>
                </a:path>
                <a:path w="260603" h="252362">
                  <a:moveTo>
                    <a:pt x="251460" y="172667"/>
                  </a:moveTo>
                  <a:lnTo>
                    <a:pt x="251460" y="132464"/>
                  </a:lnTo>
                  <a:lnTo>
                    <a:pt x="248064" y="152730"/>
                  </a:lnTo>
                  <a:lnTo>
                    <a:pt x="242144" y="170978"/>
                  </a:lnTo>
                  <a:lnTo>
                    <a:pt x="211932" y="213529"/>
                  </a:lnTo>
                  <a:lnTo>
                    <a:pt x="168689" y="237590"/>
                  </a:lnTo>
                  <a:lnTo>
                    <a:pt x="136207" y="243235"/>
                  </a:lnTo>
                  <a:lnTo>
                    <a:pt x="119677" y="242910"/>
                  </a:lnTo>
                  <a:lnTo>
                    <a:pt x="72161" y="229235"/>
                  </a:lnTo>
                  <a:lnTo>
                    <a:pt x="33404" y="196314"/>
                  </a:lnTo>
                  <a:lnTo>
                    <a:pt x="10668" y="143894"/>
                  </a:lnTo>
                  <a:lnTo>
                    <a:pt x="9906" y="132464"/>
                  </a:lnTo>
                  <a:lnTo>
                    <a:pt x="9144" y="126368"/>
                  </a:lnTo>
                  <a:lnTo>
                    <a:pt x="9144" y="171588"/>
                  </a:lnTo>
                  <a:lnTo>
                    <a:pt x="38944" y="217375"/>
                  </a:lnTo>
                  <a:lnTo>
                    <a:pt x="86033" y="245552"/>
                  </a:lnTo>
                  <a:lnTo>
                    <a:pt x="121769" y="252362"/>
                  </a:lnTo>
                  <a:lnTo>
                    <a:pt x="139998" y="252236"/>
                  </a:lnTo>
                  <a:lnTo>
                    <a:pt x="192355" y="237978"/>
                  </a:lnTo>
                  <a:lnTo>
                    <a:pt x="234619" y="203330"/>
                  </a:lnTo>
                  <a:lnTo>
                    <a:pt x="244997" y="187345"/>
                  </a:lnTo>
                  <a:lnTo>
                    <a:pt x="251460" y="172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4374642" y="6146215"/>
              <a:ext cx="261365" cy="132542"/>
            </a:xfrm>
            <a:custGeom>
              <a:avLst/>
              <a:gdLst/>
              <a:ahLst/>
              <a:cxnLst/>
              <a:rect l="l" t="t" r="r" b="b"/>
              <a:pathLst>
                <a:path w="261365" h="132542">
                  <a:moveTo>
                    <a:pt x="762" y="12954"/>
                  </a:moveTo>
                  <a:lnTo>
                    <a:pt x="761" y="0"/>
                  </a:lnTo>
                  <a:lnTo>
                    <a:pt x="0" y="6858"/>
                  </a:lnTo>
                  <a:lnTo>
                    <a:pt x="762" y="12954"/>
                  </a:lnTo>
                  <a:close/>
                </a:path>
                <a:path w="261365" h="132542">
                  <a:moveTo>
                    <a:pt x="261365" y="6096"/>
                  </a:moveTo>
                  <a:lnTo>
                    <a:pt x="261365" y="0"/>
                  </a:lnTo>
                  <a:lnTo>
                    <a:pt x="260604" y="-6857"/>
                  </a:lnTo>
                  <a:lnTo>
                    <a:pt x="248470" y="-47700"/>
                  </a:lnTo>
                  <a:lnTo>
                    <a:pt x="227061" y="-79436"/>
                  </a:lnTo>
                  <a:lnTo>
                    <a:pt x="182639" y="-109980"/>
                  </a:lnTo>
                  <a:lnTo>
                    <a:pt x="130421" y="-120062"/>
                  </a:lnTo>
                  <a:lnTo>
                    <a:pt x="112637" y="-118879"/>
                  </a:lnTo>
                  <a:lnTo>
                    <a:pt x="62225" y="-101704"/>
                  </a:lnTo>
                  <a:lnTo>
                    <a:pt x="22318" y="-64104"/>
                  </a:lnTo>
                  <a:lnTo>
                    <a:pt x="5424" y="-27699"/>
                  </a:lnTo>
                  <a:lnTo>
                    <a:pt x="761" y="-6095"/>
                  </a:lnTo>
                  <a:lnTo>
                    <a:pt x="762" y="19812"/>
                  </a:lnTo>
                  <a:lnTo>
                    <a:pt x="1524" y="25908"/>
                  </a:lnTo>
                  <a:lnTo>
                    <a:pt x="7589" y="47640"/>
                  </a:lnTo>
                  <a:lnTo>
                    <a:pt x="9906" y="52797"/>
                  </a:lnTo>
                  <a:lnTo>
                    <a:pt x="9906" y="0"/>
                  </a:lnTo>
                  <a:lnTo>
                    <a:pt x="10667" y="-5333"/>
                  </a:lnTo>
                  <a:lnTo>
                    <a:pt x="21691" y="-43895"/>
                  </a:lnTo>
                  <a:lnTo>
                    <a:pt x="54656" y="-85154"/>
                  </a:lnTo>
                  <a:lnTo>
                    <a:pt x="100304" y="-106679"/>
                  </a:lnTo>
                  <a:lnTo>
                    <a:pt x="133873" y="-110161"/>
                  </a:lnTo>
                  <a:lnTo>
                    <a:pt x="150720" y="-108662"/>
                  </a:lnTo>
                  <a:lnTo>
                    <a:pt x="197994" y="-91290"/>
                  </a:lnTo>
                  <a:lnTo>
                    <a:pt x="234211" y="-54752"/>
                  </a:lnTo>
                  <a:lnTo>
                    <a:pt x="251460" y="762"/>
                  </a:lnTo>
                  <a:lnTo>
                    <a:pt x="251460" y="53491"/>
                  </a:lnTo>
                  <a:lnTo>
                    <a:pt x="253479" y="48928"/>
                  </a:lnTo>
                  <a:lnTo>
                    <a:pt x="258894" y="28578"/>
                  </a:lnTo>
                  <a:lnTo>
                    <a:pt x="261365" y="6096"/>
                  </a:lnTo>
                  <a:close/>
                </a:path>
                <a:path w="261365" h="132542">
                  <a:moveTo>
                    <a:pt x="251460" y="53491"/>
                  </a:moveTo>
                  <a:lnTo>
                    <a:pt x="251460" y="12954"/>
                  </a:lnTo>
                  <a:lnTo>
                    <a:pt x="248242" y="33007"/>
                  </a:lnTo>
                  <a:lnTo>
                    <a:pt x="242453" y="51082"/>
                  </a:lnTo>
                  <a:lnTo>
                    <a:pt x="212403" y="93315"/>
                  </a:lnTo>
                  <a:lnTo>
                    <a:pt x="169090" y="117308"/>
                  </a:lnTo>
                  <a:lnTo>
                    <a:pt x="136507" y="123010"/>
                  </a:lnTo>
                  <a:lnTo>
                    <a:pt x="119926" y="122737"/>
                  </a:lnTo>
                  <a:lnTo>
                    <a:pt x="72321" y="109275"/>
                  </a:lnTo>
                  <a:lnTo>
                    <a:pt x="33685" y="76599"/>
                  </a:lnTo>
                  <a:lnTo>
                    <a:pt x="11430" y="24384"/>
                  </a:lnTo>
                  <a:lnTo>
                    <a:pt x="9906" y="12192"/>
                  </a:lnTo>
                  <a:lnTo>
                    <a:pt x="9906" y="52797"/>
                  </a:lnTo>
                  <a:lnTo>
                    <a:pt x="39955" y="97796"/>
                  </a:lnTo>
                  <a:lnTo>
                    <a:pt x="87148" y="125841"/>
                  </a:lnTo>
                  <a:lnTo>
                    <a:pt x="122766" y="132542"/>
                  </a:lnTo>
                  <a:lnTo>
                    <a:pt x="140903" y="132359"/>
                  </a:lnTo>
                  <a:lnTo>
                    <a:pt x="192955" y="117932"/>
                  </a:lnTo>
                  <a:lnTo>
                    <a:pt x="235041" y="83144"/>
                  </a:lnTo>
                  <a:lnTo>
                    <a:pt x="245426" y="67124"/>
                  </a:lnTo>
                  <a:lnTo>
                    <a:pt x="251460" y="534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3678174" y="4863770"/>
              <a:ext cx="301752" cy="534924"/>
            </a:xfrm>
            <a:custGeom>
              <a:avLst/>
              <a:gdLst/>
              <a:ahLst/>
              <a:cxnLst/>
              <a:rect l="l" t="t" r="r" b="b"/>
              <a:pathLst>
                <a:path w="301752" h="534924">
                  <a:moveTo>
                    <a:pt x="32938" y="465799"/>
                  </a:moveTo>
                  <a:lnTo>
                    <a:pt x="3810" y="449580"/>
                  </a:lnTo>
                  <a:lnTo>
                    <a:pt x="0" y="534924"/>
                  </a:lnTo>
                  <a:lnTo>
                    <a:pt x="26670" y="516857"/>
                  </a:lnTo>
                  <a:lnTo>
                    <a:pt x="26670" y="477012"/>
                  </a:lnTo>
                  <a:lnTo>
                    <a:pt x="32938" y="465799"/>
                  </a:lnTo>
                  <a:close/>
                </a:path>
                <a:path w="301752" h="534924">
                  <a:moveTo>
                    <a:pt x="41280" y="470444"/>
                  </a:moveTo>
                  <a:lnTo>
                    <a:pt x="32938" y="465799"/>
                  </a:lnTo>
                  <a:lnTo>
                    <a:pt x="26670" y="477012"/>
                  </a:lnTo>
                  <a:lnTo>
                    <a:pt x="35052" y="481584"/>
                  </a:lnTo>
                  <a:lnTo>
                    <a:pt x="41280" y="470444"/>
                  </a:lnTo>
                  <a:close/>
                </a:path>
                <a:path w="301752" h="534924">
                  <a:moveTo>
                    <a:pt x="70866" y="486918"/>
                  </a:moveTo>
                  <a:lnTo>
                    <a:pt x="41280" y="470444"/>
                  </a:lnTo>
                  <a:lnTo>
                    <a:pt x="35052" y="481584"/>
                  </a:lnTo>
                  <a:lnTo>
                    <a:pt x="26670" y="477012"/>
                  </a:lnTo>
                  <a:lnTo>
                    <a:pt x="26670" y="516857"/>
                  </a:lnTo>
                  <a:lnTo>
                    <a:pt x="70866" y="486918"/>
                  </a:lnTo>
                  <a:close/>
                </a:path>
                <a:path w="301752" h="534924">
                  <a:moveTo>
                    <a:pt x="301752" y="4571"/>
                  </a:moveTo>
                  <a:lnTo>
                    <a:pt x="293370" y="0"/>
                  </a:lnTo>
                  <a:lnTo>
                    <a:pt x="32938" y="465799"/>
                  </a:lnTo>
                  <a:lnTo>
                    <a:pt x="41280" y="470444"/>
                  </a:lnTo>
                  <a:lnTo>
                    <a:pt x="301752" y="4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3674364" y="5617388"/>
              <a:ext cx="270510" cy="435863"/>
            </a:xfrm>
            <a:custGeom>
              <a:avLst/>
              <a:gdLst/>
              <a:ahLst/>
              <a:cxnLst/>
              <a:rect l="l" t="t" r="r" b="b"/>
              <a:pathLst>
                <a:path w="270510" h="435863">
                  <a:moveTo>
                    <a:pt x="234893" y="368671"/>
                  </a:moveTo>
                  <a:lnTo>
                    <a:pt x="7620" y="0"/>
                  </a:lnTo>
                  <a:lnTo>
                    <a:pt x="0" y="4572"/>
                  </a:lnTo>
                  <a:lnTo>
                    <a:pt x="226417" y="373795"/>
                  </a:lnTo>
                  <a:lnTo>
                    <a:pt x="234893" y="368671"/>
                  </a:lnTo>
                  <a:close/>
                </a:path>
                <a:path w="270510" h="435863">
                  <a:moveTo>
                    <a:pt x="241554" y="417880"/>
                  </a:moveTo>
                  <a:lnTo>
                    <a:pt x="241554" y="379476"/>
                  </a:lnTo>
                  <a:lnTo>
                    <a:pt x="233172" y="384810"/>
                  </a:lnTo>
                  <a:lnTo>
                    <a:pt x="226417" y="373795"/>
                  </a:lnTo>
                  <a:lnTo>
                    <a:pt x="198120" y="390906"/>
                  </a:lnTo>
                  <a:lnTo>
                    <a:pt x="241554" y="417880"/>
                  </a:lnTo>
                  <a:close/>
                </a:path>
                <a:path w="270510" h="435863">
                  <a:moveTo>
                    <a:pt x="241554" y="379476"/>
                  </a:moveTo>
                  <a:lnTo>
                    <a:pt x="234893" y="368671"/>
                  </a:lnTo>
                  <a:lnTo>
                    <a:pt x="226417" y="373795"/>
                  </a:lnTo>
                  <a:lnTo>
                    <a:pt x="233172" y="384810"/>
                  </a:lnTo>
                  <a:lnTo>
                    <a:pt x="241554" y="379476"/>
                  </a:lnTo>
                  <a:close/>
                </a:path>
                <a:path w="270510" h="435863">
                  <a:moveTo>
                    <a:pt x="270510" y="435864"/>
                  </a:moveTo>
                  <a:lnTo>
                    <a:pt x="263652" y="351282"/>
                  </a:lnTo>
                  <a:lnTo>
                    <a:pt x="234893" y="368671"/>
                  </a:lnTo>
                  <a:lnTo>
                    <a:pt x="241554" y="379476"/>
                  </a:lnTo>
                  <a:lnTo>
                    <a:pt x="241554" y="417880"/>
                  </a:lnTo>
                  <a:lnTo>
                    <a:pt x="270510" y="435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4046982" y="4895012"/>
              <a:ext cx="419100" cy="1143000"/>
            </a:xfrm>
            <a:custGeom>
              <a:avLst/>
              <a:gdLst/>
              <a:ahLst/>
              <a:cxnLst/>
              <a:rect l="l" t="t" r="r" b="b"/>
              <a:pathLst>
                <a:path w="419100" h="1143000">
                  <a:moveTo>
                    <a:pt x="388177" y="1070035"/>
                  </a:moveTo>
                  <a:lnTo>
                    <a:pt x="9144" y="0"/>
                  </a:lnTo>
                  <a:lnTo>
                    <a:pt x="0" y="3048"/>
                  </a:lnTo>
                  <a:lnTo>
                    <a:pt x="379084" y="1073227"/>
                  </a:lnTo>
                  <a:lnTo>
                    <a:pt x="388177" y="1070035"/>
                  </a:lnTo>
                  <a:close/>
                </a:path>
                <a:path w="419100" h="1143000">
                  <a:moveTo>
                    <a:pt x="392430" y="1127063"/>
                  </a:moveTo>
                  <a:lnTo>
                    <a:pt x="392430" y="1082040"/>
                  </a:lnTo>
                  <a:lnTo>
                    <a:pt x="383286" y="1085088"/>
                  </a:lnTo>
                  <a:lnTo>
                    <a:pt x="379084" y="1073227"/>
                  </a:lnTo>
                  <a:lnTo>
                    <a:pt x="347472" y="1084326"/>
                  </a:lnTo>
                  <a:lnTo>
                    <a:pt x="392430" y="1127063"/>
                  </a:lnTo>
                  <a:close/>
                </a:path>
                <a:path w="419100" h="1143000">
                  <a:moveTo>
                    <a:pt x="392430" y="1082040"/>
                  </a:moveTo>
                  <a:lnTo>
                    <a:pt x="388177" y="1070035"/>
                  </a:lnTo>
                  <a:lnTo>
                    <a:pt x="379084" y="1073227"/>
                  </a:lnTo>
                  <a:lnTo>
                    <a:pt x="383286" y="1085088"/>
                  </a:lnTo>
                  <a:lnTo>
                    <a:pt x="392430" y="1082040"/>
                  </a:lnTo>
                  <a:close/>
                </a:path>
                <a:path w="419100" h="1143000">
                  <a:moveTo>
                    <a:pt x="419100" y="1059180"/>
                  </a:moveTo>
                  <a:lnTo>
                    <a:pt x="388177" y="1070035"/>
                  </a:lnTo>
                  <a:lnTo>
                    <a:pt x="392430" y="1082040"/>
                  </a:lnTo>
                  <a:lnTo>
                    <a:pt x="392430" y="1127063"/>
                  </a:lnTo>
                  <a:lnTo>
                    <a:pt x="409194" y="1143000"/>
                  </a:lnTo>
                  <a:lnTo>
                    <a:pt x="419100" y="1059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4097274" y="6135547"/>
              <a:ext cx="290322" cy="76200"/>
            </a:xfrm>
            <a:custGeom>
              <a:avLst/>
              <a:gdLst/>
              <a:ahLst/>
              <a:cxnLst/>
              <a:rect l="l" t="t" r="r" b="b"/>
              <a:pathLst>
                <a:path w="290322" h="76200">
                  <a:moveTo>
                    <a:pt x="213888" y="33192"/>
                  </a:moveTo>
                  <a:lnTo>
                    <a:pt x="762" y="27432"/>
                  </a:lnTo>
                  <a:lnTo>
                    <a:pt x="0" y="37338"/>
                  </a:lnTo>
                  <a:lnTo>
                    <a:pt x="213612" y="42372"/>
                  </a:lnTo>
                  <a:lnTo>
                    <a:pt x="213888" y="33192"/>
                  </a:lnTo>
                  <a:close/>
                </a:path>
                <a:path w="290322" h="76200">
                  <a:moveTo>
                    <a:pt x="226314" y="69745"/>
                  </a:moveTo>
                  <a:lnTo>
                    <a:pt x="226314" y="42672"/>
                  </a:lnTo>
                  <a:lnTo>
                    <a:pt x="213612" y="42372"/>
                  </a:lnTo>
                  <a:lnTo>
                    <a:pt x="212598" y="76200"/>
                  </a:lnTo>
                  <a:lnTo>
                    <a:pt x="226314" y="69745"/>
                  </a:lnTo>
                  <a:close/>
                </a:path>
                <a:path w="290322" h="76200">
                  <a:moveTo>
                    <a:pt x="226314" y="42672"/>
                  </a:moveTo>
                  <a:lnTo>
                    <a:pt x="226314" y="33528"/>
                  </a:lnTo>
                  <a:lnTo>
                    <a:pt x="213888" y="33192"/>
                  </a:lnTo>
                  <a:lnTo>
                    <a:pt x="213612" y="42372"/>
                  </a:lnTo>
                  <a:lnTo>
                    <a:pt x="226314" y="42672"/>
                  </a:lnTo>
                  <a:close/>
                </a:path>
                <a:path w="290322" h="76200">
                  <a:moveTo>
                    <a:pt x="290322" y="39624"/>
                  </a:moveTo>
                  <a:lnTo>
                    <a:pt x="214884" y="0"/>
                  </a:lnTo>
                  <a:lnTo>
                    <a:pt x="213888" y="33192"/>
                  </a:lnTo>
                  <a:lnTo>
                    <a:pt x="226314" y="33528"/>
                  </a:lnTo>
                  <a:lnTo>
                    <a:pt x="226314" y="69745"/>
                  </a:lnTo>
                  <a:lnTo>
                    <a:pt x="290322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4155186" y="4847006"/>
              <a:ext cx="605790" cy="536448"/>
            </a:xfrm>
            <a:custGeom>
              <a:avLst/>
              <a:gdLst/>
              <a:ahLst/>
              <a:cxnLst/>
              <a:rect l="l" t="t" r="r" b="b"/>
              <a:pathLst>
                <a:path w="605790" h="536448">
                  <a:moveTo>
                    <a:pt x="551531" y="482489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545093" y="489804"/>
                  </a:lnTo>
                  <a:lnTo>
                    <a:pt x="551531" y="482489"/>
                  </a:lnTo>
                  <a:close/>
                </a:path>
                <a:path w="605790" h="536448">
                  <a:moveTo>
                    <a:pt x="560832" y="524375"/>
                  </a:moveTo>
                  <a:lnTo>
                    <a:pt x="560832" y="490728"/>
                  </a:lnTo>
                  <a:lnTo>
                    <a:pt x="554736" y="498348"/>
                  </a:lnTo>
                  <a:lnTo>
                    <a:pt x="545093" y="489804"/>
                  </a:lnTo>
                  <a:lnTo>
                    <a:pt x="523494" y="514350"/>
                  </a:lnTo>
                  <a:lnTo>
                    <a:pt x="560832" y="524375"/>
                  </a:lnTo>
                  <a:close/>
                </a:path>
                <a:path w="605790" h="536448">
                  <a:moveTo>
                    <a:pt x="560832" y="490728"/>
                  </a:moveTo>
                  <a:lnTo>
                    <a:pt x="551531" y="482489"/>
                  </a:lnTo>
                  <a:lnTo>
                    <a:pt x="545093" y="489804"/>
                  </a:lnTo>
                  <a:lnTo>
                    <a:pt x="554736" y="498348"/>
                  </a:lnTo>
                  <a:lnTo>
                    <a:pt x="560832" y="490728"/>
                  </a:lnTo>
                  <a:close/>
                </a:path>
                <a:path w="605790" h="536448">
                  <a:moveTo>
                    <a:pt x="605790" y="536448"/>
                  </a:moveTo>
                  <a:lnTo>
                    <a:pt x="573786" y="457200"/>
                  </a:lnTo>
                  <a:lnTo>
                    <a:pt x="551531" y="482489"/>
                  </a:lnTo>
                  <a:lnTo>
                    <a:pt x="560832" y="490728"/>
                  </a:lnTo>
                  <a:lnTo>
                    <a:pt x="560832" y="524375"/>
                  </a:lnTo>
                  <a:lnTo>
                    <a:pt x="605790" y="536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6086094" y="4963939"/>
              <a:ext cx="260603" cy="251840"/>
            </a:xfrm>
            <a:custGeom>
              <a:avLst/>
              <a:gdLst/>
              <a:ahLst/>
              <a:cxnLst/>
              <a:rect l="l" t="t" r="r" b="b"/>
              <a:pathLst>
                <a:path w="260603" h="251840">
                  <a:moveTo>
                    <a:pt x="260604" y="126144"/>
                  </a:moveTo>
                  <a:lnTo>
                    <a:pt x="260604" y="119286"/>
                  </a:lnTo>
                  <a:lnTo>
                    <a:pt x="259842" y="113190"/>
                  </a:lnTo>
                  <a:lnTo>
                    <a:pt x="247845" y="72467"/>
                  </a:lnTo>
                  <a:lnTo>
                    <a:pt x="226545" y="40783"/>
                  </a:lnTo>
                  <a:lnTo>
                    <a:pt x="182247" y="10211"/>
                  </a:lnTo>
                  <a:lnTo>
                    <a:pt x="130121" y="0"/>
                  </a:lnTo>
                  <a:lnTo>
                    <a:pt x="112364" y="1122"/>
                  </a:lnTo>
                  <a:lnTo>
                    <a:pt x="62027" y="18080"/>
                  </a:lnTo>
                  <a:lnTo>
                    <a:pt x="22206" y="55430"/>
                  </a:lnTo>
                  <a:lnTo>
                    <a:pt x="5383" y="91668"/>
                  </a:lnTo>
                  <a:lnTo>
                    <a:pt x="0" y="120048"/>
                  </a:lnTo>
                  <a:lnTo>
                    <a:pt x="0" y="133002"/>
                  </a:lnTo>
                  <a:lnTo>
                    <a:pt x="1524" y="145194"/>
                  </a:lnTo>
                  <a:lnTo>
                    <a:pt x="7581" y="166877"/>
                  </a:lnTo>
                  <a:lnTo>
                    <a:pt x="9906" y="172066"/>
                  </a:lnTo>
                  <a:lnTo>
                    <a:pt x="9905" y="113952"/>
                  </a:lnTo>
                  <a:lnTo>
                    <a:pt x="14602" y="93671"/>
                  </a:lnTo>
                  <a:lnTo>
                    <a:pt x="42213" y="46020"/>
                  </a:lnTo>
                  <a:lnTo>
                    <a:pt x="84275" y="18031"/>
                  </a:lnTo>
                  <a:lnTo>
                    <a:pt x="133292" y="9544"/>
                  </a:lnTo>
                  <a:lnTo>
                    <a:pt x="149882" y="11021"/>
                  </a:lnTo>
                  <a:lnTo>
                    <a:pt x="196517" y="28287"/>
                  </a:lnTo>
                  <a:lnTo>
                    <a:pt x="232620" y="64683"/>
                  </a:lnTo>
                  <a:lnTo>
                    <a:pt x="250697" y="120048"/>
                  </a:lnTo>
                  <a:lnTo>
                    <a:pt x="250697" y="172541"/>
                  </a:lnTo>
                  <a:lnTo>
                    <a:pt x="252367" y="168831"/>
                  </a:lnTo>
                  <a:lnTo>
                    <a:pt x="257930" y="148555"/>
                  </a:lnTo>
                  <a:lnTo>
                    <a:pt x="260604" y="126144"/>
                  </a:lnTo>
                  <a:close/>
                </a:path>
                <a:path w="260603" h="251840">
                  <a:moveTo>
                    <a:pt x="250697" y="172541"/>
                  </a:moveTo>
                  <a:lnTo>
                    <a:pt x="250697" y="132240"/>
                  </a:lnTo>
                  <a:lnTo>
                    <a:pt x="247369" y="152307"/>
                  </a:lnTo>
                  <a:lnTo>
                    <a:pt x="241518" y="170394"/>
                  </a:lnTo>
                  <a:lnTo>
                    <a:pt x="211509" y="212650"/>
                  </a:lnTo>
                  <a:lnTo>
                    <a:pt x="168453" y="236650"/>
                  </a:lnTo>
                  <a:lnTo>
                    <a:pt x="136078" y="242349"/>
                  </a:lnTo>
                  <a:lnTo>
                    <a:pt x="119595" y="242073"/>
                  </a:lnTo>
                  <a:lnTo>
                    <a:pt x="72182" y="228597"/>
                  </a:lnTo>
                  <a:lnTo>
                    <a:pt x="33457" y="195904"/>
                  </a:lnTo>
                  <a:lnTo>
                    <a:pt x="10668" y="143670"/>
                  </a:lnTo>
                  <a:lnTo>
                    <a:pt x="9906" y="137574"/>
                  </a:lnTo>
                  <a:lnTo>
                    <a:pt x="9906" y="172066"/>
                  </a:lnTo>
                  <a:lnTo>
                    <a:pt x="39753" y="216971"/>
                  </a:lnTo>
                  <a:lnTo>
                    <a:pt x="86594" y="245061"/>
                  </a:lnTo>
                  <a:lnTo>
                    <a:pt x="121954" y="251840"/>
                  </a:lnTo>
                  <a:lnTo>
                    <a:pt x="139969" y="251707"/>
                  </a:lnTo>
                  <a:lnTo>
                    <a:pt x="191741" y="237466"/>
                  </a:lnTo>
                  <a:lnTo>
                    <a:pt x="233774" y="202896"/>
                  </a:lnTo>
                  <a:lnTo>
                    <a:pt x="244214" y="186952"/>
                  </a:lnTo>
                  <a:lnTo>
                    <a:pt x="250697" y="172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7069074" y="5880173"/>
              <a:ext cx="259842" cy="252982"/>
            </a:xfrm>
            <a:custGeom>
              <a:avLst/>
              <a:gdLst/>
              <a:ahLst/>
              <a:cxnLst/>
              <a:rect l="l" t="t" r="r" b="b"/>
              <a:pathLst>
                <a:path w="259842" h="252982">
                  <a:moveTo>
                    <a:pt x="259842" y="126596"/>
                  </a:moveTo>
                  <a:lnTo>
                    <a:pt x="259842" y="119738"/>
                  </a:lnTo>
                  <a:lnTo>
                    <a:pt x="259079" y="113642"/>
                  </a:lnTo>
                  <a:lnTo>
                    <a:pt x="247673" y="72668"/>
                  </a:lnTo>
                  <a:lnTo>
                    <a:pt x="226677" y="40827"/>
                  </a:lnTo>
                  <a:lnTo>
                    <a:pt x="182440" y="10168"/>
                  </a:lnTo>
                  <a:lnTo>
                    <a:pt x="130092" y="0"/>
                  </a:lnTo>
                  <a:lnTo>
                    <a:pt x="112237" y="1158"/>
                  </a:lnTo>
                  <a:lnTo>
                    <a:pt x="61644" y="18256"/>
                  </a:lnTo>
                  <a:lnTo>
                    <a:pt x="21792" y="55763"/>
                  </a:lnTo>
                  <a:lnTo>
                    <a:pt x="5182" y="92088"/>
                  </a:lnTo>
                  <a:lnTo>
                    <a:pt x="0" y="120500"/>
                  </a:lnTo>
                  <a:lnTo>
                    <a:pt x="0" y="133454"/>
                  </a:lnTo>
                  <a:lnTo>
                    <a:pt x="762" y="139550"/>
                  </a:lnTo>
                  <a:lnTo>
                    <a:pt x="1524" y="146408"/>
                  </a:lnTo>
                  <a:lnTo>
                    <a:pt x="7310" y="168159"/>
                  </a:lnTo>
                  <a:lnTo>
                    <a:pt x="9144" y="172353"/>
                  </a:lnTo>
                  <a:lnTo>
                    <a:pt x="9144" y="120500"/>
                  </a:lnTo>
                  <a:lnTo>
                    <a:pt x="9905" y="114404"/>
                  </a:lnTo>
                  <a:lnTo>
                    <a:pt x="21283" y="75859"/>
                  </a:lnTo>
                  <a:lnTo>
                    <a:pt x="54312" y="34584"/>
                  </a:lnTo>
                  <a:lnTo>
                    <a:pt x="99668" y="13014"/>
                  </a:lnTo>
                  <a:lnTo>
                    <a:pt x="132959" y="9501"/>
                  </a:lnTo>
                  <a:lnTo>
                    <a:pt x="149667" y="10985"/>
                  </a:lnTo>
                  <a:lnTo>
                    <a:pt x="196627" y="28333"/>
                  </a:lnTo>
                  <a:lnTo>
                    <a:pt x="232865" y="64893"/>
                  </a:lnTo>
                  <a:lnTo>
                    <a:pt x="250697" y="120500"/>
                  </a:lnTo>
                  <a:lnTo>
                    <a:pt x="250697" y="172755"/>
                  </a:lnTo>
                  <a:lnTo>
                    <a:pt x="252196" y="169344"/>
                  </a:lnTo>
                  <a:lnTo>
                    <a:pt x="257508" y="149030"/>
                  </a:lnTo>
                  <a:lnTo>
                    <a:pt x="259842" y="126596"/>
                  </a:lnTo>
                  <a:close/>
                </a:path>
                <a:path w="259842" h="252982">
                  <a:moveTo>
                    <a:pt x="250697" y="172755"/>
                  </a:moveTo>
                  <a:lnTo>
                    <a:pt x="250697" y="132692"/>
                  </a:lnTo>
                  <a:lnTo>
                    <a:pt x="247421" y="152898"/>
                  </a:lnTo>
                  <a:lnTo>
                    <a:pt x="241585" y="171109"/>
                  </a:lnTo>
                  <a:lnTo>
                    <a:pt x="211450" y="213656"/>
                  </a:lnTo>
                  <a:lnTo>
                    <a:pt x="168124" y="237819"/>
                  </a:lnTo>
                  <a:lnTo>
                    <a:pt x="135559" y="243554"/>
                  </a:lnTo>
                  <a:lnTo>
                    <a:pt x="118994" y="243273"/>
                  </a:lnTo>
                  <a:lnTo>
                    <a:pt x="71449" y="229692"/>
                  </a:lnTo>
                  <a:lnTo>
                    <a:pt x="32878" y="196750"/>
                  </a:lnTo>
                  <a:lnTo>
                    <a:pt x="10668" y="144122"/>
                  </a:lnTo>
                  <a:lnTo>
                    <a:pt x="9144" y="132692"/>
                  </a:lnTo>
                  <a:lnTo>
                    <a:pt x="9144" y="172353"/>
                  </a:lnTo>
                  <a:lnTo>
                    <a:pt x="39116" y="218320"/>
                  </a:lnTo>
                  <a:lnTo>
                    <a:pt x="86066" y="246322"/>
                  </a:lnTo>
                  <a:lnTo>
                    <a:pt x="121636" y="252982"/>
                  </a:lnTo>
                  <a:lnTo>
                    <a:pt x="139769" y="252779"/>
                  </a:lnTo>
                  <a:lnTo>
                    <a:pt x="191837" y="238306"/>
                  </a:lnTo>
                  <a:lnTo>
                    <a:pt x="233880" y="203518"/>
                  </a:lnTo>
                  <a:lnTo>
                    <a:pt x="244216" y="187514"/>
                  </a:lnTo>
                  <a:lnTo>
                    <a:pt x="250697" y="1727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6070092" y="5903738"/>
              <a:ext cx="260603" cy="251841"/>
            </a:xfrm>
            <a:custGeom>
              <a:avLst/>
              <a:gdLst/>
              <a:ahLst/>
              <a:cxnLst/>
              <a:rect l="l" t="t" r="r" b="b"/>
              <a:pathLst>
                <a:path w="260603" h="251841">
                  <a:moveTo>
                    <a:pt x="260604" y="125891"/>
                  </a:moveTo>
                  <a:lnTo>
                    <a:pt x="260604" y="119033"/>
                  </a:lnTo>
                  <a:lnTo>
                    <a:pt x="259842" y="112937"/>
                  </a:lnTo>
                  <a:lnTo>
                    <a:pt x="247701" y="72239"/>
                  </a:lnTo>
                  <a:lnTo>
                    <a:pt x="226382" y="40602"/>
                  </a:lnTo>
                  <a:lnTo>
                    <a:pt x="182211" y="10125"/>
                  </a:lnTo>
                  <a:lnTo>
                    <a:pt x="130297" y="0"/>
                  </a:lnTo>
                  <a:lnTo>
                    <a:pt x="112610" y="1143"/>
                  </a:lnTo>
                  <a:lnTo>
                    <a:pt x="62417" y="18118"/>
                  </a:lnTo>
                  <a:lnTo>
                    <a:pt x="22553" y="55390"/>
                  </a:lnTo>
                  <a:lnTo>
                    <a:pt x="5539" y="91504"/>
                  </a:lnTo>
                  <a:lnTo>
                    <a:pt x="0" y="119795"/>
                  </a:lnTo>
                  <a:lnTo>
                    <a:pt x="0" y="132749"/>
                  </a:lnTo>
                  <a:lnTo>
                    <a:pt x="762" y="138845"/>
                  </a:lnTo>
                  <a:lnTo>
                    <a:pt x="1524" y="145703"/>
                  </a:lnTo>
                  <a:lnTo>
                    <a:pt x="7631" y="167316"/>
                  </a:lnTo>
                  <a:lnTo>
                    <a:pt x="9906" y="172345"/>
                  </a:lnTo>
                  <a:lnTo>
                    <a:pt x="9906" y="119795"/>
                  </a:lnTo>
                  <a:lnTo>
                    <a:pt x="10667" y="113699"/>
                  </a:lnTo>
                  <a:lnTo>
                    <a:pt x="21819" y="75464"/>
                  </a:lnTo>
                  <a:lnTo>
                    <a:pt x="54705" y="34537"/>
                  </a:lnTo>
                  <a:lnTo>
                    <a:pt x="100067" y="13167"/>
                  </a:lnTo>
                  <a:lnTo>
                    <a:pt x="133397" y="9701"/>
                  </a:lnTo>
                  <a:lnTo>
                    <a:pt x="150125" y="11182"/>
                  </a:lnTo>
                  <a:lnTo>
                    <a:pt x="197102" y="28407"/>
                  </a:lnTo>
                  <a:lnTo>
                    <a:pt x="233219" y="64670"/>
                  </a:lnTo>
                  <a:lnTo>
                    <a:pt x="250697" y="119795"/>
                  </a:lnTo>
                  <a:lnTo>
                    <a:pt x="250697" y="172889"/>
                  </a:lnTo>
                  <a:lnTo>
                    <a:pt x="252607" y="168596"/>
                  </a:lnTo>
                  <a:lnTo>
                    <a:pt x="258061" y="148310"/>
                  </a:lnTo>
                  <a:lnTo>
                    <a:pt x="260604" y="125891"/>
                  </a:lnTo>
                  <a:close/>
                </a:path>
                <a:path w="260603" h="251841">
                  <a:moveTo>
                    <a:pt x="250697" y="172889"/>
                  </a:moveTo>
                  <a:lnTo>
                    <a:pt x="250697" y="131987"/>
                  </a:lnTo>
                  <a:lnTo>
                    <a:pt x="247532" y="152126"/>
                  </a:lnTo>
                  <a:lnTo>
                    <a:pt x="241802" y="170269"/>
                  </a:lnTo>
                  <a:lnTo>
                    <a:pt x="211952" y="212621"/>
                  </a:lnTo>
                  <a:lnTo>
                    <a:pt x="168828" y="236630"/>
                  </a:lnTo>
                  <a:lnTo>
                    <a:pt x="136336" y="242301"/>
                  </a:lnTo>
                  <a:lnTo>
                    <a:pt x="119784" y="242004"/>
                  </a:lnTo>
                  <a:lnTo>
                    <a:pt x="72174" y="228455"/>
                  </a:lnTo>
                  <a:lnTo>
                    <a:pt x="33350" y="195689"/>
                  </a:lnTo>
                  <a:lnTo>
                    <a:pt x="10668" y="143417"/>
                  </a:lnTo>
                  <a:lnTo>
                    <a:pt x="9906" y="138083"/>
                  </a:lnTo>
                  <a:lnTo>
                    <a:pt x="9906" y="172345"/>
                  </a:lnTo>
                  <a:lnTo>
                    <a:pt x="39966" y="217219"/>
                  </a:lnTo>
                  <a:lnTo>
                    <a:pt x="86963" y="245151"/>
                  </a:lnTo>
                  <a:lnTo>
                    <a:pt x="122402" y="251841"/>
                  </a:lnTo>
                  <a:lnTo>
                    <a:pt x="140446" y="251669"/>
                  </a:lnTo>
                  <a:lnTo>
                    <a:pt x="192240" y="237330"/>
                  </a:lnTo>
                  <a:lnTo>
                    <a:pt x="234170" y="202691"/>
                  </a:lnTo>
                  <a:lnTo>
                    <a:pt x="244542" y="186730"/>
                  </a:lnTo>
                  <a:lnTo>
                    <a:pt x="250697" y="172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7076694" y="4948199"/>
              <a:ext cx="260603" cy="253253"/>
            </a:xfrm>
            <a:custGeom>
              <a:avLst/>
              <a:gdLst/>
              <a:ahLst/>
              <a:cxnLst/>
              <a:rect l="l" t="t" r="r" b="b"/>
              <a:pathLst>
                <a:path w="260603" h="253253">
                  <a:moveTo>
                    <a:pt x="260604" y="126644"/>
                  </a:moveTo>
                  <a:lnTo>
                    <a:pt x="260604" y="119786"/>
                  </a:lnTo>
                  <a:lnTo>
                    <a:pt x="259842" y="113690"/>
                  </a:lnTo>
                  <a:lnTo>
                    <a:pt x="247825" y="72759"/>
                  </a:lnTo>
                  <a:lnTo>
                    <a:pt x="226512" y="40924"/>
                  </a:lnTo>
                  <a:lnTo>
                    <a:pt x="182205" y="10229"/>
                  </a:lnTo>
                  <a:lnTo>
                    <a:pt x="130078" y="0"/>
                  </a:lnTo>
                  <a:lnTo>
                    <a:pt x="112323" y="1137"/>
                  </a:lnTo>
                  <a:lnTo>
                    <a:pt x="61996" y="18193"/>
                  </a:lnTo>
                  <a:lnTo>
                    <a:pt x="22189" y="55711"/>
                  </a:lnTo>
                  <a:lnTo>
                    <a:pt x="5377" y="92090"/>
                  </a:lnTo>
                  <a:lnTo>
                    <a:pt x="0" y="120548"/>
                  </a:lnTo>
                  <a:lnTo>
                    <a:pt x="0" y="133502"/>
                  </a:lnTo>
                  <a:lnTo>
                    <a:pt x="762" y="139598"/>
                  </a:lnTo>
                  <a:lnTo>
                    <a:pt x="1524" y="146456"/>
                  </a:lnTo>
                  <a:lnTo>
                    <a:pt x="7667" y="168216"/>
                  </a:lnTo>
                  <a:lnTo>
                    <a:pt x="9906" y="173187"/>
                  </a:lnTo>
                  <a:lnTo>
                    <a:pt x="9905" y="114452"/>
                  </a:lnTo>
                  <a:lnTo>
                    <a:pt x="14498" y="94097"/>
                  </a:lnTo>
                  <a:lnTo>
                    <a:pt x="41990" y="46249"/>
                  </a:lnTo>
                  <a:lnTo>
                    <a:pt x="84142" y="18115"/>
                  </a:lnTo>
                  <a:lnTo>
                    <a:pt x="133350" y="9553"/>
                  </a:lnTo>
                  <a:lnTo>
                    <a:pt x="150006" y="11024"/>
                  </a:lnTo>
                  <a:lnTo>
                    <a:pt x="196792" y="28338"/>
                  </a:lnTo>
                  <a:lnTo>
                    <a:pt x="232890" y="64893"/>
                  </a:lnTo>
                  <a:lnTo>
                    <a:pt x="250697" y="120548"/>
                  </a:lnTo>
                  <a:lnTo>
                    <a:pt x="250697" y="173557"/>
                  </a:lnTo>
                  <a:lnTo>
                    <a:pt x="252482" y="169544"/>
                  </a:lnTo>
                  <a:lnTo>
                    <a:pt x="257990" y="149162"/>
                  </a:lnTo>
                  <a:lnTo>
                    <a:pt x="260604" y="126644"/>
                  </a:lnTo>
                  <a:close/>
                </a:path>
                <a:path w="260603" h="253253">
                  <a:moveTo>
                    <a:pt x="250697" y="173557"/>
                  </a:moveTo>
                  <a:lnTo>
                    <a:pt x="250697" y="132740"/>
                  </a:lnTo>
                  <a:lnTo>
                    <a:pt x="247457" y="152837"/>
                  </a:lnTo>
                  <a:lnTo>
                    <a:pt x="241681" y="170976"/>
                  </a:lnTo>
                  <a:lnTo>
                    <a:pt x="211823" y="213482"/>
                  </a:lnTo>
                  <a:lnTo>
                    <a:pt x="168822" y="237781"/>
                  </a:lnTo>
                  <a:lnTo>
                    <a:pt x="136440" y="243649"/>
                  </a:lnTo>
                  <a:lnTo>
                    <a:pt x="119942" y="243435"/>
                  </a:lnTo>
                  <a:lnTo>
                    <a:pt x="72447" y="230010"/>
                  </a:lnTo>
                  <a:lnTo>
                    <a:pt x="33601" y="197067"/>
                  </a:lnTo>
                  <a:lnTo>
                    <a:pt x="10668" y="144170"/>
                  </a:lnTo>
                  <a:lnTo>
                    <a:pt x="9906" y="138836"/>
                  </a:lnTo>
                  <a:lnTo>
                    <a:pt x="9906" y="173187"/>
                  </a:lnTo>
                  <a:lnTo>
                    <a:pt x="40026" y="218442"/>
                  </a:lnTo>
                  <a:lnTo>
                    <a:pt x="86962" y="246535"/>
                  </a:lnTo>
                  <a:lnTo>
                    <a:pt x="122339" y="253253"/>
                  </a:lnTo>
                  <a:lnTo>
                    <a:pt x="140350" y="253074"/>
                  </a:lnTo>
                  <a:lnTo>
                    <a:pt x="192067" y="238639"/>
                  </a:lnTo>
                  <a:lnTo>
                    <a:pt x="233988" y="203808"/>
                  </a:lnTo>
                  <a:lnTo>
                    <a:pt x="244381" y="187766"/>
                  </a:lnTo>
                  <a:lnTo>
                    <a:pt x="250697" y="173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6316980" y="4856674"/>
              <a:ext cx="786383" cy="161781"/>
            </a:xfrm>
            <a:custGeom>
              <a:avLst/>
              <a:gdLst/>
              <a:ahLst/>
              <a:cxnLst/>
              <a:rect l="l" t="t" r="r" b="b"/>
              <a:pathLst>
                <a:path w="786383" h="161781">
                  <a:moveTo>
                    <a:pt x="719954" y="97737"/>
                  </a:moveTo>
                  <a:lnTo>
                    <a:pt x="669118" y="74826"/>
                  </a:lnTo>
                  <a:lnTo>
                    <a:pt x="630270" y="58391"/>
                  </a:lnTo>
                  <a:lnTo>
                    <a:pt x="593408" y="43924"/>
                  </a:lnTo>
                  <a:lnTo>
                    <a:pt x="524710" y="21004"/>
                  </a:lnTo>
                  <a:lnTo>
                    <a:pt x="461169" y="6288"/>
                  </a:lnTo>
                  <a:lnTo>
                    <a:pt x="400931" y="0"/>
                  </a:lnTo>
                  <a:lnTo>
                    <a:pt x="371470" y="85"/>
                  </a:lnTo>
                  <a:lnTo>
                    <a:pt x="312705" y="6852"/>
                  </a:lnTo>
                  <a:lnTo>
                    <a:pt x="252603" y="22602"/>
                  </a:lnTo>
                  <a:lnTo>
                    <a:pt x="189308" y="47557"/>
                  </a:lnTo>
                  <a:lnTo>
                    <a:pt x="120966" y="81937"/>
                  </a:lnTo>
                  <a:lnTo>
                    <a:pt x="84322" y="102732"/>
                  </a:lnTo>
                  <a:lnTo>
                    <a:pt x="45720" y="125967"/>
                  </a:lnTo>
                  <a:lnTo>
                    <a:pt x="0" y="154161"/>
                  </a:lnTo>
                  <a:lnTo>
                    <a:pt x="5334" y="161781"/>
                  </a:lnTo>
                  <a:lnTo>
                    <a:pt x="50292" y="134349"/>
                  </a:lnTo>
                  <a:lnTo>
                    <a:pt x="88322" y="111485"/>
                  </a:lnTo>
                  <a:lnTo>
                    <a:pt x="124436" y="90989"/>
                  </a:lnTo>
                  <a:lnTo>
                    <a:pt x="158862" y="72842"/>
                  </a:lnTo>
                  <a:lnTo>
                    <a:pt x="223555" y="43502"/>
                  </a:lnTo>
                  <a:lnTo>
                    <a:pt x="284215" y="23290"/>
                  </a:lnTo>
                  <a:lnTo>
                    <a:pt x="342659" y="12031"/>
                  </a:lnTo>
                  <a:lnTo>
                    <a:pt x="400702" y="9551"/>
                  </a:lnTo>
                  <a:lnTo>
                    <a:pt x="430141" y="11549"/>
                  </a:lnTo>
                  <a:lnTo>
                    <a:pt x="490986" y="21909"/>
                  </a:lnTo>
                  <a:lnTo>
                    <a:pt x="555969" y="40612"/>
                  </a:lnTo>
                  <a:lnTo>
                    <a:pt x="626906" y="67482"/>
                  </a:lnTo>
                  <a:lnTo>
                    <a:pt x="665174" y="83925"/>
                  </a:lnTo>
                  <a:lnTo>
                    <a:pt x="705612" y="102345"/>
                  </a:lnTo>
                  <a:lnTo>
                    <a:pt x="715632" y="106997"/>
                  </a:lnTo>
                  <a:lnTo>
                    <a:pt x="719954" y="97737"/>
                  </a:lnTo>
                  <a:close/>
                </a:path>
                <a:path w="786383" h="161781">
                  <a:moveTo>
                    <a:pt x="731520" y="136099"/>
                  </a:moveTo>
                  <a:lnTo>
                    <a:pt x="731520" y="103107"/>
                  </a:lnTo>
                  <a:lnTo>
                    <a:pt x="726948" y="112251"/>
                  </a:lnTo>
                  <a:lnTo>
                    <a:pt x="715632" y="106997"/>
                  </a:lnTo>
                  <a:lnTo>
                    <a:pt x="701802" y="136635"/>
                  </a:lnTo>
                  <a:lnTo>
                    <a:pt x="731520" y="136099"/>
                  </a:lnTo>
                  <a:close/>
                </a:path>
                <a:path w="786383" h="161781">
                  <a:moveTo>
                    <a:pt x="731520" y="103107"/>
                  </a:moveTo>
                  <a:lnTo>
                    <a:pt x="719954" y="97737"/>
                  </a:lnTo>
                  <a:lnTo>
                    <a:pt x="715632" y="106997"/>
                  </a:lnTo>
                  <a:lnTo>
                    <a:pt x="726948" y="112251"/>
                  </a:lnTo>
                  <a:lnTo>
                    <a:pt x="731520" y="103107"/>
                  </a:lnTo>
                  <a:close/>
                </a:path>
                <a:path w="786383" h="161781">
                  <a:moveTo>
                    <a:pt x="786384" y="135111"/>
                  </a:moveTo>
                  <a:lnTo>
                    <a:pt x="733806" y="68055"/>
                  </a:lnTo>
                  <a:lnTo>
                    <a:pt x="719954" y="97737"/>
                  </a:lnTo>
                  <a:lnTo>
                    <a:pt x="731520" y="103107"/>
                  </a:lnTo>
                  <a:lnTo>
                    <a:pt x="731520" y="136099"/>
                  </a:lnTo>
                  <a:lnTo>
                    <a:pt x="786384" y="135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29"/>
            <p:cNvSpPr/>
            <p:nvPr/>
          </p:nvSpPr>
          <p:spPr>
            <a:xfrm>
              <a:off x="6293345" y="5780625"/>
              <a:ext cx="787907" cy="162136"/>
            </a:xfrm>
            <a:custGeom>
              <a:avLst/>
              <a:gdLst/>
              <a:ahLst/>
              <a:cxnLst/>
              <a:rect l="l" t="t" r="r" b="b"/>
              <a:pathLst>
                <a:path w="787907" h="162136">
                  <a:moveTo>
                    <a:pt x="721242" y="98171"/>
                  </a:moveTo>
                  <a:lnTo>
                    <a:pt x="710946" y="93556"/>
                  </a:lnTo>
                  <a:lnTo>
                    <a:pt x="669979" y="75014"/>
                  </a:lnTo>
                  <a:lnTo>
                    <a:pt x="631195" y="58455"/>
                  </a:lnTo>
                  <a:lnTo>
                    <a:pt x="594363" y="43903"/>
                  </a:lnTo>
                  <a:lnTo>
                    <a:pt x="525644" y="20909"/>
                  </a:lnTo>
                  <a:lnTo>
                    <a:pt x="461996" y="6214"/>
                  </a:lnTo>
                  <a:lnTo>
                    <a:pt x="401593" y="0"/>
                  </a:lnTo>
                  <a:lnTo>
                    <a:pt x="372036" y="130"/>
                  </a:lnTo>
                  <a:lnTo>
                    <a:pt x="313074" y="6978"/>
                  </a:lnTo>
                  <a:lnTo>
                    <a:pt x="252787" y="22764"/>
                  </a:lnTo>
                  <a:lnTo>
                    <a:pt x="189351" y="47667"/>
                  </a:lnTo>
                  <a:lnTo>
                    <a:pt x="120937" y="81872"/>
                  </a:lnTo>
                  <a:lnTo>
                    <a:pt x="84293" y="102519"/>
                  </a:lnTo>
                  <a:lnTo>
                    <a:pt x="45720" y="125560"/>
                  </a:lnTo>
                  <a:lnTo>
                    <a:pt x="0" y="153754"/>
                  </a:lnTo>
                  <a:lnTo>
                    <a:pt x="4572" y="162136"/>
                  </a:lnTo>
                  <a:lnTo>
                    <a:pt x="50292" y="133942"/>
                  </a:lnTo>
                  <a:lnTo>
                    <a:pt x="88765" y="111002"/>
                  </a:lnTo>
                  <a:lnTo>
                    <a:pt x="125203" y="90461"/>
                  </a:lnTo>
                  <a:lnTo>
                    <a:pt x="159847" y="72294"/>
                  </a:lnTo>
                  <a:lnTo>
                    <a:pt x="224713" y="42978"/>
                  </a:lnTo>
                  <a:lnTo>
                    <a:pt x="285285" y="22852"/>
                  </a:lnTo>
                  <a:lnTo>
                    <a:pt x="343486" y="11710"/>
                  </a:lnTo>
                  <a:lnTo>
                    <a:pt x="401593" y="9375"/>
                  </a:lnTo>
                  <a:lnTo>
                    <a:pt x="430548" y="11399"/>
                  </a:lnTo>
                  <a:lnTo>
                    <a:pt x="491234" y="21829"/>
                  </a:lnTo>
                  <a:lnTo>
                    <a:pt x="556279" y="40531"/>
                  </a:lnTo>
                  <a:lnTo>
                    <a:pt x="627605" y="67302"/>
                  </a:lnTo>
                  <a:lnTo>
                    <a:pt x="666225" y="83649"/>
                  </a:lnTo>
                  <a:lnTo>
                    <a:pt x="707136" y="101938"/>
                  </a:lnTo>
                  <a:lnTo>
                    <a:pt x="717321" y="106666"/>
                  </a:lnTo>
                  <a:lnTo>
                    <a:pt x="721242" y="98171"/>
                  </a:lnTo>
                  <a:close/>
                </a:path>
                <a:path w="787907" h="162136">
                  <a:moveTo>
                    <a:pt x="733044" y="136186"/>
                  </a:moveTo>
                  <a:lnTo>
                    <a:pt x="733044" y="103462"/>
                  </a:lnTo>
                  <a:lnTo>
                    <a:pt x="728472" y="111844"/>
                  </a:lnTo>
                  <a:lnTo>
                    <a:pt x="717321" y="106666"/>
                  </a:lnTo>
                  <a:lnTo>
                    <a:pt x="703326" y="136990"/>
                  </a:lnTo>
                  <a:lnTo>
                    <a:pt x="733044" y="136186"/>
                  </a:lnTo>
                  <a:close/>
                </a:path>
                <a:path w="787907" h="162136">
                  <a:moveTo>
                    <a:pt x="733044" y="103462"/>
                  </a:moveTo>
                  <a:lnTo>
                    <a:pt x="721242" y="98171"/>
                  </a:lnTo>
                  <a:lnTo>
                    <a:pt x="717321" y="106666"/>
                  </a:lnTo>
                  <a:lnTo>
                    <a:pt x="728472" y="111844"/>
                  </a:lnTo>
                  <a:lnTo>
                    <a:pt x="733044" y="103462"/>
                  </a:lnTo>
                  <a:close/>
                </a:path>
                <a:path w="787907" h="162136">
                  <a:moveTo>
                    <a:pt x="787908" y="134704"/>
                  </a:moveTo>
                  <a:lnTo>
                    <a:pt x="735330" y="67648"/>
                  </a:lnTo>
                  <a:lnTo>
                    <a:pt x="721242" y="98171"/>
                  </a:lnTo>
                  <a:lnTo>
                    <a:pt x="733044" y="103462"/>
                  </a:lnTo>
                  <a:lnTo>
                    <a:pt x="733044" y="136186"/>
                  </a:lnTo>
                  <a:lnTo>
                    <a:pt x="787908" y="134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30"/>
            <p:cNvSpPr/>
            <p:nvPr/>
          </p:nvSpPr>
          <p:spPr>
            <a:xfrm>
              <a:off x="6319254" y="5152568"/>
              <a:ext cx="787146" cy="135846"/>
            </a:xfrm>
            <a:custGeom>
              <a:avLst/>
              <a:gdLst/>
              <a:ahLst/>
              <a:cxnLst/>
              <a:rect l="l" t="t" r="r" b="b"/>
              <a:pathLst>
                <a:path w="787146" h="135846">
                  <a:moveTo>
                    <a:pt x="85344" y="0"/>
                  </a:moveTo>
                  <a:lnTo>
                    <a:pt x="0" y="2286"/>
                  </a:lnTo>
                  <a:lnTo>
                    <a:pt x="53340" y="69342"/>
                  </a:lnTo>
                  <a:lnTo>
                    <a:pt x="55626" y="64389"/>
                  </a:lnTo>
                  <a:lnTo>
                    <a:pt x="55626" y="33528"/>
                  </a:lnTo>
                  <a:lnTo>
                    <a:pt x="59436" y="25146"/>
                  </a:lnTo>
                  <a:lnTo>
                    <a:pt x="71214" y="30614"/>
                  </a:lnTo>
                  <a:lnTo>
                    <a:pt x="85344" y="0"/>
                  </a:lnTo>
                  <a:close/>
                </a:path>
                <a:path w="787146" h="135846">
                  <a:moveTo>
                    <a:pt x="71214" y="30614"/>
                  </a:moveTo>
                  <a:lnTo>
                    <a:pt x="59436" y="25146"/>
                  </a:lnTo>
                  <a:lnTo>
                    <a:pt x="55626" y="33528"/>
                  </a:lnTo>
                  <a:lnTo>
                    <a:pt x="67355" y="38974"/>
                  </a:lnTo>
                  <a:lnTo>
                    <a:pt x="71214" y="30614"/>
                  </a:lnTo>
                  <a:close/>
                </a:path>
                <a:path w="787146" h="135846">
                  <a:moveTo>
                    <a:pt x="67355" y="38974"/>
                  </a:moveTo>
                  <a:lnTo>
                    <a:pt x="55626" y="33528"/>
                  </a:lnTo>
                  <a:lnTo>
                    <a:pt x="55626" y="64389"/>
                  </a:lnTo>
                  <a:lnTo>
                    <a:pt x="67355" y="38974"/>
                  </a:lnTo>
                  <a:close/>
                </a:path>
                <a:path w="787146" h="135846">
                  <a:moveTo>
                    <a:pt x="787146" y="-16763"/>
                  </a:moveTo>
                  <a:lnTo>
                    <a:pt x="781812" y="-24383"/>
                  </a:lnTo>
                  <a:lnTo>
                    <a:pt x="736854" y="3048"/>
                  </a:lnTo>
                  <a:lnTo>
                    <a:pt x="698327" y="25855"/>
                  </a:lnTo>
                  <a:lnTo>
                    <a:pt x="661829" y="46254"/>
                  </a:lnTo>
                  <a:lnTo>
                    <a:pt x="627123" y="64273"/>
                  </a:lnTo>
                  <a:lnTo>
                    <a:pt x="562132" y="93291"/>
                  </a:lnTo>
                  <a:lnTo>
                    <a:pt x="501452" y="113144"/>
                  </a:lnTo>
                  <a:lnTo>
                    <a:pt x="443182" y="124067"/>
                  </a:lnTo>
                  <a:lnTo>
                    <a:pt x="385419" y="126296"/>
                  </a:lnTo>
                  <a:lnTo>
                    <a:pt x="356134" y="124224"/>
                  </a:lnTo>
                  <a:lnTo>
                    <a:pt x="295566" y="113853"/>
                  </a:lnTo>
                  <a:lnTo>
                    <a:pt x="230751" y="95378"/>
                  </a:lnTo>
                  <a:lnTo>
                    <a:pt x="159787" y="69032"/>
                  </a:lnTo>
                  <a:lnTo>
                    <a:pt x="121405" y="52981"/>
                  </a:lnTo>
                  <a:lnTo>
                    <a:pt x="80772" y="35052"/>
                  </a:lnTo>
                  <a:lnTo>
                    <a:pt x="71214" y="30614"/>
                  </a:lnTo>
                  <a:lnTo>
                    <a:pt x="67355" y="38974"/>
                  </a:lnTo>
                  <a:lnTo>
                    <a:pt x="118065" y="61647"/>
                  </a:lnTo>
                  <a:lnTo>
                    <a:pt x="156906" y="77938"/>
                  </a:lnTo>
                  <a:lnTo>
                    <a:pt x="193724" y="92279"/>
                  </a:lnTo>
                  <a:lnTo>
                    <a:pt x="262246" y="115001"/>
                  </a:lnTo>
                  <a:lnTo>
                    <a:pt x="325540" y="129598"/>
                  </a:lnTo>
                  <a:lnTo>
                    <a:pt x="385419" y="135846"/>
                  </a:lnTo>
                  <a:lnTo>
                    <a:pt x="414856" y="135783"/>
                  </a:lnTo>
                  <a:lnTo>
                    <a:pt x="473436" y="129116"/>
                  </a:lnTo>
                  <a:lnTo>
                    <a:pt x="533473" y="113565"/>
                  </a:lnTo>
                  <a:lnTo>
                    <a:pt x="596877" y="88911"/>
                  </a:lnTo>
                  <a:lnTo>
                    <a:pt x="665558" y="54938"/>
                  </a:lnTo>
                  <a:lnTo>
                    <a:pt x="702474" y="34389"/>
                  </a:lnTo>
                  <a:lnTo>
                    <a:pt x="741426" y="11430"/>
                  </a:lnTo>
                  <a:lnTo>
                    <a:pt x="787146" y="-16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6288011" y="6062396"/>
              <a:ext cx="787907" cy="135533"/>
            </a:xfrm>
            <a:custGeom>
              <a:avLst/>
              <a:gdLst/>
              <a:ahLst/>
              <a:cxnLst/>
              <a:rect l="l" t="t" r="r" b="b"/>
              <a:pathLst>
                <a:path w="787907" h="135533">
                  <a:moveTo>
                    <a:pt x="84581" y="0"/>
                  </a:moveTo>
                  <a:lnTo>
                    <a:pt x="0" y="2286"/>
                  </a:lnTo>
                  <a:lnTo>
                    <a:pt x="52577" y="68580"/>
                  </a:lnTo>
                  <a:lnTo>
                    <a:pt x="55625" y="62048"/>
                  </a:lnTo>
                  <a:lnTo>
                    <a:pt x="55625" y="33528"/>
                  </a:lnTo>
                  <a:lnTo>
                    <a:pt x="59435" y="24384"/>
                  </a:lnTo>
                  <a:lnTo>
                    <a:pt x="70751" y="29637"/>
                  </a:lnTo>
                  <a:lnTo>
                    <a:pt x="84581" y="0"/>
                  </a:lnTo>
                  <a:close/>
                </a:path>
                <a:path w="787907" h="135533">
                  <a:moveTo>
                    <a:pt x="70751" y="29637"/>
                  </a:moveTo>
                  <a:lnTo>
                    <a:pt x="59435" y="24384"/>
                  </a:lnTo>
                  <a:lnTo>
                    <a:pt x="55625" y="33528"/>
                  </a:lnTo>
                  <a:lnTo>
                    <a:pt x="66565" y="38607"/>
                  </a:lnTo>
                  <a:lnTo>
                    <a:pt x="70751" y="29637"/>
                  </a:lnTo>
                  <a:close/>
                </a:path>
                <a:path w="787907" h="135533">
                  <a:moveTo>
                    <a:pt x="66565" y="38607"/>
                  </a:moveTo>
                  <a:lnTo>
                    <a:pt x="55625" y="33528"/>
                  </a:lnTo>
                  <a:lnTo>
                    <a:pt x="55625" y="62048"/>
                  </a:lnTo>
                  <a:lnTo>
                    <a:pt x="66565" y="38607"/>
                  </a:lnTo>
                  <a:close/>
                </a:path>
                <a:path w="787907" h="135533">
                  <a:moveTo>
                    <a:pt x="787907" y="-16763"/>
                  </a:moveTo>
                  <a:lnTo>
                    <a:pt x="783335" y="-25145"/>
                  </a:lnTo>
                  <a:lnTo>
                    <a:pt x="737615" y="3048"/>
                  </a:lnTo>
                  <a:lnTo>
                    <a:pt x="699071" y="25768"/>
                  </a:lnTo>
                  <a:lnTo>
                    <a:pt x="662545" y="46103"/>
                  </a:lnTo>
                  <a:lnTo>
                    <a:pt x="627802" y="64080"/>
                  </a:lnTo>
                  <a:lnTo>
                    <a:pt x="562719" y="93065"/>
                  </a:lnTo>
                  <a:lnTo>
                    <a:pt x="501930" y="112931"/>
                  </a:lnTo>
                  <a:lnTo>
                    <a:pt x="443541" y="123888"/>
                  </a:lnTo>
                  <a:lnTo>
                    <a:pt x="385629" y="126144"/>
                  </a:lnTo>
                  <a:lnTo>
                    <a:pt x="356322" y="124079"/>
                  </a:lnTo>
                  <a:lnTo>
                    <a:pt x="295658" y="113683"/>
                  </a:lnTo>
                  <a:lnTo>
                    <a:pt x="230773" y="95113"/>
                  </a:lnTo>
                  <a:lnTo>
                    <a:pt x="159775" y="68578"/>
                  </a:lnTo>
                  <a:lnTo>
                    <a:pt x="121392" y="52390"/>
                  </a:lnTo>
                  <a:lnTo>
                    <a:pt x="80771" y="34290"/>
                  </a:lnTo>
                  <a:lnTo>
                    <a:pt x="70751" y="29637"/>
                  </a:lnTo>
                  <a:lnTo>
                    <a:pt x="66565" y="38607"/>
                  </a:lnTo>
                  <a:lnTo>
                    <a:pt x="117728" y="61549"/>
                  </a:lnTo>
                  <a:lnTo>
                    <a:pt x="156350" y="77762"/>
                  </a:lnTo>
                  <a:lnTo>
                    <a:pt x="193054" y="92045"/>
                  </a:lnTo>
                  <a:lnTo>
                    <a:pt x="261610" y="114700"/>
                  </a:lnTo>
                  <a:lnTo>
                    <a:pt x="325199" y="129275"/>
                  </a:lnTo>
                  <a:lnTo>
                    <a:pt x="385629" y="135533"/>
                  </a:lnTo>
                  <a:lnTo>
                    <a:pt x="415223" y="135469"/>
                  </a:lnTo>
                  <a:lnTo>
                    <a:pt x="474298" y="128806"/>
                  </a:lnTo>
                  <a:lnTo>
                    <a:pt x="534726" y="113231"/>
                  </a:lnTo>
                  <a:lnTo>
                    <a:pt x="598313" y="88509"/>
                  </a:lnTo>
                  <a:lnTo>
                    <a:pt x="666865" y="54400"/>
                  </a:lnTo>
                  <a:lnTo>
                    <a:pt x="703567" y="33751"/>
                  </a:lnTo>
                  <a:lnTo>
                    <a:pt x="787907" y="-16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7169658" y="5189144"/>
              <a:ext cx="76200" cy="716280"/>
            </a:xfrm>
            <a:custGeom>
              <a:avLst/>
              <a:gdLst/>
              <a:ahLst/>
              <a:cxnLst/>
              <a:rect l="l" t="t" r="r" b="b"/>
              <a:pathLst>
                <a:path w="76200" h="716279">
                  <a:moveTo>
                    <a:pt x="43433" y="709665"/>
                  </a:moveTo>
                  <a:lnTo>
                    <a:pt x="43433" y="652272"/>
                  </a:lnTo>
                  <a:lnTo>
                    <a:pt x="33527" y="653034"/>
                  </a:lnTo>
                  <a:lnTo>
                    <a:pt x="33127" y="639848"/>
                  </a:lnTo>
                  <a:lnTo>
                    <a:pt x="0" y="640842"/>
                  </a:lnTo>
                  <a:lnTo>
                    <a:pt x="40385" y="716280"/>
                  </a:lnTo>
                  <a:lnTo>
                    <a:pt x="43433" y="709665"/>
                  </a:lnTo>
                  <a:close/>
                </a:path>
                <a:path w="76200" h="716279">
                  <a:moveTo>
                    <a:pt x="43032" y="639551"/>
                  </a:moveTo>
                  <a:lnTo>
                    <a:pt x="22859" y="0"/>
                  </a:lnTo>
                  <a:lnTo>
                    <a:pt x="13715" y="0"/>
                  </a:lnTo>
                  <a:lnTo>
                    <a:pt x="33127" y="639848"/>
                  </a:lnTo>
                  <a:lnTo>
                    <a:pt x="43032" y="639551"/>
                  </a:lnTo>
                  <a:close/>
                </a:path>
                <a:path w="76200" h="716279">
                  <a:moveTo>
                    <a:pt x="43433" y="652272"/>
                  </a:moveTo>
                  <a:lnTo>
                    <a:pt x="43032" y="639551"/>
                  </a:lnTo>
                  <a:lnTo>
                    <a:pt x="33127" y="639848"/>
                  </a:lnTo>
                  <a:lnTo>
                    <a:pt x="33527" y="653034"/>
                  </a:lnTo>
                  <a:lnTo>
                    <a:pt x="43433" y="652272"/>
                  </a:lnTo>
                  <a:close/>
                </a:path>
                <a:path w="76200" h="716279">
                  <a:moveTo>
                    <a:pt x="76199" y="638556"/>
                  </a:moveTo>
                  <a:lnTo>
                    <a:pt x="43032" y="639551"/>
                  </a:lnTo>
                  <a:lnTo>
                    <a:pt x="43433" y="652272"/>
                  </a:lnTo>
                  <a:lnTo>
                    <a:pt x="43433" y="709665"/>
                  </a:lnTo>
                  <a:lnTo>
                    <a:pt x="76199" y="638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33"/>
            <p:cNvSpPr/>
            <p:nvPr/>
          </p:nvSpPr>
          <p:spPr>
            <a:xfrm>
              <a:off x="6173711" y="5205146"/>
              <a:ext cx="76200" cy="691896"/>
            </a:xfrm>
            <a:custGeom>
              <a:avLst/>
              <a:gdLst/>
              <a:ahLst/>
              <a:cxnLst/>
              <a:rect l="l" t="t" r="r" b="b"/>
              <a:pathLst>
                <a:path w="76200" h="691896">
                  <a:moveTo>
                    <a:pt x="76200" y="615696"/>
                  </a:moveTo>
                  <a:lnTo>
                    <a:pt x="0" y="615696"/>
                  </a:lnTo>
                  <a:lnTo>
                    <a:pt x="32778" y="681252"/>
                  </a:lnTo>
                  <a:lnTo>
                    <a:pt x="32778" y="628650"/>
                  </a:lnTo>
                  <a:lnTo>
                    <a:pt x="42684" y="628650"/>
                  </a:lnTo>
                  <a:lnTo>
                    <a:pt x="42684" y="682726"/>
                  </a:lnTo>
                  <a:lnTo>
                    <a:pt x="76200" y="615696"/>
                  </a:lnTo>
                  <a:close/>
                </a:path>
                <a:path w="76200" h="691896">
                  <a:moveTo>
                    <a:pt x="42684" y="615696"/>
                  </a:moveTo>
                  <a:lnTo>
                    <a:pt x="42684" y="0"/>
                  </a:lnTo>
                  <a:lnTo>
                    <a:pt x="32778" y="0"/>
                  </a:lnTo>
                  <a:lnTo>
                    <a:pt x="32778" y="615696"/>
                  </a:lnTo>
                  <a:lnTo>
                    <a:pt x="42684" y="615696"/>
                  </a:lnTo>
                  <a:close/>
                </a:path>
                <a:path w="76200" h="691896">
                  <a:moveTo>
                    <a:pt x="42684" y="682726"/>
                  </a:moveTo>
                  <a:lnTo>
                    <a:pt x="42684" y="628650"/>
                  </a:lnTo>
                  <a:lnTo>
                    <a:pt x="32778" y="628650"/>
                  </a:lnTo>
                  <a:lnTo>
                    <a:pt x="32778" y="681252"/>
                  </a:lnTo>
                  <a:lnTo>
                    <a:pt x="38100" y="691896"/>
                  </a:lnTo>
                  <a:lnTo>
                    <a:pt x="42684" y="6827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34"/>
            <p:cNvSpPr txBox="1"/>
            <p:nvPr/>
          </p:nvSpPr>
          <p:spPr>
            <a:xfrm>
              <a:off x="3558026" y="4884344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2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39" name="object 35"/>
            <p:cNvSpPr txBox="1"/>
            <p:nvPr/>
          </p:nvSpPr>
          <p:spPr>
            <a:xfrm>
              <a:off x="4522718" y="4818804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4</a:t>
              </a:r>
              <a:endParaRPr sz="180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9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Κατευθυνόμενο Γράφημα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2857500"/>
            <a:ext cx="8240150" cy="2295822"/>
          </a:xfrm>
        </p:spPr>
        <p:txBody>
          <a:bodyPr>
            <a:noAutofit/>
          </a:bodyPr>
          <a:lstStyle/>
          <a:p>
            <a:pPr marL="354965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400" spc="-15" dirty="0">
                <a:solidFill>
                  <a:srgbClr val="2F2B20"/>
                </a:solidFill>
                <a:cs typeface="Times New Roman"/>
              </a:rPr>
              <a:t>G</a:t>
            </a:r>
            <a:r>
              <a:rPr lang="el-GR" sz="24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5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400" spc="-20" dirty="0">
                <a:solidFill>
                  <a:srgbClr val="2F2B20"/>
                </a:solidFill>
                <a:cs typeface="Times New Roman"/>
              </a:rPr>
              <a:t>V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2400" spc="-20" dirty="0">
                <a:solidFill>
                  <a:srgbClr val="2F2B20"/>
                </a:solidFill>
                <a:cs typeface="Times New Roman"/>
              </a:rPr>
              <a:t>E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)</a:t>
            </a:r>
            <a:endParaRPr lang="el-GR" sz="2400" dirty="0">
              <a:solidFill>
                <a:srgbClr val="2F2B20"/>
              </a:solidFill>
              <a:cs typeface="Times New Roman"/>
            </a:endParaRPr>
          </a:p>
          <a:p>
            <a:pPr marL="469900" lvl="0" indent="0">
              <a:spcBef>
                <a:spcPts val="225"/>
              </a:spcBef>
              <a:buNone/>
              <a:tabLst>
                <a:tab pos="755015" algn="l"/>
              </a:tabLst>
            </a:pPr>
            <a:r>
              <a:rPr lang="el-GR" sz="2400" dirty="0">
                <a:solidFill>
                  <a:srgbClr val="2F2B20"/>
                </a:solidFill>
                <a:cs typeface="Times New Roman"/>
              </a:rPr>
              <a:t>–	V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5" dirty="0">
                <a:solidFill>
                  <a:srgbClr val="2F2B20"/>
                </a:solidFill>
                <a:cs typeface="Times New Roman"/>
              </a:rPr>
              <a:t>{1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, 2</a:t>
            </a:r>
            <a:r>
              <a:rPr lang="el-GR" sz="2400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 3</a:t>
            </a:r>
            <a:r>
              <a:rPr lang="el-GR" sz="2400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 4</a:t>
            </a:r>
            <a:r>
              <a:rPr lang="el-GR" sz="2400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 5</a:t>
            </a:r>
            <a:r>
              <a:rPr lang="el-GR" sz="2400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5" dirty="0">
                <a:solidFill>
                  <a:srgbClr val="2F2B20"/>
                </a:solidFill>
                <a:cs typeface="Times New Roman"/>
              </a:rPr>
              <a:t>6}</a:t>
            </a:r>
            <a:endParaRPr lang="el-GR" sz="2400" dirty="0">
              <a:solidFill>
                <a:srgbClr val="2F2B20"/>
              </a:solidFill>
              <a:cs typeface="Times New Roman"/>
            </a:endParaRPr>
          </a:p>
          <a:p>
            <a:pPr marL="469900" lvl="0" indent="0">
              <a:spcBef>
                <a:spcPts val="215"/>
              </a:spcBef>
              <a:buNone/>
              <a:tabLst>
                <a:tab pos="755015" algn="l"/>
              </a:tabLst>
            </a:pPr>
            <a:r>
              <a:rPr lang="el-GR" sz="2400" dirty="0">
                <a:solidFill>
                  <a:srgbClr val="2F2B20"/>
                </a:solidFill>
                <a:cs typeface="Times New Roman"/>
              </a:rPr>
              <a:t>–	</a:t>
            </a:r>
            <a:r>
              <a:rPr lang="el-GR" sz="2400" spc="-20" dirty="0">
                <a:solidFill>
                  <a:srgbClr val="2F2B20"/>
                </a:solidFill>
                <a:cs typeface="Times New Roman"/>
              </a:rPr>
              <a:t>E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={(1,2), (2,1), (4,2), (4,5), (3,4), (3,1), (5,6), (6,4), (6,1)}</a:t>
            </a:r>
            <a:endParaRPr lang="el-GR" sz="24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950"/>
              </a:lnSpc>
              <a:spcBef>
                <a:spcPts val="6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354965" marR="12700" lvl="0">
              <a:lnSpc>
                <a:spcPts val="2160"/>
              </a:lnSpc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Στα κατευθυνόμενα</a:t>
            </a:r>
            <a:r>
              <a:rPr lang="el-GR" sz="2400" spc="-15" dirty="0">
                <a:solidFill>
                  <a:srgbClr val="2F2B20"/>
                </a:solidFill>
                <a:cs typeface="Times New Roman"/>
              </a:rPr>
              <a:t> γραφήματα</a:t>
            </a:r>
            <a:r>
              <a:rPr lang="el-GR" sz="2400" spc="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5" dirty="0">
                <a:solidFill>
                  <a:srgbClr val="2F2B20"/>
                </a:solidFill>
                <a:cs typeface="Times New Roman"/>
              </a:rPr>
              <a:t>η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σειρά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με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την οποία αναφέρονται οι κόμβοι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έχει σημασί</a:t>
            </a:r>
            <a:r>
              <a:rPr lang="el-GR" sz="24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.</a:t>
            </a:r>
            <a:r>
              <a:rPr lang="el-GR" sz="24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5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4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5" dirty="0">
                <a:solidFill>
                  <a:srgbClr val="2F2B20"/>
                </a:solidFill>
                <a:cs typeface="Times New Roman"/>
              </a:rPr>
              <a:t>ακμή</a:t>
            </a:r>
            <a:r>
              <a:rPr lang="el-GR" sz="24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(6,1) υπονοεί</a:t>
            </a:r>
            <a:r>
              <a:rPr lang="el-GR" sz="2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την </a:t>
            </a:r>
            <a:r>
              <a:rPr lang="el-GR" sz="2400" spc="-15" dirty="0">
                <a:solidFill>
                  <a:srgbClr val="2F2B20"/>
                </a:solidFill>
                <a:cs typeface="Times New Roman"/>
              </a:rPr>
              <a:t>ύπαρξη</a:t>
            </a:r>
            <a:r>
              <a:rPr lang="el-GR" sz="24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ακμής</a:t>
            </a:r>
            <a:r>
              <a:rPr lang="el-GR" sz="24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i="1" spc="-15" dirty="0">
                <a:solidFill>
                  <a:srgbClr val="2F2B20"/>
                </a:solidFill>
                <a:cs typeface="Times New Roman"/>
              </a:rPr>
              <a:t>από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την κορυφή</a:t>
            </a:r>
            <a:r>
              <a:rPr lang="el-GR" sz="24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6 </a:t>
            </a:r>
            <a:r>
              <a:rPr lang="el-GR" sz="2400" i="1" spc="-10" dirty="0">
                <a:solidFill>
                  <a:srgbClr val="2F2B20"/>
                </a:solidFill>
                <a:cs typeface="Times New Roman"/>
              </a:rPr>
              <a:t>προς</a:t>
            </a:r>
            <a:r>
              <a:rPr lang="el-GR" sz="2400" i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την </a:t>
            </a:r>
            <a:r>
              <a:rPr lang="el-GR" sz="2400" spc="-15" dirty="0">
                <a:solidFill>
                  <a:srgbClr val="2F2B20"/>
                </a:solidFill>
                <a:cs typeface="Times New Roman"/>
              </a:rPr>
              <a:t>κορυφή</a:t>
            </a:r>
            <a:r>
              <a:rPr lang="el-GR" sz="24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1</a:t>
            </a:r>
            <a:endParaRPr lang="el-GR" sz="2400" dirty="0">
              <a:solidFill>
                <a:srgbClr val="2F2B20"/>
              </a:solidFill>
              <a:cs typeface="Times New Roman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3563888" y="1057300"/>
            <a:ext cx="2431033" cy="2557070"/>
            <a:chOff x="2549532" y="1377509"/>
            <a:chExt cx="2431033" cy="2557070"/>
          </a:xfrm>
        </p:grpSpPr>
        <p:sp>
          <p:nvSpPr>
            <p:cNvPr id="5" name="object 3"/>
            <p:cNvSpPr/>
            <p:nvPr/>
          </p:nvSpPr>
          <p:spPr>
            <a:xfrm>
              <a:off x="3637392" y="1625346"/>
              <a:ext cx="249024" cy="158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3628778" y="1621383"/>
              <a:ext cx="412241" cy="392424"/>
            </a:xfrm>
            <a:custGeom>
              <a:avLst/>
              <a:gdLst/>
              <a:ahLst/>
              <a:cxnLst/>
              <a:rect l="l" t="t" r="r" b="b"/>
              <a:pathLst>
                <a:path w="412241" h="392424">
                  <a:moveTo>
                    <a:pt x="272017" y="10312"/>
                  </a:moveTo>
                  <a:lnTo>
                    <a:pt x="262062" y="7030"/>
                  </a:lnTo>
                  <a:lnTo>
                    <a:pt x="234446" y="1753"/>
                  </a:lnTo>
                  <a:lnTo>
                    <a:pt x="206373" y="0"/>
                  </a:lnTo>
                  <a:lnTo>
                    <a:pt x="178303" y="1770"/>
                  </a:lnTo>
                  <a:lnTo>
                    <a:pt x="124007" y="15879"/>
                  </a:lnTo>
                  <a:lnTo>
                    <a:pt x="75229" y="44075"/>
                  </a:lnTo>
                  <a:lnTo>
                    <a:pt x="35641" y="86356"/>
                  </a:lnTo>
                  <a:lnTo>
                    <a:pt x="8915" y="142715"/>
                  </a:lnTo>
                  <a:lnTo>
                    <a:pt x="0" y="196748"/>
                  </a:lnTo>
                  <a:lnTo>
                    <a:pt x="1524" y="216560"/>
                  </a:lnTo>
                  <a:lnTo>
                    <a:pt x="3048" y="226466"/>
                  </a:lnTo>
                  <a:lnTo>
                    <a:pt x="5334" y="234863"/>
                  </a:lnTo>
                  <a:lnTo>
                    <a:pt x="5334" y="213512"/>
                  </a:lnTo>
                  <a:lnTo>
                    <a:pt x="6241" y="175412"/>
                  </a:lnTo>
                  <a:lnTo>
                    <a:pt x="16114" y="137312"/>
                  </a:lnTo>
                  <a:lnTo>
                    <a:pt x="34389" y="99212"/>
                  </a:lnTo>
                  <a:lnTo>
                    <a:pt x="42140" y="86512"/>
                  </a:lnTo>
                  <a:lnTo>
                    <a:pt x="47110" y="86512"/>
                  </a:lnTo>
                  <a:lnTo>
                    <a:pt x="62234" y="68249"/>
                  </a:lnTo>
                  <a:lnTo>
                    <a:pt x="68493" y="62725"/>
                  </a:lnTo>
                  <a:lnTo>
                    <a:pt x="69748" y="61112"/>
                  </a:lnTo>
                  <a:lnTo>
                    <a:pt x="80255" y="48412"/>
                  </a:lnTo>
                  <a:lnTo>
                    <a:pt x="85310" y="48412"/>
                  </a:lnTo>
                  <a:lnTo>
                    <a:pt x="100034" y="38906"/>
                  </a:lnTo>
                  <a:lnTo>
                    <a:pt x="102955" y="35712"/>
                  </a:lnTo>
                  <a:lnTo>
                    <a:pt x="104981" y="35712"/>
                  </a:lnTo>
                  <a:lnTo>
                    <a:pt x="106165" y="34947"/>
                  </a:lnTo>
                  <a:lnTo>
                    <a:pt x="123846" y="26821"/>
                  </a:lnTo>
                  <a:lnTo>
                    <a:pt x="127610" y="23012"/>
                  </a:lnTo>
                  <a:lnTo>
                    <a:pt x="132698" y="23012"/>
                  </a:lnTo>
                  <a:lnTo>
                    <a:pt x="157194" y="15562"/>
                  </a:lnTo>
                  <a:lnTo>
                    <a:pt x="162860" y="14618"/>
                  </a:lnTo>
                  <a:lnTo>
                    <a:pt x="167476" y="10312"/>
                  </a:lnTo>
                  <a:lnTo>
                    <a:pt x="206373" y="10210"/>
                  </a:lnTo>
                  <a:lnTo>
                    <a:pt x="211569" y="10010"/>
                  </a:lnTo>
                  <a:lnTo>
                    <a:pt x="215016" y="10312"/>
                  </a:lnTo>
                  <a:lnTo>
                    <a:pt x="272017" y="10312"/>
                  </a:lnTo>
                  <a:close/>
                </a:path>
                <a:path w="412241" h="392424">
                  <a:moveTo>
                    <a:pt x="9906" y="251657"/>
                  </a:moveTo>
                  <a:lnTo>
                    <a:pt x="9906" y="238912"/>
                  </a:lnTo>
                  <a:lnTo>
                    <a:pt x="7620" y="238912"/>
                  </a:lnTo>
                  <a:lnTo>
                    <a:pt x="7620" y="226212"/>
                  </a:lnTo>
                  <a:lnTo>
                    <a:pt x="6096" y="226212"/>
                  </a:lnTo>
                  <a:lnTo>
                    <a:pt x="6096" y="213512"/>
                  </a:lnTo>
                  <a:lnTo>
                    <a:pt x="5334" y="213512"/>
                  </a:lnTo>
                  <a:lnTo>
                    <a:pt x="5334" y="234863"/>
                  </a:lnTo>
                  <a:lnTo>
                    <a:pt x="9906" y="251657"/>
                  </a:lnTo>
                  <a:close/>
                </a:path>
                <a:path w="412241" h="392424">
                  <a:moveTo>
                    <a:pt x="13716" y="263547"/>
                  </a:moveTo>
                  <a:lnTo>
                    <a:pt x="13716" y="251612"/>
                  </a:lnTo>
                  <a:lnTo>
                    <a:pt x="9906" y="251612"/>
                  </a:lnTo>
                  <a:lnTo>
                    <a:pt x="12245" y="260250"/>
                  </a:lnTo>
                  <a:lnTo>
                    <a:pt x="13716" y="263547"/>
                  </a:lnTo>
                  <a:close/>
                </a:path>
                <a:path w="412241" h="392424">
                  <a:moveTo>
                    <a:pt x="18288" y="273796"/>
                  </a:moveTo>
                  <a:lnTo>
                    <a:pt x="18288" y="264312"/>
                  </a:lnTo>
                  <a:lnTo>
                    <a:pt x="14057" y="264312"/>
                  </a:lnTo>
                  <a:lnTo>
                    <a:pt x="18288" y="273796"/>
                  </a:lnTo>
                  <a:close/>
                </a:path>
                <a:path w="412241" h="392424">
                  <a:moveTo>
                    <a:pt x="23622" y="285754"/>
                  </a:moveTo>
                  <a:lnTo>
                    <a:pt x="23622" y="277012"/>
                  </a:lnTo>
                  <a:lnTo>
                    <a:pt x="19722" y="277012"/>
                  </a:lnTo>
                  <a:lnTo>
                    <a:pt x="23622" y="285754"/>
                  </a:lnTo>
                  <a:close/>
                </a:path>
                <a:path w="412241" h="392424">
                  <a:moveTo>
                    <a:pt x="30480" y="297646"/>
                  </a:moveTo>
                  <a:lnTo>
                    <a:pt x="30480" y="289712"/>
                  </a:lnTo>
                  <a:lnTo>
                    <a:pt x="25387" y="289712"/>
                  </a:lnTo>
                  <a:lnTo>
                    <a:pt x="25570" y="290122"/>
                  </a:lnTo>
                  <a:lnTo>
                    <a:pt x="30480" y="297646"/>
                  </a:lnTo>
                  <a:close/>
                </a:path>
                <a:path w="412241" h="392424">
                  <a:moveTo>
                    <a:pt x="38100" y="309323"/>
                  </a:moveTo>
                  <a:lnTo>
                    <a:pt x="38100" y="302412"/>
                  </a:lnTo>
                  <a:lnTo>
                    <a:pt x="33590" y="302412"/>
                  </a:lnTo>
                  <a:lnTo>
                    <a:pt x="38100" y="309323"/>
                  </a:lnTo>
                  <a:close/>
                </a:path>
                <a:path w="412241" h="392424">
                  <a:moveTo>
                    <a:pt x="48006" y="322143"/>
                  </a:moveTo>
                  <a:lnTo>
                    <a:pt x="48006" y="315112"/>
                  </a:lnTo>
                  <a:lnTo>
                    <a:pt x="41877" y="315112"/>
                  </a:lnTo>
                  <a:lnTo>
                    <a:pt x="42532" y="316115"/>
                  </a:lnTo>
                  <a:lnTo>
                    <a:pt x="48006" y="322143"/>
                  </a:lnTo>
                  <a:close/>
                </a:path>
                <a:path w="412241" h="392424">
                  <a:moveTo>
                    <a:pt x="412242" y="195986"/>
                  </a:moveTo>
                  <a:lnTo>
                    <a:pt x="412242" y="186080"/>
                  </a:lnTo>
                  <a:lnTo>
                    <a:pt x="411480" y="176174"/>
                  </a:lnTo>
                  <a:lnTo>
                    <a:pt x="392470" y="112726"/>
                  </a:lnTo>
                  <a:lnTo>
                    <a:pt x="358782" y="63389"/>
                  </a:lnTo>
                  <a:lnTo>
                    <a:pt x="314089" y="28159"/>
                  </a:lnTo>
                  <a:lnTo>
                    <a:pt x="272017" y="10312"/>
                  </a:lnTo>
                  <a:lnTo>
                    <a:pt x="245833" y="10312"/>
                  </a:lnTo>
                  <a:lnTo>
                    <a:pt x="250489" y="14933"/>
                  </a:lnTo>
                  <a:lnTo>
                    <a:pt x="265538" y="18209"/>
                  </a:lnTo>
                  <a:lnTo>
                    <a:pt x="278892" y="23012"/>
                  </a:lnTo>
                  <a:lnTo>
                    <a:pt x="283251" y="23012"/>
                  </a:lnTo>
                  <a:lnTo>
                    <a:pt x="285436" y="25366"/>
                  </a:lnTo>
                  <a:lnTo>
                    <a:pt x="291199" y="27439"/>
                  </a:lnTo>
                  <a:lnTo>
                    <a:pt x="315351" y="40075"/>
                  </a:lnTo>
                  <a:lnTo>
                    <a:pt x="326883" y="48412"/>
                  </a:lnTo>
                  <a:lnTo>
                    <a:pt x="328111" y="48412"/>
                  </a:lnTo>
                  <a:lnTo>
                    <a:pt x="329812" y="50529"/>
                  </a:lnTo>
                  <a:lnTo>
                    <a:pt x="337582" y="56161"/>
                  </a:lnTo>
                  <a:lnTo>
                    <a:pt x="342612" y="61112"/>
                  </a:lnTo>
                  <a:lnTo>
                    <a:pt x="348074" y="61112"/>
                  </a:lnTo>
                  <a:lnTo>
                    <a:pt x="357378" y="73812"/>
                  </a:lnTo>
                  <a:lnTo>
                    <a:pt x="358140" y="73812"/>
                  </a:lnTo>
                  <a:lnTo>
                    <a:pt x="360978" y="80570"/>
                  </a:lnTo>
                  <a:lnTo>
                    <a:pt x="365361" y="86512"/>
                  </a:lnTo>
                  <a:lnTo>
                    <a:pt x="371856" y="86512"/>
                  </a:lnTo>
                  <a:lnTo>
                    <a:pt x="371856" y="95315"/>
                  </a:lnTo>
                  <a:lnTo>
                    <a:pt x="374070" y="98317"/>
                  </a:lnTo>
                  <a:lnTo>
                    <a:pt x="374530" y="99212"/>
                  </a:lnTo>
                  <a:lnTo>
                    <a:pt x="380238" y="99212"/>
                  </a:lnTo>
                  <a:lnTo>
                    <a:pt x="381000" y="111912"/>
                  </a:lnTo>
                  <a:lnTo>
                    <a:pt x="387096" y="111912"/>
                  </a:lnTo>
                  <a:lnTo>
                    <a:pt x="387858" y="124612"/>
                  </a:lnTo>
                  <a:lnTo>
                    <a:pt x="393192" y="124612"/>
                  </a:lnTo>
                  <a:lnTo>
                    <a:pt x="393192" y="137312"/>
                  </a:lnTo>
                  <a:lnTo>
                    <a:pt x="397764" y="137312"/>
                  </a:lnTo>
                  <a:lnTo>
                    <a:pt x="397764" y="150012"/>
                  </a:lnTo>
                  <a:lnTo>
                    <a:pt x="401574" y="150012"/>
                  </a:lnTo>
                  <a:lnTo>
                    <a:pt x="401574" y="162712"/>
                  </a:lnTo>
                  <a:lnTo>
                    <a:pt x="404622" y="162712"/>
                  </a:lnTo>
                  <a:lnTo>
                    <a:pt x="404622" y="175412"/>
                  </a:lnTo>
                  <a:lnTo>
                    <a:pt x="406146" y="175412"/>
                  </a:lnTo>
                  <a:lnTo>
                    <a:pt x="406146" y="188112"/>
                  </a:lnTo>
                  <a:lnTo>
                    <a:pt x="407670" y="188112"/>
                  </a:lnTo>
                  <a:lnTo>
                    <a:pt x="407670" y="233943"/>
                  </a:lnTo>
                  <a:lnTo>
                    <a:pt x="408468" y="230961"/>
                  </a:lnTo>
                  <a:lnTo>
                    <a:pt x="412242" y="195986"/>
                  </a:lnTo>
                  <a:close/>
                </a:path>
                <a:path w="412241" h="392424">
                  <a:moveTo>
                    <a:pt x="407670" y="233943"/>
                  </a:moveTo>
                  <a:lnTo>
                    <a:pt x="407670" y="188112"/>
                  </a:lnTo>
                  <a:lnTo>
                    <a:pt x="406908" y="213512"/>
                  </a:lnTo>
                  <a:lnTo>
                    <a:pt x="405398" y="226212"/>
                  </a:lnTo>
                  <a:lnTo>
                    <a:pt x="394727" y="264312"/>
                  </a:lnTo>
                  <a:lnTo>
                    <a:pt x="375741" y="302412"/>
                  </a:lnTo>
                  <a:lnTo>
                    <a:pt x="355072" y="333144"/>
                  </a:lnTo>
                  <a:lnTo>
                    <a:pt x="370918" y="315803"/>
                  </a:lnTo>
                  <a:lnTo>
                    <a:pt x="387316" y="290902"/>
                  </a:lnTo>
                  <a:lnTo>
                    <a:pt x="399996" y="262611"/>
                  </a:lnTo>
                  <a:lnTo>
                    <a:pt x="407670" y="233943"/>
                  </a:lnTo>
                  <a:close/>
                </a:path>
                <a:path w="412241" h="392424">
                  <a:moveTo>
                    <a:pt x="228232" y="391312"/>
                  </a:moveTo>
                  <a:lnTo>
                    <a:pt x="183902" y="391312"/>
                  </a:lnTo>
                  <a:lnTo>
                    <a:pt x="193225" y="392424"/>
                  </a:lnTo>
                  <a:lnTo>
                    <a:pt x="221918" y="392172"/>
                  </a:lnTo>
                  <a:lnTo>
                    <a:pt x="228232" y="391312"/>
                  </a:lnTo>
                  <a:close/>
                </a:path>
                <a:path w="412241" h="392424">
                  <a:moveTo>
                    <a:pt x="143345" y="383573"/>
                  </a:moveTo>
                  <a:lnTo>
                    <a:pt x="138489" y="378612"/>
                  </a:lnTo>
                  <a:lnTo>
                    <a:pt x="128742" y="378612"/>
                  </a:lnTo>
                  <a:lnTo>
                    <a:pt x="136945" y="381941"/>
                  </a:lnTo>
                  <a:lnTo>
                    <a:pt x="143345" y="383573"/>
                  </a:lnTo>
                  <a:close/>
                </a:path>
                <a:path w="412241" h="392424">
                  <a:moveTo>
                    <a:pt x="105051" y="368056"/>
                  </a:moveTo>
                  <a:lnTo>
                    <a:pt x="103120" y="365912"/>
                  </a:lnTo>
                  <a:lnTo>
                    <a:pt x="101377" y="365912"/>
                  </a:lnTo>
                  <a:lnTo>
                    <a:pt x="105051" y="368056"/>
                  </a:lnTo>
                  <a:close/>
                </a:path>
                <a:path w="412241" h="392424">
                  <a:moveTo>
                    <a:pt x="82032" y="353875"/>
                  </a:moveTo>
                  <a:lnTo>
                    <a:pt x="81478" y="353212"/>
                  </a:lnTo>
                  <a:lnTo>
                    <a:pt x="71337" y="340512"/>
                  </a:lnTo>
                  <a:lnTo>
                    <a:pt x="65437" y="340512"/>
                  </a:lnTo>
                  <a:lnTo>
                    <a:pt x="82032" y="353875"/>
                  </a:lnTo>
                  <a:close/>
                </a:path>
                <a:path w="412241" h="392424">
                  <a:moveTo>
                    <a:pt x="347282" y="340512"/>
                  </a:moveTo>
                  <a:lnTo>
                    <a:pt x="339489" y="340512"/>
                  </a:lnTo>
                  <a:lnTo>
                    <a:pt x="328757" y="353212"/>
                  </a:lnTo>
                  <a:lnTo>
                    <a:pt x="324639" y="357835"/>
                  </a:lnTo>
                  <a:lnTo>
                    <a:pt x="328931" y="355301"/>
                  </a:lnTo>
                  <a:lnTo>
                    <a:pt x="347282" y="340512"/>
                  </a:lnTo>
                  <a:close/>
                </a:path>
                <a:path w="412241" h="392424">
                  <a:moveTo>
                    <a:pt x="310962" y="365912"/>
                  </a:moveTo>
                  <a:lnTo>
                    <a:pt x="305592" y="365912"/>
                  </a:lnTo>
                  <a:lnTo>
                    <a:pt x="300041" y="371621"/>
                  </a:lnTo>
                  <a:lnTo>
                    <a:pt x="304322" y="369833"/>
                  </a:lnTo>
                  <a:lnTo>
                    <a:pt x="310962" y="365912"/>
                  </a:lnTo>
                  <a:close/>
                </a:path>
                <a:path w="412241" h="392424">
                  <a:moveTo>
                    <a:pt x="283301" y="378612"/>
                  </a:moveTo>
                  <a:lnTo>
                    <a:pt x="280441" y="378612"/>
                  </a:lnTo>
                  <a:lnTo>
                    <a:pt x="278244" y="380724"/>
                  </a:lnTo>
                  <a:lnTo>
                    <a:pt x="283301" y="378612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3634112" y="1625346"/>
              <a:ext cx="402336" cy="3848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3628778" y="1621383"/>
              <a:ext cx="412241" cy="392424"/>
            </a:xfrm>
            <a:custGeom>
              <a:avLst/>
              <a:gdLst/>
              <a:ahLst/>
              <a:cxnLst/>
              <a:rect l="l" t="t" r="r" b="b"/>
              <a:pathLst>
                <a:path w="412241" h="392424">
                  <a:moveTo>
                    <a:pt x="412242" y="195986"/>
                  </a:moveTo>
                  <a:lnTo>
                    <a:pt x="412242" y="186080"/>
                  </a:lnTo>
                  <a:lnTo>
                    <a:pt x="411480" y="176174"/>
                  </a:lnTo>
                  <a:lnTo>
                    <a:pt x="392470" y="112726"/>
                  </a:lnTo>
                  <a:lnTo>
                    <a:pt x="358782" y="63389"/>
                  </a:lnTo>
                  <a:lnTo>
                    <a:pt x="314089" y="28159"/>
                  </a:lnTo>
                  <a:lnTo>
                    <a:pt x="262062" y="7030"/>
                  </a:lnTo>
                  <a:lnTo>
                    <a:pt x="206373" y="0"/>
                  </a:lnTo>
                  <a:lnTo>
                    <a:pt x="178303" y="1770"/>
                  </a:lnTo>
                  <a:lnTo>
                    <a:pt x="124007" y="15879"/>
                  </a:lnTo>
                  <a:lnTo>
                    <a:pt x="75229" y="44075"/>
                  </a:lnTo>
                  <a:lnTo>
                    <a:pt x="35641" y="86356"/>
                  </a:lnTo>
                  <a:lnTo>
                    <a:pt x="8915" y="142715"/>
                  </a:lnTo>
                  <a:lnTo>
                    <a:pt x="0" y="196748"/>
                  </a:lnTo>
                  <a:lnTo>
                    <a:pt x="1524" y="216560"/>
                  </a:lnTo>
                  <a:lnTo>
                    <a:pt x="3048" y="226466"/>
                  </a:lnTo>
                  <a:lnTo>
                    <a:pt x="9906" y="251657"/>
                  </a:lnTo>
                  <a:lnTo>
                    <a:pt x="9906" y="186842"/>
                  </a:lnTo>
                  <a:lnTo>
                    <a:pt x="10667" y="176936"/>
                  </a:lnTo>
                  <a:lnTo>
                    <a:pt x="29151" y="115551"/>
                  </a:lnTo>
                  <a:lnTo>
                    <a:pt x="62234" y="68249"/>
                  </a:lnTo>
                  <a:lnTo>
                    <a:pt x="106165" y="34947"/>
                  </a:lnTo>
                  <a:lnTo>
                    <a:pt x="157194" y="15562"/>
                  </a:lnTo>
                  <a:lnTo>
                    <a:pt x="211569" y="10010"/>
                  </a:lnTo>
                  <a:lnTo>
                    <a:pt x="238839" y="12396"/>
                  </a:lnTo>
                  <a:lnTo>
                    <a:pt x="291199" y="27439"/>
                  </a:lnTo>
                  <a:lnTo>
                    <a:pt x="337582" y="56161"/>
                  </a:lnTo>
                  <a:lnTo>
                    <a:pt x="374070" y="98317"/>
                  </a:lnTo>
                  <a:lnTo>
                    <a:pt x="397079" y="153986"/>
                  </a:lnTo>
                  <a:lnTo>
                    <a:pt x="403098" y="196748"/>
                  </a:lnTo>
                  <a:lnTo>
                    <a:pt x="403098" y="251024"/>
                  </a:lnTo>
                  <a:lnTo>
                    <a:pt x="408468" y="230961"/>
                  </a:lnTo>
                  <a:lnTo>
                    <a:pt x="412242" y="195986"/>
                  </a:lnTo>
                  <a:close/>
                </a:path>
                <a:path w="412241" h="392424">
                  <a:moveTo>
                    <a:pt x="403098" y="251024"/>
                  </a:moveTo>
                  <a:lnTo>
                    <a:pt x="403098" y="196748"/>
                  </a:lnTo>
                  <a:lnTo>
                    <a:pt x="402336" y="205892"/>
                  </a:lnTo>
                  <a:lnTo>
                    <a:pt x="397211" y="238142"/>
                  </a:lnTo>
                  <a:lnTo>
                    <a:pt x="374845" y="293071"/>
                  </a:lnTo>
                  <a:lnTo>
                    <a:pt x="339295" y="335115"/>
                  </a:lnTo>
                  <a:lnTo>
                    <a:pt x="294124" y="364127"/>
                  </a:lnTo>
                  <a:lnTo>
                    <a:pt x="242897" y="379961"/>
                  </a:lnTo>
                  <a:lnTo>
                    <a:pt x="216127" y="382890"/>
                  </a:lnTo>
                  <a:lnTo>
                    <a:pt x="189179" y="382470"/>
                  </a:lnTo>
                  <a:lnTo>
                    <a:pt x="136534" y="371509"/>
                  </a:lnTo>
                  <a:lnTo>
                    <a:pt x="88527" y="346929"/>
                  </a:lnTo>
                  <a:lnTo>
                    <a:pt x="48722" y="308586"/>
                  </a:lnTo>
                  <a:lnTo>
                    <a:pt x="20684" y="256331"/>
                  </a:lnTo>
                  <a:lnTo>
                    <a:pt x="10668" y="215798"/>
                  </a:lnTo>
                  <a:lnTo>
                    <a:pt x="9906" y="205892"/>
                  </a:lnTo>
                  <a:lnTo>
                    <a:pt x="9906" y="251657"/>
                  </a:lnTo>
                  <a:lnTo>
                    <a:pt x="25570" y="290122"/>
                  </a:lnTo>
                  <a:lnTo>
                    <a:pt x="62641" y="338260"/>
                  </a:lnTo>
                  <a:lnTo>
                    <a:pt x="110337" y="371141"/>
                  </a:lnTo>
                  <a:lnTo>
                    <a:pt x="164737" y="389025"/>
                  </a:lnTo>
                  <a:lnTo>
                    <a:pt x="193225" y="392424"/>
                  </a:lnTo>
                  <a:lnTo>
                    <a:pt x="221918" y="392172"/>
                  </a:lnTo>
                  <a:lnTo>
                    <a:pt x="277956" y="380844"/>
                  </a:lnTo>
                  <a:lnTo>
                    <a:pt x="328931" y="355301"/>
                  </a:lnTo>
                  <a:lnTo>
                    <a:pt x="370918" y="315803"/>
                  </a:lnTo>
                  <a:lnTo>
                    <a:pt x="399996" y="262611"/>
                  </a:lnTo>
                  <a:lnTo>
                    <a:pt x="403098" y="251024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8"/>
            <p:cNvSpPr txBox="1"/>
            <p:nvPr/>
          </p:nvSpPr>
          <p:spPr>
            <a:xfrm>
              <a:off x="3764662" y="1672590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4671488" y="2138172"/>
              <a:ext cx="126712" cy="269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10"/>
            <p:cNvSpPr/>
            <p:nvPr/>
          </p:nvSpPr>
          <p:spPr>
            <a:xfrm>
              <a:off x="4568324" y="2133681"/>
              <a:ext cx="412241" cy="391964"/>
            </a:xfrm>
            <a:custGeom>
              <a:avLst/>
              <a:gdLst/>
              <a:ahLst/>
              <a:cxnLst/>
              <a:rect l="l" t="t" r="r" b="b"/>
              <a:pathLst>
                <a:path w="412241" h="391964">
                  <a:moveTo>
                    <a:pt x="256473" y="6014"/>
                  </a:moveTo>
                  <a:lnTo>
                    <a:pt x="233769" y="1710"/>
                  </a:lnTo>
                  <a:lnTo>
                    <a:pt x="205682" y="0"/>
                  </a:lnTo>
                  <a:lnTo>
                    <a:pt x="177597" y="1815"/>
                  </a:lnTo>
                  <a:lnTo>
                    <a:pt x="123269" y="16023"/>
                  </a:lnTo>
                  <a:lnTo>
                    <a:pt x="74465" y="44326"/>
                  </a:lnTo>
                  <a:lnTo>
                    <a:pt x="34863" y="86717"/>
                  </a:lnTo>
                  <a:lnTo>
                    <a:pt x="8142" y="143188"/>
                  </a:lnTo>
                  <a:lnTo>
                    <a:pt x="0" y="186609"/>
                  </a:lnTo>
                  <a:lnTo>
                    <a:pt x="0" y="206421"/>
                  </a:lnTo>
                  <a:lnTo>
                    <a:pt x="762" y="216327"/>
                  </a:lnTo>
                  <a:lnTo>
                    <a:pt x="2286" y="226233"/>
                  </a:lnTo>
                  <a:lnTo>
                    <a:pt x="4571" y="234435"/>
                  </a:lnTo>
                  <a:lnTo>
                    <a:pt x="4571" y="196514"/>
                  </a:lnTo>
                  <a:lnTo>
                    <a:pt x="5582" y="183814"/>
                  </a:lnTo>
                  <a:lnTo>
                    <a:pt x="15077" y="145714"/>
                  </a:lnTo>
                  <a:lnTo>
                    <a:pt x="33300" y="107614"/>
                  </a:lnTo>
                  <a:lnTo>
                    <a:pt x="42946" y="92183"/>
                  </a:lnTo>
                  <a:lnTo>
                    <a:pt x="44014" y="90353"/>
                  </a:lnTo>
                  <a:lnTo>
                    <a:pt x="44979" y="89177"/>
                  </a:lnTo>
                  <a:lnTo>
                    <a:pt x="49686" y="82214"/>
                  </a:lnTo>
                  <a:lnTo>
                    <a:pt x="59012" y="69514"/>
                  </a:lnTo>
                  <a:lnTo>
                    <a:pt x="69032" y="56814"/>
                  </a:lnTo>
                  <a:lnTo>
                    <a:pt x="74986" y="56814"/>
                  </a:lnTo>
                  <a:lnTo>
                    <a:pt x="82787" y="49854"/>
                  </a:lnTo>
                  <a:lnTo>
                    <a:pt x="90145" y="45046"/>
                  </a:lnTo>
                  <a:lnTo>
                    <a:pt x="90971" y="44114"/>
                  </a:lnTo>
                  <a:lnTo>
                    <a:pt x="102799" y="31414"/>
                  </a:lnTo>
                  <a:lnTo>
                    <a:pt x="113123" y="31414"/>
                  </a:lnTo>
                  <a:lnTo>
                    <a:pt x="130477" y="23330"/>
                  </a:lnTo>
                  <a:lnTo>
                    <a:pt x="139144" y="20652"/>
                  </a:lnTo>
                  <a:lnTo>
                    <a:pt x="141161" y="18714"/>
                  </a:lnTo>
                  <a:lnTo>
                    <a:pt x="145416" y="18714"/>
                  </a:lnTo>
                  <a:lnTo>
                    <a:pt x="156510" y="15287"/>
                  </a:lnTo>
                  <a:lnTo>
                    <a:pt x="176274" y="11921"/>
                  </a:lnTo>
                  <a:lnTo>
                    <a:pt x="182879" y="6014"/>
                  </a:lnTo>
                  <a:lnTo>
                    <a:pt x="256473" y="6014"/>
                  </a:lnTo>
                  <a:close/>
                </a:path>
                <a:path w="412241" h="391964">
                  <a:moveTo>
                    <a:pt x="16001" y="269549"/>
                  </a:moveTo>
                  <a:lnTo>
                    <a:pt x="16001" y="260014"/>
                  </a:lnTo>
                  <a:lnTo>
                    <a:pt x="12191" y="260014"/>
                  </a:lnTo>
                  <a:lnTo>
                    <a:pt x="12191" y="247314"/>
                  </a:lnTo>
                  <a:lnTo>
                    <a:pt x="9143" y="247314"/>
                  </a:lnTo>
                  <a:lnTo>
                    <a:pt x="9143" y="234614"/>
                  </a:lnTo>
                  <a:lnTo>
                    <a:pt x="6857" y="234614"/>
                  </a:lnTo>
                  <a:lnTo>
                    <a:pt x="6857" y="221914"/>
                  </a:lnTo>
                  <a:lnTo>
                    <a:pt x="5333" y="221914"/>
                  </a:lnTo>
                  <a:lnTo>
                    <a:pt x="5333" y="209214"/>
                  </a:lnTo>
                  <a:lnTo>
                    <a:pt x="4571" y="209214"/>
                  </a:lnTo>
                  <a:lnTo>
                    <a:pt x="4571" y="234435"/>
                  </a:lnTo>
                  <a:lnTo>
                    <a:pt x="11694" y="259993"/>
                  </a:lnTo>
                  <a:lnTo>
                    <a:pt x="16001" y="269549"/>
                  </a:lnTo>
                  <a:close/>
                </a:path>
                <a:path w="412241" h="391964">
                  <a:moveTo>
                    <a:pt x="21335" y="281384"/>
                  </a:moveTo>
                  <a:lnTo>
                    <a:pt x="21335" y="272714"/>
                  </a:lnTo>
                  <a:lnTo>
                    <a:pt x="17428" y="272714"/>
                  </a:lnTo>
                  <a:lnTo>
                    <a:pt x="21335" y="281384"/>
                  </a:lnTo>
                  <a:close/>
                </a:path>
                <a:path w="412241" h="391964">
                  <a:moveTo>
                    <a:pt x="27431" y="293334"/>
                  </a:moveTo>
                  <a:lnTo>
                    <a:pt x="27431" y="285414"/>
                  </a:lnTo>
                  <a:lnTo>
                    <a:pt x="23152" y="285414"/>
                  </a:lnTo>
                  <a:lnTo>
                    <a:pt x="25155" y="289859"/>
                  </a:lnTo>
                  <a:lnTo>
                    <a:pt x="27431" y="293334"/>
                  </a:lnTo>
                  <a:close/>
                </a:path>
                <a:path w="412241" h="391964">
                  <a:moveTo>
                    <a:pt x="412242" y="196515"/>
                  </a:moveTo>
                  <a:lnTo>
                    <a:pt x="403316" y="142452"/>
                  </a:lnTo>
                  <a:lnTo>
                    <a:pt x="376558" y="86078"/>
                  </a:lnTo>
                  <a:lnTo>
                    <a:pt x="336929" y="43834"/>
                  </a:lnTo>
                  <a:lnTo>
                    <a:pt x="288106" y="15714"/>
                  </a:lnTo>
                  <a:lnTo>
                    <a:pt x="256473" y="6014"/>
                  </a:lnTo>
                  <a:lnTo>
                    <a:pt x="235035" y="6014"/>
                  </a:lnTo>
                  <a:lnTo>
                    <a:pt x="242006" y="12830"/>
                  </a:lnTo>
                  <a:lnTo>
                    <a:pt x="264439" y="17691"/>
                  </a:lnTo>
                  <a:lnTo>
                    <a:pt x="267287" y="18714"/>
                  </a:lnTo>
                  <a:lnTo>
                    <a:pt x="273166" y="18714"/>
                  </a:lnTo>
                  <a:lnTo>
                    <a:pt x="276224" y="21924"/>
                  </a:lnTo>
                  <a:lnTo>
                    <a:pt x="290058" y="26892"/>
                  </a:lnTo>
                  <a:lnTo>
                    <a:pt x="298710" y="31414"/>
                  </a:lnTo>
                  <a:lnTo>
                    <a:pt x="308411" y="31414"/>
                  </a:lnTo>
                  <a:lnTo>
                    <a:pt x="317441" y="41849"/>
                  </a:lnTo>
                  <a:lnTo>
                    <a:pt x="336424" y="55551"/>
                  </a:lnTo>
                  <a:lnTo>
                    <a:pt x="337712" y="56814"/>
                  </a:lnTo>
                  <a:lnTo>
                    <a:pt x="340094" y="56814"/>
                  </a:lnTo>
                  <a:lnTo>
                    <a:pt x="347063" y="65985"/>
                  </a:lnTo>
                  <a:lnTo>
                    <a:pt x="356246" y="74991"/>
                  </a:lnTo>
                  <a:lnTo>
                    <a:pt x="361613" y="82214"/>
                  </a:lnTo>
                  <a:lnTo>
                    <a:pt x="368045" y="82214"/>
                  </a:lnTo>
                  <a:lnTo>
                    <a:pt x="369285" y="92541"/>
                  </a:lnTo>
                  <a:lnTo>
                    <a:pt x="371048" y="94914"/>
                  </a:lnTo>
                  <a:lnTo>
                    <a:pt x="376427" y="94914"/>
                  </a:lnTo>
                  <a:lnTo>
                    <a:pt x="376427" y="104007"/>
                  </a:lnTo>
                  <a:lnTo>
                    <a:pt x="378305" y="107614"/>
                  </a:lnTo>
                  <a:lnTo>
                    <a:pt x="384809" y="107614"/>
                  </a:lnTo>
                  <a:lnTo>
                    <a:pt x="384809" y="120115"/>
                  </a:lnTo>
                  <a:lnTo>
                    <a:pt x="384913" y="120314"/>
                  </a:lnTo>
                  <a:lnTo>
                    <a:pt x="390905" y="120314"/>
                  </a:lnTo>
                  <a:lnTo>
                    <a:pt x="390905" y="133014"/>
                  </a:lnTo>
                  <a:lnTo>
                    <a:pt x="396239" y="133014"/>
                  </a:lnTo>
                  <a:lnTo>
                    <a:pt x="396239" y="145714"/>
                  </a:lnTo>
                  <a:lnTo>
                    <a:pt x="400049" y="145714"/>
                  </a:lnTo>
                  <a:lnTo>
                    <a:pt x="400049" y="158414"/>
                  </a:lnTo>
                  <a:lnTo>
                    <a:pt x="403097" y="158414"/>
                  </a:lnTo>
                  <a:lnTo>
                    <a:pt x="403097" y="171114"/>
                  </a:lnTo>
                  <a:lnTo>
                    <a:pt x="405383" y="171114"/>
                  </a:lnTo>
                  <a:lnTo>
                    <a:pt x="405383" y="183814"/>
                  </a:lnTo>
                  <a:lnTo>
                    <a:pt x="406907" y="183814"/>
                  </a:lnTo>
                  <a:lnTo>
                    <a:pt x="406907" y="235685"/>
                  </a:lnTo>
                  <a:lnTo>
                    <a:pt x="408067" y="231505"/>
                  </a:lnTo>
                  <a:lnTo>
                    <a:pt x="412242" y="196515"/>
                  </a:lnTo>
                  <a:close/>
                </a:path>
                <a:path w="412241" h="391964">
                  <a:moveTo>
                    <a:pt x="384913" y="120314"/>
                  </a:moveTo>
                  <a:lnTo>
                    <a:pt x="384809" y="120115"/>
                  </a:lnTo>
                  <a:lnTo>
                    <a:pt x="384809" y="120314"/>
                  </a:lnTo>
                  <a:close/>
                </a:path>
                <a:path w="412241" h="391964">
                  <a:moveTo>
                    <a:pt x="406907" y="235685"/>
                  </a:moveTo>
                  <a:lnTo>
                    <a:pt x="406907" y="183814"/>
                  </a:lnTo>
                  <a:lnTo>
                    <a:pt x="405023" y="234614"/>
                  </a:lnTo>
                  <a:lnTo>
                    <a:pt x="402511" y="247314"/>
                  </a:lnTo>
                  <a:lnTo>
                    <a:pt x="398995" y="260014"/>
                  </a:lnTo>
                  <a:lnTo>
                    <a:pt x="394517" y="272714"/>
                  </a:lnTo>
                  <a:lnTo>
                    <a:pt x="389121" y="285414"/>
                  </a:lnTo>
                  <a:lnTo>
                    <a:pt x="385475" y="292796"/>
                  </a:lnTo>
                  <a:lnTo>
                    <a:pt x="386387" y="291425"/>
                  </a:lnTo>
                  <a:lnTo>
                    <a:pt x="399288" y="263152"/>
                  </a:lnTo>
                  <a:lnTo>
                    <a:pt x="406907" y="235685"/>
                  </a:lnTo>
                  <a:close/>
                </a:path>
                <a:path w="412241" h="391964">
                  <a:moveTo>
                    <a:pt x="184261" y="391474"/>
                  </a:moveTo>
                  <a:lnTo>
                    <a:pt x="179597" y="387014"/>
                  </a:lnTo>
                  <a:lnTo>
                    <a:pt x="156379" y="387014"/>
                  </a:lnTo>
                  <a:lnTo>
                    <a:pt x="164101" y="389009"/>
                  </a:lnTo>
                  <a:lnTo>
                    <a:pt x="184261" y="391474"/>
                  </a:lnTo>
                  <a:close/>
                </a:path>
                <a:path w="412241" h="391964">
                  <a:moveTo>
                    <a:pt x="136376" y="381842"/>
                  </a:moveTo>
                  <a:lnTo>
                    <a:pt x="129171" y="374314"/>
                  </a:lnTo>
                  <a:lnTo>
                    <a:pt x="117996" y="374314"/>
                  </a:lnTo>
                  <a:lnTo>
                    <a:pt x="136376" y="381842"/>
                  </a:lnTo>
                  <a:close/>
                </a:path>
                <a:path w="412241" h="391964">
                  <a:moveTo>
                    <a:pt x="95787" y="362710"/>
                  </a:moveTo>
                  <a:lnTo>
                    <a:pt x="94832" y="361614"/>
                  </a:lnTo>
                  <a:lnTo>
                    <a:pt x="84171" y="348914"/>
                  </a:lnTo>
                  <a:lnTo>
                    <a:pt x="75778" y="348914"/>
                  </a:lnTo>
                  <a:lnTo>
                    <a:pt x="85047" y="356404"/>
                  </a:lnTo>
                  <a:lnTo>
                    <a:pt x="95787" y="362710"/>
                  </a:lnTo>
                  <a:close/>
                </a:path>
                <a:path w="412241" h="391964">
                  <a:moveTo>
                    <a:pt x="70916" y="344986"/>
                  </a:moveTo>
                  <a:lnTo>
                    <a:pt x="64163" y="336214"/>
                  </a:lnTo>
                  <a:lnTo>
                    <a:pt x="54863" y="323514"/>
                  </a:lnTo>
                  <a:lnTo>
                    <a:pt x="49134" y="323514"/>
                  </a:lnTo>
                  <a:lnTo>
                    <a:pt x="62313" y="338034"/>
                  </a:lnTo>
                  <a:lnTo>
                    <a:pt x="70916" y="344986"/>
                  </a:lnTo>
                  <a:close/>
                </a:path>
                <a:path w="412241" h="391964">
                  <a:moveTo>
                    <a:pt x="44957" y="318913"/>
                  </a:moveTo>
                  <a:lnTo>
                    <a:pt x="44957" y="310814"/>
                  </a:lnTo>
                  <a:lnTo>
                    <a:pt x="38882" y="310814"/>
                  </a:lnTo>
                  <a:lnTo>
                    <a:pt x="42189" y="315863"/>
                  </a:lnTo>
                  <a:lnTo>
                    <a:pt x="44957" y="318913"/>
                  </a:lnTo>
                  <a:close/>
                </a:path>
                <a:path w="412241" h="391964">
                  <a:moveTo>
                    <a:pt x="35813" y="306130"/>
                  </a:moveTo>
                  <a:lnTo>
                    <a:pt x="35813" y="298114"/>
                  </a:lnTo>
                  <a:lnTo>
                    <a:pt x="30563" y="298114"/>
                  </a:lnTo>
                  <a:lnTo>
                    <a:pt x="35813" y="306130"/>
                  </a:lnTo>
                  <a:close/>
                </a:path>
                <a:path w="412241" h="391964">
                  <a:moveTo>
                    <a:pt x="373489" y="310814"/>
                  </a:moveTo>
                  <a:lnTo>
                    <a:pt x="367848" y="310814"/>
                  </a:lnTo>
                  <a:lnTo>
                    <a:pt x="359206" y="323514"/>
                  </a:lnTo>
                  <a:lnTo>
                    <a:pt x="349859" y="336214"/>
                  </a:lnTo>
                  <a:lnTo>
                    <a:pt x="346133" y="340943"/>
                  </a:lnTo>
                  <a:lnTo>
                    <a:pt x="350140" y="337727"/>
                  </a:lnTo>
                  <a:lnTo>
                    <a:pt x="369844" y="316294"/>
                  </a:lnTo>
                  <a:lnTo>
                    <a:pt x="373489" y="310814"/>
                  </a:lnTo>
                  <a:close/>
                </a:path>
                <a:path w="412241" h="391964">
                  <a:moveTo>
                    <a:pt x="336202" y="348914"/>
                  </a:moveTo>
                  <a:lnTo>
                    <a:pt x="329224" y="348914"/>
                  </a:lnTo>
                  <a:lnTo>
                    <a:pt x="318370" y="361219"/>
                  </a:lnTo>
                  <a:lnTo>
                    <a:pt x="327756" y="355694"/>
                  </a:lnTo>
                  <a:lnTo>
                    <a:pt x="336202" y="348914"/>
                  </a:lnTo>
                  <a:close/>
                </a:path>
                <a:path w="412241" h="391964">
                  <a:moveTo>
                    <a:pt x="293202" y="374314"/>
                  </a:moveTo>
                  <a:lnTo>
                    <a:pt x="281386" y="374314"/>
                  </a:lnTo>
                  <a:lnTo>
                    <a:pt x="273441" y="382030"/>
                  </a:lnTo>
                  <a:lnTo>
                    <a:pt x="276871" y="381110"/>
                  </a:lnTo>
                  <a:lnTo>
                    <a:pt x="293202" y="374314"/>
                  </a:lnTo>
                  <a:close/>
                </a:path>
                <a:path w="412241" h="391964">
                  <a:moveTo>
                    <a:pt x="254859" y="387014"/>
                  </a:moveTo>
                  <a:lnTo>
                    <a:pt x="227075" y="387014"/>
                  </a:lnTo>
                  <a:lnTo>
                    <a:pt x="223512" y="391964"/>
                  </a:lnTo>
                  <a:lnTo>
                    <a:pt x="249332" y="388497"/>
                  </a:lnTo>
                  <a:lnTo>
                    <a:pt x="254859" y="387014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1"/>
            <p:cNvSpPr/>
            <p:nvPr/>
          </p:nvSpPr>
          <p:spPr>
            <a:xfrm>
              <a:off x="4572896" y="2138172"/>
              <a:ext cx="402336" cy="3840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2"/>
            <p:cNvSpPr/>
            <p:nvPr/>
          </p:nvSpPr>
          <p:spPr>
            <a:xfrm>
              <a:off x="4568324" y="2133681"/>
              <a:ext cx="412241" cy="392477"/>
            </a:xfrm>
            <a:custGeom>
              <a:avLst/>
              <a:gdLst/>
              <a:ahLst/>
              <a:cxnLst/>
              <a:rect l="l" t="t" r="r" b="b"/>
              <a:pathLst>
                <a:path w="412241" h="392477">
                  <a:moveTo>
                    <a:pt x="412242" y="196515"/>
                  </a:moveTo>
                  <a:lnTo>
                    <a:pt x="403316" y="142452"/>
                  </a:lnTo>
                  <a:lnTo>
                    <a:pt x="376558" y="86078"/>
                  </a:lnTo>
                  <a:lnTo>
                    <a:pt x="336929" y="43834"/>
                  </a:lnTo>
                  <a:lnTo>
                    <a:pt x="288106" y="15714"/>
                  </a:lnTo>
                  <a:lnTo>
                    <a:pt x="233769" y="1710"/>
                  </a:lnTo>
                  <a:lnTo>
                    <a:pt x="205682" y="0"/>
                  </a:lnTo>
                  <a:lnTo>
                    <a:pt x="177597" y="1815"/>
                  </a:lnTo>
                  <a:lnTo>
                    <a:pt x="123269" y="16023"/>
                  </a:lnTo>
                  <a:lnTo>
                    <a:pt x="74465" y="44326"/>
                  </a:lnTo>
                  <a:lnTo>
                    <a:pt x="34863" y="86717"/>
                  </a:lnTo>
                  <a:lnTo>
                    <a:pt x="8142" y="143188"/>
                  </a:lnTo>
                  <a:lnTo>
                    <a:pt x="0" y="186609"/>
                  </a:lnTo>
                  <a:lnTo>
                    <a:pt x="0" y="206421"/>
                  </a:lnTo>
                  <a:lnTo>
                    <a:pt x="762" y="216327"/>
                  </a:lnTo>
                  <a:lnTo>
                    <a:pt x="2286" y="226233"/>
                  </a:lnTo>
                  <a:lnTo>
                    <a:pt x="9906" y="253575"/>
                  </a:lnTo>
                  <a:lnTo>
                    <a:pt x="9906" y="186609"/>
                  </a:lnTo>
                  <a:lnTo>
                    <a:pt x="10667" y="177465"/>
                  </a:lnTo>
                  <a:lnTo>
                    <a:pt x="29128" y="115867"/>
                  </a:lnTo>
                  <a:lnTo>
                    <a:pt x="62054" y="68352"/>
                  </a:lnTo>
                  <a:lnTo>
                    <a:pt x="105748" y="34850"/>
                  </a:lnTo>
                  <a:lnTo>
                    <a:pt x="156510" y="15287"/>
                  </a:lnTo>
                  <a:lnTo>
                    <a:pt x="210640" y="9591"/>
                  </a:lnTo>
                  <a:lnTo>
                    <a:pt x="237812" y="11921"/>
                  </a:lnTo>
                  <a:lnTo>
                    <a:pt x="290058" y="26892"/>
                  </a:lnTo>
                  <a:lnTo>
                    <a:pt x="336424" y="55551"/>
                  </a:lnTo>
                  <a:lnTo>
                    <a:pt x="373211" y="97825"/>
                  </a:lnTo>
                  <a:lnTo>
                    <a:pt x="396718" y="153643"/>
                  </a:lnTo>
                  <a:lnTo>
                    <a:pt x="402336" y="186609"/>
                  </a:lnTo>
                  <a:lnTo>
                    <a:pt x="402336" y="252167"/>
                  </a:lnTo>
                  <a:lnTo>
                    <a:pt x="408067" y="231505"/>
                  </a:lnTo>
                  <a:lnTo>
                    <a:pt x="412242" y="196515"/>
                  </a:lnTo>
                  <a:close/>
                </a:path>
                <a:path w="412241" h="392477">
                  <a:moveTo>
                    <a:pt x="402336" y="252167"/>
                  </a:moveTo>
                  <a:lnTo>
                    <a:pt x="402336" y="206421"/>
                  </a:lnTo>
                  <a:lnTo>
                    <a:pt x="396898" y="238653"/>
                  </a:lnTo>
                  <a:lnTo>
                    <a:pt x="387347" y="267694"/>
                  </a:lnTo>
                  <a:lnTo>
                    <a:pt x="357658" y="316135"/>
                  </a:lnTo>
                  <a:lnTo>
                    <a:pt x="316772" y="351602"/>
                  </a:lnTo>
                  <a:lnTo>
                    <a:pt x="268193" y="373953"/>
                  </a:lnTo>
                  <a:lnTo>
                    <a:pt x="215426" y="383047"/>
                  </a:lnTo>
                  <a:lnTo>
                    <a:pt x="188568" y="382579"/>
                  </a:lnTo>
                  <a:lnTo>
                    <a:pt x="136090" y="371522"/>
                  </a:lnTo>
                  <a:lnTo>
                    <a:pt x="88186" y="346854"/>
                  </a:lnTo>
                  <a:lnTo>
                    <a:pt x="48359" y="308434"/>
                  </a:lnTo>
                  <a:lnTo>
                    <a:pt x="20114" y="256120"/>
                  </a:lnTo>
                  <a:lnTo>
                    <a:pt x="9906" y="205659"/>
                  </a:lnTo>
                  <a:lnTo>
                    <a:pt x="9906" y="253575"/>
                  </a:lnTo>
                  <a:lnTo>
                    <a:pt x="25155" y="289859"/>
                  </a:lnTo>
                  <a:lnTo>
                    <a:pt x="62313" y="338034"/>
                  </a:lnTo>
                  <a:lnTo>
                    <a:pt x="109910" y="371003"/>
                  </a:lnTo>
                  <a:lnTo>
                    <a:pt x="164101" y="389009"/>
                  </a:lnTo>
                  <a:lnTo>
                    <a:pt x="192466" y="392477"/>
                  </a:lnTo>
                  <a:lnTo>
                    <a:pt x="221037" y="392296"/>
                  </a:lnTo>
                  <a:lnTo>
                    <a:pt x="276871" y="381110"/>
                  </a:lnTo>
                  <a:lnTo>
                    <a:pt x="327756" y="355694"/>
                  </a:lnTo>
                  <a:lnTo>
                    <a:pt x="369844" y="316294"/>
                  </a:lnTo>
                  <a:lnTo>
                    <a:pt x="399288" y="263152"/>
                  </a:lnTo>
                  <a:lnTo>
                    <a:pt x="402336" y="252167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3"/>
            <p:cNvSpPr txBox="1"/>
            <p:nvPr/>
          </p:nvSpPr>
          <p:spPr>
            <a:xfrm>
              <a:off x="4704208" y="2184653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6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5" name="object 14"/>
            <p:cNvSpPr/>
            <p:nvPr/>
          </p:nvSpPr>
          <p:spPr>
            <a:xfrm>
              <a:off x="4568324" y="3030140"/>
              <a:ext cx="412241" cy="383966"/>
            </a:xfrm>
            <a:custGeom>
              <a:avLst/>
              <a:gdLst/>
              <a:ahLst/>
              <a:cxnLst/>
              <a:rect l="l" t="t" r="r" b="b"/>
              <a:pathLst>
                <a:path w="412241" h="383966">
                  <a:moveTo>
                    <a:pt x="274710" y="11255"/>
                  </a:moveTo>
                  <a:lnTo>
                    <a:pt x="261920" y="7039"/>
                  </a:lnTo>
                  <a:lnTo>
                    <a:pt x="234251" y="1756"/>
                  </a:lnTo>
                  <a:lnTo>
                    <a:pt x="206111" y="0"/>
                  </a:lnTo>
                  <a:lnTo>
                    <a:pt x="177964" y="1771"/>
                  </a:lnTo>
                  <a:lnTo>
                    <a:pt x="123501" y="15892"/>
                  </a:lnTo>
                  <a:lnTo>
                    <a:pt x="74568" y="44117"/>
                  </a:lnTo>
                  <a:lnTo>
                    <a:pt x="34874" y="86441"/>
                  </a:lnTo>
                  <a:lnTo>
                    <a:pt x="8124" y="142860"/>
                  </a:lnTo>
                  <a:lnTo>
                    <a:pt x="0" y="186261"/>
                  </a:lnTo>
                  <a:lnTo>
                    <a:pt x="0" y="206835"/>
                  </a:lnTo>
                  <a:lnTo>
                    <a:pt x="762" y="216741"/>
                  </a:lnTo>
                  <a:lnTo>
                    <a:pt x="2286" y="226647"/>
                  </a:lnTo>
                  <a:lnTo>
                    <a:pt x="4571" y="234762"/>
                  </a:lnTo>
                  <a:lnTo>
                    <a:pt x="4571" y="201755"/>
                  </a:lnTo>
                  <a:lnTo>
                    <a:pt x="5624" y="176355"/>
                  </a:lnTo>
                  <a:lnTo>
                    <a:pt x="15327" y="138255"/>
                  </a:lnTo>
                  <a:lnTo>
                    <a:pt x="33858" y="100155"/>
                  </a:lnTo>
                  <a:lnTo>
                    <a:pt x="50488" y="74755"/>
                  </a:lnTo>
                  <a:lnTo>
                    <a:pt x="56701" y="74755"/>
                  </a:lnTo>
                  <a:lnTo>
                    <a:pt x="62225" y="68045"/>
                  </a:lnTo>
                  <a:lnTo>
                    <a:pt x="73605" y="57936"/>
                  </a:lnTo>
                  <a:lnTo>
                    <a:pt x="80907" y="49355"/>
                  </a:lnTo>
                  <a:lnTo>
                    <a:pt x="83359" y="49355"/>
                  </a:lnTo>
                  <a:lnTo>
                    <a:pt x="106028" y="34618"/>
                  </a:lnTo>
                  <a:lnTo>
                    <a:pt x="106506" y="34397"/>
                  </a:lnTo>
                  <a:lnTo>
                    <a:pt x="116766" y="23955"/>
                  </a:lnTo>
                  <a:lnTo>
                    <a:pt x="129063" y="23955"/>
                  </a:lnTo>
                  <a:lnTo>
                    <a:pt x="130811" y="23146"/>
                  </a:lnTo>
                  <a:lnTo>
                    <a:pt x="150441" y="17131"/>
                  </a:lnTo>
                  <a:lnTo>
                    <a:pt x="156793" y="11255"/>
                  </a:lnTo>
                  <a:lnTo>
                    <a:pt x="180112" y="11255"/>
                  </a:lnTo>
                  <a:lnTo>
                    <a:pt x="183814" y="10633"/>
                  </a:lnTo>
                  <a:lnTo>
                    <a:pt x="211107" y="9572"/>
                  </a:lnTo>
                  <a:lnTo>
                    <a:pt x="230264" y="11255"/>
                  </a:lnTo>
                  <a:lnTo>
                    <a:pt x="274710" y="11255"/>
                  </a:lnTo>
                  <a:close/>
                </a:path>
                <a:path w="412241" h="383966">
                  <a:moveTo>
                    <a:pt x="13715" y="264606"/>
                  </a:moveTo>
                  <a:lnTo>
                    <a:pt x="13715" y="252555"/>
                  </a:lnTo>
                  <a:lnTo>
                    <a:pt x="9905" y="252555"/>
                  </a:lnTo>
                  <a:lnTo>
                    <a:pt x="9905" y="239855"/>
                  </a:lnTo>
                  <a:lnTo>
                    <a:pt x="7619" y="239855"/>
                  </a:lnTo>
                  <a:lnTo>
                    <a:pt x="7619" y="227155"/>
                  </a:lnTo>
                  <a:lnTo>
                    <a:pt x="6095" y="227155"/>
                  </a:lnTo>
                  <a:lnTo>
                    <a:pt x="6095" y="214455"/>
                  </a:lnTo>
                  <a:lnTo>
                    <a:pt x="4571" y="214455"/>
                  </a:lnTo>
                  <a:lnTo>
                    <a:pt x="4571" y="234762"/>
                  </a:lnTo>
                  <a:lnTo>
                    <a:pt x="11775" y="260335"/>
                  </a:lnTo>
                  <a:lnTo>
                    <a:pt x="13715" y="264606"/>
                  </a:lnTo>
                  <a:close/>
                </a:path>
                <a:path w="412241" h="383966">
                  <a:moveTo>
                    <a:pt x="18287" y="274672"/>
                  </a:moveTo>
                  <a:lnTo>
                    <a:pt x="18287" y="265255"/>
                  </a:lnTo>
                  <a:lnTo>
                    <a:pt x="14010" y="265255"/>
                  </a:lnTo>
                  <a:lnTo>
                    <a:pt x="18287" y="274672"/>
                  </a:lnTo>
                  <a:close/>
                </a:path>
                <a:path w="412241" h="383966">
                  <a:moveTo>
                    <a:pt x="23621" y="286415"/>
                  </a:moveTo>
                  <a:lnTo>
                    <a:pt x="23621" y="277955"/>
                  </a:lnTo>
                  <a:lnTo>
                    <a:pt x="19779" y="277955"/>
                  </a:lnTo>
                  <a:lnTo>
                    <a:pt x="23621" y="286415"/>
                  </a:lnTo>
                  <a:close/>
                </a:path>
                <a:path w="412241" h="383966">
                  <a:moveTo>
                    <a:pt x="31241" y="299130"/>
                  </a:moveTo>
                  <a:lnTo>
                    <a:pt x="31241" y="290655"/>
                  </a:lnTo>
                  <a:lnTo>
                    <a:pt x="25654" y="290655"/>
                  </a:lnTo>
                  <a:lnTo>
                    <a:pt x="31241" y="299130"/>
                  </a:lnTo>
                  <a:close/>
                </a:path>
                <a:path w="412241" h="383966">
                  <a:moveTo>
                    <a:pt x="39346" y="311424"/>
                  </a:moveTo>
                  <a:lnTo>
                    <a:pt x="38861" y="303355"/>
                  </a:lnTo>
                  <a:lnTo>
                    <a:pt x="34026" y="303355"/>
                  </a:lnTo>
                  <a:lnTo>
                    <a:pt x="39346" y="311424"/>
                  </a:lnTo>
                  <a:close/>
                </a:path>
                <a:path w="412241" h="383966">
                  <a:moveTo>
                    <a:pt x="50007" y="324393"/>
                  </a:moveTo>
                  <a:lnTo>
                    <a:pt x="48005" y="316055"/>
                  </a:lnTo>
                  <a:lnTo>
                    <a:pt x="42398" y="316055"/>
                  </a:lnTo>
                  <a:lnTo>
                    <a:pt x="50007" y="324393"/>
                  </a:lnTo>
                  <a:close/>
                </a:path>
                <a:path w="412241" h="383966">
                  <a:moveTo>
                    <a:pt x="412242" y="196167"/>
                  </a:moveTo>
                  <a:lnTo>
                    <a:pt x="403496" y="142834"/>
                  </a:lnTo>
                  <a:lnTo>
                    <a:pt x="376984" y="86386"/>
                  </a:lnTo>
                  <a:lnTo>
                    <a:pt x="337468" y="44060"/>
                  </a:lnTo>
                  <a:lnTo>
                    <a:pt x="288654" y="15851"/>
                  </a:lnTo>
                  <a:lnTo>
                    <a:pt x="274710" y="11255"/>
                  </a:lnTo>
                  <a:lnTo>
                    <a:pt x="256573" y="11255"/>
                  </a:lnTo>
                  <a:lnTo>
                    <a:pt x="262472" y="17248"/>
                  </a:lnTo>
                  <a:lnTo>
                    <a:pt x="264951" y="17790"/>
                  </a:lnTo>
                  <a:lnTo>
                    <a:pt x="282013" y="23955"/>
                  </a:lnTo>
                  <a:lnTo>
                    <a:pt x="293082" y="23955"/>
                  </a:lnTo>
                  <a:lnTo>
                    <a:pt x="300661" y="32346"/>
                  </a:lnTo>
                  <a:lnTo>
                    <a:pt x="308864" y="36655"/>
                  </a:lnTo>
                  <a:lnTo>
                    <a:pt x="315644" y="36655"/>
                  </a:lnTo>
                  <a:lnTo>
                    <a:pt x="323744" y="46274"/>
                  </a:lnTo>
                  <a:lnTo>
                    <a:pt x="336899" y="55812"/>
                  </a:lnTo>
                  <a:lnTo>
                    <a:pt x="343234" y="62055"/>
                  </a:lnTo>
                  <a:lnTo>
                    <a:pt x="346460" y="62055"/>
                  </a:lnTo>
                  <a:lnTo>
                    <a:pt x="355132" y="73780"/>
                  </a:lnTo>
                  <a:lnTo>
                    <a:pt x="356122" y="74755"/>
                  </a:lnTo>
                  <a:lnTo>
                    <a:pt x="356615" y="74755"/>
                  </a:lnTo>
                  <a:lnTo>
                    <a:pt x="357253" y="76084"/>
                  </a:lnTo>
                  <a:lnTo>
                    <a:pt x="365652" y="87455"/>
                  </a:lnTo>
                  <a:lnTo>
                    <a:pt x="371855" y="87455"/>
                  </a:lnTo>
                  <a:lnTo>
                    <a:pt x="373059" y="97483"/>
                  </a:lnTo>
                  <a:lnTo>
                    <a:pt x="373568" y="98172"/>
                  </a:lnTo>
                  <a:lnTo>
                    <a:pt x="374591" y="100155"/>
                  </a:lnTo>
                  <a:lnTo>
                    <a:pt x="380237" y="100155"/>
                  </a:lnTo>
                  <a:lnTo>
                    <a:pt x="380237" y="111093"/>
                  </a:lnTo>
                  <a:lnTo>
                    <a:pt x="381147" y="112855"/>
                  </a:lnTo>
                  <a:lnTo>
                    <a:pt x="387095" y="112855"/>
                  </a:lnTo>
                  <a:lnTo>
                    <a:pt x="387095" y="125555"/>
                  </a:lnTo>
                  <a:lnTo>
                    <a:pt x="387119" y="124424"/>
                  </a:lnTo>
                  <a:lnTo>
                    <a:pt x="387491" y="125555"/>
                  </a:lnTo>
                  <a:lnTo>
                    <a:pt x="393191" y="125555"/>
                  </a:lnTo>
                  <a:lnTo>
                    <a:pt x="393191" y="138255"/>
                  </a:lnTo>
                  <a:lnTo>
                    <a:pt x="397763" y="138255"/>
                  </a:lnTo>
                  <a:lnTo>
                    <a:pt x="397763" y="150955"/>
                  </a:lnTo>
                  <a:lnTo>
                    <a:pt x="401573" y="150955"/>
                  </a:lnTo>
                  <a:lnTo>
                    <a:pt x="401573" y="163655"/>
                  </a:lnTo>
                  <a:lnTo>
                    <a:pt x="404621" y="163655"/>
                  </a:lnTo>
                  <a:lnTo>
                    <a:pt x="404621" y="176355"/>
                  </a:lnTo>
                  <a:lnTo>
                    <a:pt x="406145" y="176355"/>
                  </a:lnTo>
                  <a:lnTo>
                    <a:pt x="406145" y="189055"/>
                  </a:lnTo>
                  <a:lnTo>
                    <a:pt x="406907" y="189055"/>
                  </a:lnTo>
                  <a:lnTo>
                    <a:pt x="406907" y="235656"/>
                  </a:lnTo>
                  <a:lnTo>
                    <a:pt x="408148" y="231146"/>
                  </a:lnTo>
                  <a:lnTo>
                    <a:pt x="412242" y="196167"/>
                  </a:lnTo>
                  <a:close/>
                </a:path>
                <a:path w="412241" h="383966">
                  <a:moveTo>
                    <a:pt x="406907" y="235656"/>
                  </a:moveTo>
                  <a:lnTo>
                    <a:pt x="406907" y="189055"/>
                  </a:lnTo>
                  <a:lnTo>
                    <a:pt x="405302" y="227155"/>
                  </a:lnTo>
                  <a:lnTo>
                    <a:pt x="402970" y="239855"/>
                  </a:lnTo>
                  <a:lnTo>
                    <a:pt x="390042" y="277955"/>
                  </a:lnTo>
                  <a:lnTo>
                    <a:pt x="369133" y="316055"/>
                  </a:lnTo>
                  <a:lnTo>
                    <a:pt x="366712" y="319656"/>
                  </a:lnTo>
                  <a:lnTo>
                    <a:pt x="370118" y="315940"/>
                  </a:lnTo>
                  <a:lnTo>
                    <a:pt x="386606" y="291063"/>
                  </a:lnTo>
                  <a:lnTo>
                    <a:pt x="399443" y="262788"/>
                  </a:lnTo>
                  <a:lnTo>
                    <a:pt x="406907" y="235656"/>
                  </a:lnTo>
                  <a:close/>
                </a:path>
                <a:path w="412241" h="383966">
                  <a:moveTo>
                    <a:pt x="140357" y="382730"/>
                  </a:moveTo>
                  <a:lnTo>
                    <a:pt x="137258" y="379555"/>
                  </a:lnTo>
                  <a:lnTo>
                    <a:pt x="131241" y="379555"/>
                  </a:lnTo>
                  <a:lnTo>
                    <a:pt x="136812" y="381822"/>
                  </a:lnTo>
                  <a:lnTo>
                    <a:pt x="140357" y="382730"/>
                  </a:lnTo>
                  <a:close/>
                </a:path>
                <a:path w="412241" h="383966">
                  <a:moveTo>
                    <a:pt x="121518" y="375598"/>
                  </a:moveTo>
                  <a:lnTo>
                    <a:pt x="113436" y="366855"/>
                  </a:lnTo>
                  <a:lnTo>
                    <a:pt x="103136" y="366855"/>
                  </a:lnTo>
                  <a:lnTo>
                    <a:pt x="110270" y="371020"/>
                  </a:lnTo>
                  <a:lnTo>
                    <a:pt x="121518" y="375598"/>
                  </a:lnTo>
                  <a:close/>
                </a:path>
                <a:path w="412241" h="383966">
                  <a:moveTo>
                    <a:pt x="100983" y="365598"/>
                  </a:moveTo>
                  <a:lnTo>
                    <a:pt x="91100" y="354155"/>
                  </a:lnTo>
                  <a:lnTo>
                    <a:pt x="82473" y="354155"/>
                  </a:lnTo>
                  <a:lnTo>
                    <a:pt x="85369" y="356482"/>
                  </a:lnTo>
                  <a:lnTo>
                    <a:pt x="100983" y="365598"/>
                  </a:lnTo>
                  <a:close/>
                </a:path>
                <a:path w="412241" h="383966">
                  <a:moveTo>
                    <a:pt x="77198" y="349916"/>
                  </a:moveTo>
                  <a:lnTo>
                    <a:pt x="70483" y="341455"/>
                  </a:lnTo>
                  <a:lnTo>
                    <a:pt x="66669" y="341455"/>
                  </a:lnTo>
                  <a:lnTo>
                    <a:pt x="77198" y="349916"/>
                  </a:lnTo>
                  <a:close/>
                </a:path>
                <a:path w="412241" h="383966">
                  <a:moveTo>
                    <a:pt x="345409" y="341455"/>
                  </a:moveTo>
                  <a:lnTo>
                    <a:pt x="341428" y="341455"/>
                  </a:lnTo>
                  <a:lnTo>
                    <a:pt x="333415" y="351109"/>
                  </a:lnTo>
                  <a:lnTo>
                    <a:pt x="345409" y="341455"/>
                  </a:lnTo>
                  <a:close/>
                </a:path>
                <a:path w="412241" h="383966">
                  <a:moveTo>
                    <a:pt x="308673" y="366855"/>
                  </a:moveTo>
                  <a:lnTo>
                    <a:pt x="308109" y="366855"/>
                  </a:lnTo>
                  <a:lnTo>
                    <a:pt x="307378" y="367619"/>
                  </a:lnTo>
                  <a:lnTo>
                    <a:pt x="308673" y="366855"/>
                  </a:lnTo>
                  <a:close/>
                </a:path>
                <a:path w="412241" h="383966">
                  <a:moveTo>
                    <a:pt x="280378" y="379555"/>
                  </a:moveTo>
                  <a:lnTo>
                    <a:pt x="270359" y="379555"/>
                  </a:lnTo>
                  <a:lnTo>
                    <a:pt x="265717" y="383966"/>
                  </a:lnTo>
                  <a:lnTo>
                    <a:pt x="277282" y="380848"/>
                  </a:lnTo>
                  <a:lnTo>
                    <a:pt x="280378" y="379555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15"/>
            <p:cNvSpPr/>
            <p:nvPr/>
          </p:nvSpPr>
          <p:spPr>
            <a:xfrm>
              <a:off x="4572896" y="3034283"/>
              <a:ext cx="402336" cy="3840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6"/>
            <p:cNvSpPr/>
            <p:nvPr/>
          </p:nvSpPr>
          <p:spPr>
            <a:xfrm>
              <a:off x="4568324" y="3030140"/>
              <a:ext cx="412241" cy="392336"/>
            </a:xfrm>
            <a:custGeom>
              <a:avLst/>
              <a:gdLst/>
              <a:ahLst/>
              <a:cxnLst/>
              <a:rect l="l" t="t" r="r" b="b"/>
              <a:pathLst>
                <a:path w="412241" h="392336">
                  <a:moveTo>
                    <a:pt x="412242" y="196167"/>
                  </a:moveTo>
                  <a:lnTo>
                    <a:pt x="403496" y="142834"/>
                  </a:lnTo>
                  <a:lnTo>
                    <a:pt x="376984" y="86386"/>
                  </a:lnTo>
                  <a:lnTo>
                    <a:pt x="337468" y="44060"/>
                  </a:lnTo>
                  <a:lnTo>
                    <a:pt x="288654" y="15851"/>
                  </a:lnTo>
                  <a:lnTo>
                    <a:pt x="234251" y="1756"/>
                  </a:lnTo>
                  <a:lnTo>
                    <a:pt x="206111" y="0"/>
                  </a:lnTo>
                  <a:lnTo>
                    <a:pt x="177964" y="1771"/>
                  </a:lnTo>
                  <a:lnTo>
                    <a:pt x="123501" y="15892"/>
                  </a:lnTo>
                  <a:lnTo>
                    <a:pt x="74568" y="44117"/>
                  </a:lnTo>
                  <a:lnTo>
                    <a:pt x="34874" y="86441"/>
                  </a:lnTo>
                  <a:lnTo>
                    <a:pt x="8124" y="142860"/>
                  </a:lnTo>
                  <a:lnTo>
                    <a:pt x="0" y="186261"/>
                  </a:lnTo>
                  <a:lnTo>
                    <a:pt x="0" y="206835"/>
                  </a:lnTo>
                  <a:lnTo>
                    <a:pt x="762" y="216741"/>
                  </a:lnTo>
                  <a:lnTo>
                    <a:pt x="2286" y="226647"/>
                  </a:lnTo>
                  <a:lnTo>
                    <a:pt x="9906" y="253697"/>
                  </a:lnTo>
                  <a:lnTo>
                    <a:pt x="9906" y="186261"/>
                  </a:lnTo>
                  <a:lnTo>
                    <a:pt x="10667" y="177117"/>
                  </a:lnTo>
                  <a:lnTo>
                    <a:pt x="29200" y="115517"/>
                  </a:lnTo>
                  <a:lnTo>
                    <a:pt x="62225" y="68045"/>
                  </a:lnTo>
                  <a:lnTo>
                    <a:pt x="106028" y="34618"/>
                  </a:lnTo>
                  <a:lnTo>
                    <a:pt x="156894" y="15154"/>
                  </a:lnTo>
                  <a:lnTo>
                    <a:pt x="211107" y="9572"/>
                  </a:lnTo>
                  <a:lnTo>
                    <a:pt x="238307" y="11961"/>
                  </a:lnTo>
                  <a:lnTo>
                    <a:pt x="290574" y="27048"/>
                  </a:lnTo>
                  <a:lnTo>
                    <a:pt x="336899" y="55812"/>
                  </a:lnTo>
                  <a:lnTo>
                    <a:pt x="373568" y="98172"/>
                  </a:lnTo>
                  <a:lnTo>
                    <a:pt x="396863" y="154045"/>
                  </a:lnTo>
                  <a:lnTo>
                    <a:pt x="402336" y="187023"/>
                  </a:lnTo>
                  <a:lnTo>
                    <a:pt x="402336" y="252273"/>
                  </a:lnTo>
                  <a:lnTo>
                    <a:pt x="408148" y="231146"/>
                  </a:lnTo>
                  <a:lnTo>
                    <a:pt x="412242" y="196167"/>
                  </a:lnTo>
                  <a:close/>
                </a:path>
                <a:path w="412241" h="392336">
                  <a:moveTo>
                    <a:pt x="402336" y="252273"/>
                  </a:moveTo>
                  <a:lnTo>
                    <a:pt x="402336" y="206073"/>
                  </a:lnTo>
                  <a:lnTo>
                    <a:pt x="396960" y="238332"/>
                  </a:lnTo>
                  <a:lnTo>
                    <a:pt x="387455" y="267402"/>
                  </a:lnTo>
                  <a:lnTo>
                    <a:pt x="357814" y="315900"/>
                  </a:lnTo>
                  <a:lnTo>
                    <a:pt x="316931" y="351419"/>
                  </a:lnTo>
                  <a:lnTo>
                    <a:pt x="268323" y="373814"/>
                  </a:lnTo>
                  <a:lnTo>
                    <a:pt x="215507" y="382938"/>
                  </a:lnTo>
                  <a:lnTo>
                    <a:pt x="188621" y="382477"/>
                  </a:lnTo>
                  <a:lnTo>
                    <a:pt x="136090" y="371420"/>
                  </a:lnTo>
                  <a:lnTo>
                    <a:pt x="88144" y="346724"/>
                  </a:lnTo>
                  <a:lnTo>
                    <a:pt x="48303" y="308245"/>
                  </a:lnTo>
                  <a:lnTo>
                    <a:pt x="20083" y="255835"/>
                  </a:lnTo>
                  <a:lnTo>
                    <a:pt x="9906" y="206073"/>
                  </a:lnTo>
                  <a:lnTo>
                    <a:pt x="9906" y="253697"/>
                  </a:lnTo>
                  <a:lnTo>
                    <a:pt x="25310" y="290132"/>
                  </a:lnTo>
                  <a:lnTo>
                    <a:pt x="62587" y="338174"/>
                  </a:lnTo>
                  <a:lnTo>
                    <a:pt x="110270" y="371020"/>
                  </a:lnTo>
                  <a:lnTo>
                    <a:pt x="164512" y="388917"/>
                  </a:lnTo>
                  <a:lnTo>
                    <a:pt x="192890" y="392336"/>
                  </a:lnTo>
                  <a:lnTo>
                    <a:pt x="221465" y="392110"/>
                  </a:lnTo>
                  <a:lnTo>
                    <a:pt x="277282" y="380848"/>
                  </a:lnTo>
                  <a:lnTo>
                    <a:pt x="328116" y="355375"/>
                  </a:lnTo>
                  <a:lnTo>
                    <a:pt x="370118" y="315940"/>
                  </a:lnTo>
                  <a:lnTo>
                    <a:pt x="399443" y="262788"/>
                  </a:lnTo>
                  <a:lnTo>
                    <a:pt x="402336" y="252273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7"/>
            <p:cNvSpPr txBox="1"/>
            <p:nvPr/>
          </p:nvSpPr>
          <p:spPr>
            <a:xfrm>
              <a:off x="4704208" y="3081528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5</a:t>
              </a:r>
              <a:endParaRPr sz="1800" dirty="0">
                <a:latin typeface="Times New Roman"/>
                <a:cs typeface="Times New Roman"/>
              </a:endParaRPr>
            </a:p>
          </p:txBody>
        </p:sp>
        <p:sp>
          <p:nvSpPr>
            <p:cNvPr id="19" name="object 18"/>
            <p:cNvSpPr/>
            <p:nvPr/>
          </p:nvSpPr>
          <p:spPr>
            <a:xfrm>
              <a:off x="3628778" y="3542238"/>
              <a:ext cx="412241" cy="392341"/>
            </a:xfrm>
            <a:custGeom>
              <a:avLst/>
              <a:gdLst/>
              <a:ahLst/>
              <a:cxnLst/>
              <a:rect l="l" t="t" r="r" b="b"/>
              <a:pathLst>
                <a:path w="412241" h="392341">
                  <a:moveTo>
                    <a:pt x="262450" y="7157"/>
                  </a:moveTo>
                  <a:lnTo>
                    <a:pt x="262124" y="7050"/>
                  </a:lnTo>
                  <a:lnTo>
                    <a:pt x="234485" y="1761"/>
                  </a:lnTo>
                  <a:lnTo>
                    <a:pt x="206387" y="0"/>
                  </a:lnTo>
                  <a:lnTo>
                    <a:pt x="178292" y="1764"/>
                  </a:lnTo>
                  <a:lnTo>
                    <a:pt x="123951" y="15872"/>
                  </a:lnTo>
                  <a:lnTo>
                    <a:pt x="75145" y="44085"/>
                  </a:lnTo>
                  <a:lnTo>
                    <a:pt x="35558" y="86402"/>
                  </a:lnTo>
                  <a:lnTo>
                    <a:pt x="8875" y="142823"/>
                  </a:lnTo>
                  <a:lnTo>
                    <a:pt x="0" y="196896"/>
                  </a:lnTo>
                  <a:lnTo>
                    <a:pt x="1524" y="216708"/>
                  </a:lnTo>
                  <a:lnTo>
                    <a:pt x="3048" y="226614"/>
                  </a:lnTo>
                  <a:lnTo>
                    <a:pt x="5334" y="235001"/>
                  </a:lnTo>
                  <a:lnTo>
                    <a:pt x="5334" y="184957"/>
                  </a:lnTo>
                  <a:lnTo>
                    <a:pt x="6989" y="172257"/>
                  </a:lnTo>
                  <a:lnTo>
                    <a:pt x="18051" y="134157"/>
                  </a:lnTo>
                  <a:lnTo>
                    <a:pt x="37345" y="96057"/>
                  </a:lnTo>
                  <a:lnTo>
                    <a:pt x="54202" y="70657"/>
                  </a:lnTo>
                  <a:lnTo>
                    <a:pt x="60370" y="70657"/>
                  </a:lnTo>
                  <a:lnTo>
                    <a:pt x="62337" y="68280"/>
                  </a:lnTo>
                  <a:lnTo>
                    <a:pt x="73448" y="58457"/>
                  </a:lnTo>
                  <a:lnTo>
                    <a:pt x="73848" y="57957"/>
                  </a:lnTo>
                  <a:lnTo>
                    <a:pt x="84608" y="45257"/>
                  </a:lnTo>
                  <a:lnTo>
                    <a:pt x="90286" y="45257"/>
                  </a:lnTo>
                  <a:lnTo>
                    <a:pt x="104545" y="36031"/>
                  </a:lnTo>
                  <a:lnTo>
                    <a:pt x="107787" y="32557"/>
                  </a:lnTo>
                  <a:lnTo>
                    <a:pt x="111394" y="32557"/>
                  </a:lnTo>
                  <a:lnTo>
                    <a:pt x="127648" y="25067"/>
                  </a:lnTo>
                  <a:lnTo>
                    <a:pt x="132885" y="19857"/>
                  </a:lnTo>
                  <a:lnTo>
                    <a:pt x="142965" y="19857"/>
                  </a:lnTo>
                  <a:lnTo>
                    <a:pt x="157231" y="15505"/>
                  </a:lnTo>
                  <a:lnTo>
                    <a:pt x="165863" y="14060"/>
                  </a:lnTo>
                  <a:lnTo>
                    <a:pt x="173372" y="7157"/>
                  </a:lnTo>
                  <a:lnTo>
                    <a:pt x="262450" y="7157"/>
                  </a:lnTo>
                  <a:close/>
                </a:path>
                <a:path w="412241" h="392341">
                  <a:moveTo>
                    <a:pt x="16764" y="270473"/>
                  </a:moveTo>
                  <a:lnTo>
                    <a:pt x="16764" y="261157"/>
                  </a:lnTo>
                  <a:lnTo>
                    <a:pt x="12954" y="261157"/>
                  </a:lnTo>
                  <a:lnTo>
                    <a:pt x="12954" y="248457"/>
                  </a:lnTo>
                  <a:lnTo>
                    <a:pt x="9144" y="248457"/>
                  </a:lnTo>
                  <a:lnTo>
                    <a:pt x="9144" y="235757"/>
                  </a:lnTo>
                  <a:lnTo>
                    <a:pt x="6858" y="235757"/>
                  </a:lnTo>
                  <a:lnTo>
                    <a:pt x="6858" y="223057"/>
                  </a:lnTo>
                  <a:lnTo>
                    <a:pt x="5334" y="223057"/>
                  </a:lnTo>
                  <a:lnTo>
                    <a:pt x="5334" y="235001"/>
                  </a:lnTo>
                  <a:lnTo>
                    <a:pt x="12241" y="260346"/>
                  </a:lnTo>
                  <a:lnTo>
                    <a:pt x="16764" y="270473"/>
                  </a:lnTo>
                  <a:close/>
                </a:path>
                <a:path w="412241" h="392341">
                  <a:moveTo>
                    <a:pt x="22098" y="282417"/>
                  </a:moveTo>
                  <a:lnTo>
                    <a:pt x="22098" y="273857"/>
                  </a:lnTo>
                  <a:lnTo>
                    <a:pt x="18275" y="273857"/>
                  </a:lnTo>
                  <a:lnTo>
                    <a:pt x="22098" y="282417"/>
                  </a:lnTo>
                  <a:close/>
                </a:path>
                <a:path w="412241" h="392341">
                  <a:moveTo>
                    <a:pt x="28194" y="294202"/>
                  </a:moveTo>
                  <a:lnTo>
                    <a:pt x="28194" y="286557"/>
                  </a:lnTo>
                  <a:lnTo>
                    <a:pt x="23947" y="286557"/>
                  </a:lnTo>
                  <a:lnTo>
                    <a:pt x="25562" y="290174"/>
                  </a:lnTo>
                  <a:lnTo>
                    <a:pt x="28194" y="294202"/>
                  </a:lnTo>
                  <a:close/>
                </a:path>
                <a:path w="412241" h="392341">
                  <a:moveTo>
                    <a:pt x="37089" y="307817"/>
                  </a:moveTo>
                  <a:lnTo>
                    <a:pt x="36576" y="299257"/>
                  </a:lnTo>
                  <a:lnTo>
                    <a:pt x="31496" y="299257"/>
                  </a:lnTo>
                  <a:lnTo>
                    <a:pt x="37089" y="307817"/>
                  </a:lnTo>
                  <a:close/>
                </a:path>
                <a:path w="412241" h="392341">
                  <a:moveTo>
                    <a:pt x="48228" y="322408"/>
                  </a:moveTo>
                  <a:lnTo>
                    <a:pt x="45720" y="311957"/>
                  </a:lnTo>
                  <a:lnTo>
                    <a:pt x="39794" y="311957"/>
                  </a:lnTo>
                  <a:lnTo>
                    <a:pt x="42519" y="316129"/>
                  </a:lnTo>
                  <a:lnTo>
                    <a:pt x="48228" y="322408"/>
                  </a:lnTo>
                  <a:close/>
                </a:path>
                <a:path w="412241" h="392341">
                  <a:moveTo>
                    <a:pt x="66046" y="340996"/>
                  </a:moveTo>
                  <a:lnTo>
                    <a:pt x="63272" y="337357"/>
                  </a:lnTo>
                  <a:lnTo>
                    <a:pt x="54102" y="324657"/>
                  </a:lnTo>
                  <a:lnTo>
                    <a:pt x="50273" y="324657"/>
                  </a:lnTo>
                  <a:lnTo>
                    <a:pt x="62624" y="338243"/>
                  </a:lnTo>
                  <a:lnTo>
                    <a:pt x="66046" y="340996"/>
                  </a:lnTo>
                  <a:close/>
                </a:path>
                <a:path w="412241" h="392341">
                  <a:moveTo>
                    <a:pt x="91546" y="360141"/>
                  </a:moveTo>
                  <a:lnTo>
                    <a:pt x="83116" y="350057"/>
                  </a:lnTo>
                  <a:lnTo>
                    <a:pt x="77312" y="350057"/>
                  </a:lnTo>
                  <a:lnTo>
                    <a:pt x="85385" y="356550"/>
                  </a:lnTo>
                  <a:lnTo>
                    <a:pt x="91546" y="360141"/>
                  </a:lnTo>
                  <a:close/>
                </a:path>
                <a:path w="412241" h="392341">
                  <a:moveTo>
                    <a:pt x="412242" y="196134"/>
                  </a:moveTo>
                  <a:lnTo>
                    <a:pt x="412242" y="186228"/>
                  </a:lnTo>
                  <a:lnTo>
                    <a:pt x="411480" y="176322"/>
                  </a:lnTo>
                  <a:lnTo>
                    <a:pt x="392547" y="112841"/>
                  </a:lnTo>
                  <a:lnTo>
                    <a:pt x="358888" y="63470"/>
                  </a:lnTo>
                  <a:lnTo>
                    <a:pt x="314186" y="28206"/>
                  </a:lnTo>
                  <a:lnTo>
                    <a:pt x="262450" y="7157"/>
                  </a:lnTo>
                  <a:lnTo>
                    <a:pt x="234712" y="7157"/>
                  </a:lnTo>
                  <a:lnTo>
                    <a:pt x="240316" y="12644"/>
                  </a:lnTo>
                  <a:lnTo>
                    <a:pt x="265456" y="18122"/>
                  </a:lnTo>
                  <a:lnTo>
                    <a:pt x="270272" y="19857"/>
                  </a:lnTo>
                  <a:lnTo>
                    <a:pt x="284975" y="19857"/>
                  </a:lnTo>
                  <a:lnTo>
                    <a:pt x="292742" y="28222"/>
                  </a:lnTo>
                  <a:lnTo>
                    <a:pt x="301016" y="32557"/>
                  </a:lnTo>
                  <a:lnTo>
                    <a:pt x="308198" y="32557"/>
                  </a:lnTo>
                  <a:lnTo>
                    <a:pt x="314204" y="39468"/>
                  </a:lnTo>
                  <a:lnTo>
                    <a:pt x="315227" y="40005"/>
                  </a:lnTo>
                  <a:lnTo>
                    <a:pt x="322481" y="45257"/>
                  </a:lnTo>
                  <a:lnTo>
                    <a:pt x="329852" y="45257"/>
                  </a:lnTo>
                  <a:lnTo>
                    <a:pt x="340020" y="57957"/>
                  </a:lnTo>
                  <a:lnTo>
                    <a:pt x="342133" y="60726"/>
                  </a:lnTo>
                  <a:lnTo>
                    <a:pt x="352211" y="70657"/>
                  </a:lnTo>
                  <a:lnTo>
                    <a:pt x="358902" y="70657"/>
                  </a:lnTo>
                  <a:lnTo>
                    <a:pt x="358902" y="77911"/>
                  </a:lnTo>
                  <a:lnTo>
                    <a:pt x="362917" y="83357"/>
                  </a:lnTo>
                  <a:lnTo>
                    <a:pt x="369570" y="83357"/>
                  </a:lnTo>
                  <a:lnTo>
                    <a:pt x="369570" y="92382"/>
                  </a:lnTo>
                  <a:lnTo>
                    <a:pt x="372279" y="96057"/>
                  </a:lnTo>
                  <a:lnTo>
                    <a:pt x="377952" y="96057"/>
                  </a:lnTo>
                  <a:lnTo>
                    <a:pt x="378635" y="107447"/>
                  </a:lnTo>
                  <a:lnTo>
                    <a:pt x="379308" y="108757"/>
                  </a:lnTo>
                  <a:lnTo>
                    <a:pt x="385572" y="108757"/>
                  </a:lnTo>
                  <a:lnTo>
                    <a:pt x="385572" y="120952"/>
                  </a:lnTo>
                  <a:lnTo>
                    <a:pt x="385831" y="121457"/>
                  </a:lnTo>
                  <a:lnTo>
                    <a:pt x="391668" y="121457"/>
                  </a:lnTo>
                  <a:lnTo>
                    <a:pt x="391668" y="134157"/>
                  </a:lnTo>
                  <a:lnTo>
                    <a:pt x="397002" y="134157"/>
                  </a:lnTo>
                  <a:lnTo>
                    <a:pt x="397002" y="146857"/>
                  </a:lnTo>
                  <a:lnTo>
                    <a:pt x="400812" y="146857"/>
                  </a:lnTo>
                  <a:lnTo>
                    <a:pt x="400812" y="159557"/>
                  </a:lnTo>
                  <a:lnTo>
                    <a:pt x="403860" y="159557"/>
                  </a:lnTo>
                  <a:lnTo>
                    <a:pt x="403860" y="172257"/>
                  </a:lnTo>
                  <a:lnTo>
                    <a:pt x="406146" y="172257"/>
                  </a:lnTo>
                  <a:lnTo>
                    <a:pt x="406146" y="184957"/>
                  </a:lnTo>
                  <a:lnTo>
                    <a:pt x="406908" y="184957"/>
                  </a:lnTo>
                  <a:lnTo>
                    <a:pt x="406908" y="197657"/>
                  </a:lnTo>
                  <a:lnTo>
                    <a:pt x="407670" y="197657"/>
                  </a:lnTo>
                  <a:lnTo>
                    <a:pt x="407670" y="234010"/>
                  </a:lnTo>
                  <a:lnTo>
                    <a:pt x="408457" y="231074"/>
                  </a:lnTo>
                  <a:lnTo>
                    <a:pt x="412242" y="196134"/>
                  </a:lnTo>
                  <a:close/>
                </a:path>
                <a:path w="412241" h="392341">
                  <a:moveTo>
                    <a:pt x="351153" y="337357"/>
                  </a:moveTo>
                  <a:lnTo>
                    <a:pt x="343351" y="337357"/>
                  </a:lnTo>
                  <a:lnTo>
                    <a:pt x="332902" y="350057"/>
                  </a:lnTo>
                  <a:lnTo>
                    <a:pt x="327820" y="355905"/>
                  </a:lnTo>
                  <a:lnTo>
                    <a:pt x="328892" y="355272"/>
                  </a:lnTo>
                  <a:lnTo>
                    <a:pt x="351153" y="337357"/>
                  </a:lnTo>
                  <a:close/>
                </a:path>
                <a:path w="412241" h="392341">
                  <a:moveTo>
                    <a:pt x="407670" y="234010"/>
                  </a:moveTo>
                  <a:lnTo>
                    <a:pt x="407670" y="197657"/>
                  </a:lnTo>
                  <a:lnTo>
                    <a:pt x="406005" y="223057"/>
                  </a:lnTo>
                  <a:lnTo>
                    <a:pt x="403801" y="235757"/>
                  </a:lnTo>
                  <a:lnTo>
                    <a:pt x="391263" y="273857"/>
                  </a:lnTo>
                  <a:lnTo>
                    <a:pt x="370730" y="311957"/>
                  </a:lnTo>
                  <a:lnTo>
                    <a:pt x="360485" y="327190"/>
                  </a:lnTo>
                  <a:lnTo>
                    <a:pt x="370886" y="315822"/>
                  </a:lnTo>
                  <a:lnTo>
                    <a:pt x="387289" y="290950"/>
                  </a:lnTo>
                  <a:lnTo>
                    <a:pt x="399977" y="262690"/>
                  </a:lnTo>
                  <a:lnTo>
                    <a:pt x="407670" y="234010"/>
                  </a:lnTo>
                  <a:close/>
                </a:path>
                <a:path w="412241" h="392341">
                  <a:moveTo>
                    <a:pt x="250545" y="388157"/>
                  </a:moveTo>
                  <a:lnTo>
                    <a:pt x="161615" y="388157"/>
                  </a:lnTo>
                  <a:lnTo>
                    <a:pt x="164704" y="388944"/>
                  </a:lnTo>
                  <a:lnTo>
                    <a:pt x="193189" y="392341"/>
                  </a:lnTo>
                  <a:lnTo>
                    <a:pt x="221880" y="392091"/>
                  </a:lnTo>
                  <a:lnTo>
                    <a:pt x="250285" y="388227"/>
                  </a:lnTo>
                  <a:lnTo>
                    <a:pt x="250545" y="388157"/>
                  </a:lnTo>
                  <a:close/>
                </a:path>
                <a:path w="412241" h="392341">
                  <a:moveTo>
                    <a:pt x="132386" y="380031"/>
                  </a:moveTo>
                  <a:lnTo>
                    <a:pt x="128013" y="375457"/>
                  </a:lnTo>
                  <a:lnTo>
                    <a:pt x="121105" y="375457"/>
                  </a:lnTo>
                  <a:lnTo>
                    <a:pt x="132386" y="380031"/>
                  </a:lnTo>
                  <a:close/>
                </a:path>
                <a:path w="412241" h="392341">
                  <a:moveTo>
                    <a:pt x="113393" y="372330"/>
                  </a:moveTo>
                  <a:lnTo>
                    <a:pt x="104773" y="362757"/>
                  </a:lnTo>
                  <a:lnTo>
                    <a:pt x="96033" y="362757"/>
                  </a:lnTo>
                  <a:lnTo>
                    <a:pt x="110312" y="371081"/>
                  </a:lnTo>
                  <a:lnTo>
                    <a:pt x="113393" y="372330"/>
                  </a:lnTo>
                  <a:close/>
                </a:path>
                <a:path w="412241" h="392341">
                  <a:moveTo>
                    <a:pt x="316200" y="362757"/>
                  </a:moveTo>
                  <a:lnTo>
                    <a:pt x="310277" y="362757"/>
                  </a:lnTo>
                  <a:lnTo>
                    <a:pt x="303128" y="370267"/>
                  </a:lnTo>
                  <a:lnTo>
                    <a:pt x="304282" y="369786"/>
                  </a:lnTo>
                  <a:lnTo>
                    <a:pt x="316200" y="362757"/>
                  </a:lnTo>
                  <a:close/>
                </a:path>
                <a:path w="412241" h="392341">
                  <a:moveTo>
                    <a:pt x="290682" y="375457"/>
                  </a:moveTo>
                  <a:lnTo>
                    <a:pt x="285633" y="375457"/>
                  </a:lnTo>
                  <a:lnTo>
                    <a:pt x="281885" y="379126"/>
                  </a:lnTo>
                  <a:lnTo>
                    <a:pt x="290682" y="375457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9"/>
            <p:cNvSpPr/>
            <p:nvPr/>
          </p:nvSpPr>
          <p:spPr>
            <a:xfrm>
              <a:off x="3634112" y="3546347"/>
              <a:ext cx="402336" cy="3840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20"/>
            <p:cNvSpPr/>
            <p:nvPr/>
          </p:nvSpPr>
          <p:spPr>
            <a:xfrm>
              <a:off x="3628778" y="3542238"/>
              <a:ext cx="412241" cy="392341"/>
            </a:xfrm>
            <a:custGeom>
              <a:avLst/>
              <a:gdLst/>
              <a:ahLst/>
              <a:cxnLst/>
              <a:rect l="l" t="t" r="r" b="b"/>
              <a:pathLst>
                <a:path w="412241" h="392341">
                  <a:moveTo>
                    <a:pt x="412242" y="196134"/>
                  </a:moveTo>
                  <a:lnTo>
                    <a:pt x="412242" y="186228"/>
                  </a:lnTo>
                  <a:lnTo>
                    <a:pt x="411480" y="176322"/>
                  </a:lnTo>
                  <a:lnTo>
                    <a:pt x="392547" y="112841"/>
                  </a:lnTo>
                  <a:lnTo>
                    <a:pt x="358888" y="63470"/>
                  </a:lnTo>
                  <a:lnTo>
                    <a:pt x="314186" y="28206"/>
                  </a:lnTo>
                  <a:lnTo>
                    <a:pt x="262124" y="7050"/>
                  </a:lnTo>
                  <a:lnTo>
                    <a:pt x="206387" y="0"/>
                  </a:lnTo>
                  <a:lnTo>
                    <a:pt x="178292" y="1764"/>
                  </a:lnTo>
                  <a:lnTo>
                    <a:pt x="123951" y="15872"/>
                  </a:lnTo>
                  <a:lnTo>
                    <a:pt x="75145" y="44085"/>
                  </a:lnTo>
                  <a:lnTo>
                    <a:pt x="35558" y="86402"/>
                  </a:lnTo>
                  <a:lnTo>
                    <a:pt x="8875" y="142823"/>
                  </a:lnTo>
                  <a:lnTo>
                    <a:pt x="0" y="196896"/>
                  </a:lnTo>
                  <a:lnTo>
                    <a:pt x="1524" y="216708"/>
                  </a:lnTo>
                  <a:lnTo>
                    <a:pt x="3048" y="226614"/>
                  </a:lnTo>
                  <a:lnTo>
                    <a:pt x="9906" y="251777"/>
                  </a:lnTo>
                  <a:lnTo>
                    <a:pt x="9906" y="186990"/>
                  </a:lnTo>
                  <a:lnTo>
                    <a:pt x="10667" y="177084"/>
                  </a:lnTo>
                  <a:lnTo>
                    <a:pt x="29231" y="115638"/>
                  </a:lnTo>
                  <a:lnTo>
                    <a:pt x="62337" y="68280"/>
                  </a:lnTo>
                  <a:lnTo>
                    <a:pt x="106249" y="34928"/>
                  </a:lnTo>
                  <a:lnTo>
                    <a:pt x="157231" y="15505"/>
                  </a:lnTo>
                  <a:lnTo>
                    <a:pt x="211545" y="9929"/>
                  </a:lnTo>
                  <a:lnTo>
                    <a:pt x="238784" y="12310"/>
                  </a:lnTo>
                  <a:lnTo>
                    <a:pt x="291092" y="27357"/>
                  </a:lnTo>
                  <a:lnTo>
                    <a:pt x="337392" y="56054"/>
                  </a:lnTo>
                  <a:lnTo>
                    <a:pt x="373947" y="98321"/>
                  </a:lnTo>
                  <a:lnTo>
                    <a:pt x="397022" y="154077"/>
                  </a:lnTo>
                  <a:lnTo>
                    <a:pt x="403098" y="196896"/>
                  </a:lnTo>
                  <a:lnTo>
                    <a:pt x="403098" y="251055"/>
                  </a:lnTo>
                  <a:lnTo>
                    <a:pt x="408457" y="231074"/>
                  </a:lnTo>
                  <a:lnTo>
                    <a:pt x="412242" y="196134"/>
                  </a:lnTo>
                  <a:close/>
                </a:path>
                <a:path w="412241" h="392341">
                  <a:moveTo>
                    <a:pt x="403098" y="251055"/>
                  </a:moveTo>
                  <a:lnTo>
                    <a:pt x="403098" y="196896"/>
                  </a:lnTo>
                  <a:lnTo>
                    <a:pt x="402336" y="206040"/>
                  </a:lnTo>
                  <a:lnTo>
                    <a:pt x="397242" y="238249"/>
                  </a:lnTo>
                  <a:lnTo>
                    <a:pt x="374909" y="293104"/>
                  </a:lnTo>
                  <a:lnTo>
                    <a:pt x="339359" y="335087"/>
                  </a:lnTo>
                  <a:lnTo>
                    <a:pt x="294167" y="364053"/>
                  </a:lnTo>
                  <a:lnTo>
                    <a:pt x="242906" y="379859"/>
                  </a:lnTo>
                  <a:lnTo>
                    <a:pt x="216117" y="382781"/>
                  </a:lnTo>
                  <a:lnTo>
                    <a:pt x="189150" y="382359"/>
                  </a:lnTo>
                  <a:lnTo>
                    <a:pt x="136473" y="371409"/>
                  </a:lnTo>
                  <a:lnTo>
                    <a:pt x="88448" y="346866"/>
                  </a:lnTo>
                  <a:lnTo>
                    <a:pt x="48649" y="308585"/>
                  </a:lnTo>
                  <a:lnTo>
                    <a:pt x="20650" y="256422"/>
                  </a:lnTo>
                  <a:lnTo>
                    <a:pt x="10668" y="215184"/>
                  </a:lnTo>
                  <a:lnTo>
                    <a:pt x="9906" y="206040"/>
                  </a:lnTo>
                  <a:lnTo>
                    <a:pt x="9906" y="251777"/>
                  </a:lnTo>
                  <a:lnTo>
                    <a:pt x="25562" y="290174"/>
                  </a:lnTo>
                  <a:lnTo>
                    <a:pt x="62624" y="338243"/>
                  </a:lnTo>
                  <a:lnTo>
                    <a:pt x="110312" y="371081"/>
                  </a:lnTo>
                  <a:lnTo>
                    <a:pt x="164704" y="388944"/>
                  </a:lnTo>
                  <a:lnTo>
                    <a:pt x="193189" y="392341"/>
                  </a:lnTo>
                  <a:lnTo>
                    <a:pt x="221880" y="392091"/>
                  </a:lnTo>
                  <a:lnTo>
                    <a:pt x="277916" y="380781"/>
                  </a:lnTo>
                  <a:lnTo>
                    <a:pt x="328892" y="355272"/>
                  </a:lnTo>
                  <a:lnTo>
                    <a:pt x="370886" y="315822"/>
                  </a:lnTo>
                  <a:lnTo>
                    <a:pt x="399977" y="262690"/>
                  </a:lnTo>
                  <a:lnTo>
                    <a:pt x="403098" y="251055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21"/>
            <p:cNvSpPr/>
            <p:nvPr/>
          </p:nvSpPr>
          <p:spPr>
            <a:xfrm>
              <a:off x="2649840" y="3034283"/>
              <a:ext cx="165687" cy="325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22"/>
            <p:cNvSpPr/>
            <p:nvPr/>
          </p:nvSpPr>
          <p:spPr>
            <a:xfrm>
              <a:off x="2560939" y="3041395"/>
              <a:ext cx="356383" cy="1734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3"/>
            <p:cNvSpPr/>
            <p:nvPr/>
          </p:nvSpPr>
          <p:spPr>
            <a:xfrm>
              <a:off x="2555882" y="3030045"/>
              <a:ext cx="412241" cy="384595"/>
            </a:xfrm>
            <a:custGeom>
              <a:avLst/>
              <a:gdLst/>
              <a:ahLst/>
              <a:cxnLst/>
              <a:rect l="l" t="t" r="r" b="b"/>
              <a:pathLst>
                <a:path w="412241" h="384595">
                  <a:moveTo>
                    <a:pt x="274815" y="11350"/>
                  </a:moveTo>
                  <a:lnTo>
                    <a:pt x="261735" y="7037"/>
                  </a:lnTo>
                  <a:lnTo>
                    <a:pt x="234073" y="1754"/>
                  </a:lnTo>
                  <a:lnTo>
                    <a:pt x="205944" y="0"/>
                  </a:lnTo>
                  <a:lnTo>
                    <a:pt x="177812" y="1774"/>
                  </a:lnTo>
                  <a:lnTo>
                    <a:pt x="123384" y="15909"/>
                  </a:lnTo>
                  <a:lnTo>
                    <a:pt x="74492" y="44151"/>
                  </a:lnTo>
                  <a:lnTo>
                    <a:pt x="34835" y="86498"/>
                  </a:lnTo>
                  <a:lnTo>
                    <a:pt x="8114" y="142942"/>
                  </a:lnTo>
                  <a:lnTo>
                    <a:pt x="0" y="186356"/>
                  </a:lnTo>
                  <a:lnTo>
                    <a:pt x="0" y="206930"/>
                  </a:lnTo>
                  <a:lnTo>
                    <a:pt x="762" y="216836"/>
                  </a:lnTo>
                  <a:lnTo>
                    <a:pt x="2286" y="226742"/>
                  </a:lnTo>
                  <a:lnTo>
                    <a:pt x="4572" y="234860"/>
                  </a:lnTo>
                  <a:lnTo>
                    <a:pt x="4572" y="189150"/>
                  </a:lnTo>
                  <a:lnTo>
                    <a:pt x="5988" y="176450"/>
                  </a:lnTo>
                  <a:lnTo>
                    <a:pt x="16455" y="138350"/>
                  </a:lnTo>
                  <a:lnTo>
                    <a:pt x="35325" y="100250"/>
                  </a:lnTo>
                  <a:lnTo>
                    <a:pt x="51985" y="74850"/>
                  </a:lnTo>
                  <a:lnTo>
                    <a:pt x="56460" y="74850"/>
                  </a:lnTo>
                  <a:lnTo>
                    <a:pt x="61968" y="68146"/>
                  </a:lnTo>
                  <a:lnTo>
                    <a:pt x="79876" y="52222"/>
                  </a:lnTo>
                  <a:lnTo>
                    <a:pt x="82215" y="49450"/>
                  </a:lnTo>
                  <a:lnTo>
                    <a:pt x="93513" y="36750"/>
                  </a:lnTo>
                  <a:lnTo>
                    <a:pt x="102620" y="36750"/>
                  </a:lnTo>
                  <a:lnTo>
                    <a:pt x="105734" y="34725"/>
                  </a:lnTo>
                  <a:lnTo>
                    <a:pt x="108601" y="33398"/>
                  </a:lnTo>
                  <a:lnTo>
                    <a:pt x="117675" y="24050"/>
                  </a:lnTo>
                  <a:lnTo>
                    <a:pt x="128799" y="24050"/>
                  </a:lnTo>
                  <a:lnTo>
                    <a:pt x="130515" y="23256"/>
                  </a:lnTo>
                  <a:lnTo>
                    <a:pt x="151248" y="16908"/>
                  </a:lnTo>
                  <a:lnTo>
                    <a:pt x="157175" y="11350"/>
                  </a:lnTo>
                  <a:lnTo>
                    <a:pt x="179963" y="11350"/>
                  </a:lnTo>
                  <a:lnTo>
                    <a:pt x="183544" y="10749"/>
                  </a:lnTo>
                  <a:lnTo>
                    <a:pt x="210859" y="9691"/>
                  </a:lnTo>
                  <a:lnTo>
                    <a:pt x="229748" y="11350"/>
                  </a:lnTo>
                  <a:lnTo>
                    <a:pt x="274815" y="11350"/>
                  </a:lnTo>
                  <a:close/>
                </a:path>
                <a:path w="412241" h="384595">
                  <a:moveTo>
                    <a:pt x="13716" y="264707"/>
                  </a:moveTo>
                  <a:lnTo>
                    <a:pt x="13716" y="252650"/>
                  </a:lnTo>
                  <a:lnTo>
                    <a:pt x="9906" y="252650"/>
                  </a:lnTo>
                  <a:lnTo>
                    <a:pt x="9906" y="239950"/>
                  </a:lnTo>
                  <a:lnTo>
                    <a:pt x="7620" y="239950"/>
                  </a:lnTo>
                  <a:lnTo>
                    <a:pt x="7620" y="227250"/>
                  </a:lnTo>
                  <a:lnTo>
                    <a:pt x="5334" y="227250"/>
                  </a:lnTo>
                  <a:lnTo>
                    <a:pt x="5334" y="214550"/>
                  </a:lnTo>
                  <a:lnTo>
                    <a:pt x="4572" y="214550"/>
                  </a:lnTo>
                  <a:lnTo>
                    <a:pt x="4572" y="234860"/>
                  </a:lnTo>
                  <a:lnTo>
                    <a:pt x="11769" y="260417"/>
                  </a:lnTo>
                  <a:lnTo>
                    <a:pt x="13716" y="264707"/>
                  </a:lnTo>
                  <a:close/>
                </a:path>
                <a:path w="412241" h="384595">
                  <a:moveTo>
                    <a:pt x="18288" y="274784"/>
                  </a:moveTo>
                  <a:lnTo>
                    <a:pt x="18288" y="265350"/>
                  </a:lnTo>
                  <a:lnTo>
                    <a:pt x="14007" y="265350"/>
                  </a:lnTo>
                  <a:lnTo>
                    <a:pt x="18288" y="274784"/>
                  </a:lnTo>
                  <a:close/>
                </a:path>
                <a:path w="412241" h="384595">
                  <a:moveTo>
                    <a:pt x="23622" y="286540"/>
                  </a:moveTo>
                  <a:lnTo>
                    <a:pt x="23622" y="278050"/>
                  </a:lnTo>
                  <a:lnTo>
                    <a:pt x="19770" y="278050"/>
                  </a:lnTo>
                  <a:lnTo>
                    <a:pt x="23622" y="286540"/>
                  </a:lnTo>
                  <a:close/>
                </a:path>
                <a:path w="412241" h="384595">
                  <a:moveTo>
                    <a:pt x="30480" y="298098"/>
                  </a:moveTo>
                  <a:lnTo>
                    <a:pt x="30480" y="290750"/>
                  </a:lnTo>
                  <a:lnTo>
                    <a:pt x="25643" y="290750"/>
                  </a:lnTo>
                  <a:lnTo>
                    <a:pt x="30480" y="298098"/>
                  </a:lnTo>
                  <a:close/>
                </a:path>
                <a:path w="412241" h="384595">
                  <a:moveTo>
                    <a:pt x="38862" y="310832"/>
                  </a:moveTo>
                  <a:lnTo>
                    <a:pt x="38862" y="303450"/>
                  </a:lnTo>
                  <a:lnTo>
                    <a:pt x="34003" y="303450"/>
                  </a:lnTo>
                  <a:lnTo>
                    <a:pt x="38862" y="310832"/>
                  </a:lnTo>
                  <a:close/>
                </a:path>
                <a:path w="412241" h="384595">
                  <a:moveTo>
                    <a:pt x="48988" y="323420"/>
                  </a:moveTo>
                  <a:lnTo>
                    <a:pt x="47244" y="316150"/>
                  </a:lnTo>
                  <a:lnTo>
                    <a:pt x="42364" y="316150"/>
                  </a:lnTo>
                  <a:lnTo>
                    <a:pt x="48988" y="323420"/>
                  </a:lnTo>
                  <a:close/>
                </a:path>
                <a:path w="412241" h="384595">
                  <a:moveTo>
                    <a:pt x="412242" y="196262"/>
                  </a:moveTo>
                  <a:lnTo>
                    <a:pt x="403443" y="142907"/>
                  </a:lnTo>
                  <a:lnTo>
                    <a:pt x="376853" y="86423"/>
                  </a:lnTo>
                  <a:lnTo>
                    <a:pt x="337295" y="44073"/>
                  </a:lnTo>
                  <a:lnTo>
                    <a:pt x="288468" y="15851"/>
                  </a:lnTo>
                  <a:lnTo>
                    <a:pt x="274815" y="11350"/>
                  </a:lnTo>
                  <a:lnTo>
                    <a:pt x="252405" y="11350"/>
                  </a:lnTo>
                  <a:lnTo>
                    <a:pt x="257314" y="16285"/>
                  </a:lnTo>
                  <a:lnTo>
                    <a:pt x="264763" y="17913"/>
                  </a:lnTo>
                  <a:lnTo>
                    <a:pt x="281769" y="24050"/>
                  </a:lnTo>
                  <a:lnTo>
                    <a:pt x="289349" y="24050"/>
                  </a:lnTo>
                  <a:lnTo>
                    <a:pt x="293860" y="28976"/>
                  </a:lnTo>
                  <a:lnTo>
                    <a:pt x="308681" y="36750"/>
                  </a:lnTo>
                  <a:lnTo>
                    <a:pt x="312227" y="36750"/>
                  </a:lnTo>
                  <a:lnTo>
                    <a:pt x="315332" y="40386"/>
                  </a:lnTo>
                  <a:lnTo>
                    <a:pt x="327853" y="49450"/>
                  </a:lnTo>
                  <a:lnTo>
                    <a:pt x="333490" y="49450"/>
                  </a:lnTo>
                  <a:lnTo>
                    <a:pt x="343457" y="62150"/>
                  </a:lnTo>
                  <a:lnTo>
                    <a:pt x="344373" y="63376"/>
                  </a:lnTo>
                  <a:lnTo>
                    <a:pt x="356036" y="74850"/>
                  </a:lnTo>
                  <a:lnTo>
                    <a:pt x="361950" y="74850"/>
                  </a:lnTo>
                  <a:lnTo>
                    <a:pt x="361950" y="82631"/>
                  </a:lnTo>
                  <a:lnTo>
                    <a:pt x="365589" y="87550"/>
                  </a:lnTo>
                  <a:lnTo>
                    <a:pt x="371094" y="87550"/>
                  </a:lnTo>
                  <a:lnTo>
                    <a:pt x="372159" y="96431"/>
                  </a:lnTo>
                  <a:lnTo>
                    <a:pt x="373533" y="98288"/>
                  </a:lnTo>
                  <a:lnTo>
                    <a:pt x="374548" y="100250"/>
                  </a:lnTo>
                  <a:lnTo>
                    <a:pt x="380238" y="100250"/>
                  </a:lnTo>
                  <a:lnTo>
                    <a:pt x="380238" y="111255"/>
                  </a:lnTo>
                  <a:lnTo>
                    <a:pt x="381114" y="112950"/>
                  </a:lnTo>
                  <a:lnTo>
                    <a:pt x="387096" y="112950"/>
                  </a:lnTo>
                  <a:lnTo>
                    <a:pt x="387096" y="125650"/>
                  </a:lnTo>
                  <a:lnTo>
                    <a:pt x="387104" y="124535"/>
                  </a:lnTo>
                  <a:lnTo>
                    <a:pt x="387472" y="125650"/>
                  </a:lnTo>
                  <a:lnTo>
                    <a:pt x="393192" y="125650"/>
                  </a:lnTo>
                  <a:lnTo>
                    <a:pt x="393192" y="138350"/>
                  </a:lnTo>
                  <a:lnTo>
                    <a:pt x="397764" y="138350"/>
                  </a:lnTo>
                  <a:lnTo>
                    <a:pt x="397764" y="151050"/>
                  </a:lnTo>
                  <a:lnTo>
                    <a:pt x="401574" y="151050"/>
                  </a:lnTo>
                  <a:lnTo>
                    <a:pt x="401574" y="163750"/>
                  </a:lnTo>
                  <a:lnTo>
                    <a:pt x="403860" y="163750"/>
                  </a:lnTo>
                  <a:lnTo>
                    <a:pt x="403860" y="176450"/>
                  </a:lnTo>
                  <a:lnTo>
                    <a:pt x="406146" y="176450"/>
                  </a:lnTo>
                  <a:lnTo>
                    <a:pt x="406146" y="189150"/>
                  </a:lnTo>
                  <a:lnTo>
                    <a:pt x="406908" y="189150"/>
                  </a:lnTo>
                  <a:lnTo>
                    <a:pt x="406908" y="235288"/>
                  </a:lnTo>
                  <a:lnTo>
                    <a:pt x="408024" y="231271"/>
                  </a:lnTo>
                  <a:lnTo>
                    <a:pt x="412242" y="196262"/>
                  </a:lnTo>
                  <a:close/>
                </a:path>
                <a:path w="412241" h="384595">
                  <a:moveTo>
                    <a:pt x="406908" y="235288"/>
                  </a:moveTo>
                  <a:lnTo>
                    <a:pt x="406908" y="189150"/>
                  </a:lnTo>
                  <a:lnTo>
                    <a:pt x="405242" y="227250"/>
                  </a:lnTo>
                  <a:lnTo>
                    <a:pt x="402899" y="239950"/>
                  </a:lnTo>
                  <a:lnTo>
                    <a:pt x="389967" y="278050"/>
                  </a:lnTo>
                  <a:lnTo>
                    <a:pt x="369085" y="316150"/>
                  </a:lnTo>
                  <a:lnTo>
                    <a:pt x="367326" y="318771"/>
                  </a:lnTo>
                  <a:lnTo>
                    <a:pt x="369767" y="316112"/>
                  </a:lnTo>
                  <a:lnTo>
                    <a:pt x="386308" y="291226"/>
                  </a:lnTo>
                  <a:lnTo>
                    <a:pt x="399220" y="262936"/>
                  </a:lnTo>
                  <a:lnTo>
                    <a:pt x="406908" y="235288"/>
                  </a:lnTo>
                  <a:close/>
                </a:path>
                <a:path w="412241" h="384595">
                  <a:moveTo>
                    <a:pt x="146997" y="384595"/>
                  </a:moveTo>
                  <a:lnTo>
                    <a:pt x="142123" y="379650"/>
                  </a:lnTo>
                  <a:lnTo>
                    <a:pt x="131028" y="379650"/>
                  </a:lnTo>
                  <a:lnTo>
                    <a:pt x="136594" y="381921"/>
                  </a:lnTo>
                  <a:lnTo>
                    <a:pt x="146997" y="384595"/>
                  </a:lnTo>
                  <a:close/>
                </a:path>
                <a:path w="412241" h="384595">
                  <a:moveTo>
                    <a:pt x="110065" y="371089"/>
                  </a:moveTo>
                  <a:lnTo>
                    <a:pt x="106284" y="366950"/>
                  </a:lnTo>
                  <a:lnTo>
                    <a:pt x="102992" y="366950"/>
                  </a:lnTo>
                  <a:lnTo>
                    <a:pt x="110065" y="371089"/>
                  </a:lnTo>
                  <a:close/>
                </a:path>
                <a:path w="412241" h="384595">
                  <a:moveTo>
                    <a:pt x="87470" y="357866"/>
                  </a:moveTo>
                  <a:lnTo>
                    <a:pt x="84428" y="354250"/>
                  </a:lnTo>
                  <a:lnTo>
                    <a:pt x="74294" y="341550"/>
                  </a:lnTo>
                  <a:lnTo>
                    <a:pt x="66600" y="341550"/>
                  </a:lnTo>
                  <a:lnTo>
                    <a:pt x="85240" y="356561"/>
                  </a:lnTo>
                  <a:lnTo>
                    <a:pt x="87470" y="357866"/>
                  </a:lnTo>
                  <a:close/>
                </a:path>
                <a:path w="412241" h="384595">
                  <a:moveTo>
                    <a:pt x="358074" y="328850"/>
                  </a:moveTo>
                  <a:lnTo>
                    <a:pt x="351323" y="328850"/>
                  </a:lnTo>
                  <a:lnTo>
                    <a:pt x="341420" y="341550"/>
                  </a:lnTo>
                  <a:lnTo>
                    <a:pt x="334019" y="350477"/>
                  </a:lnTo>
                  <a:lnTo>
                    <a:pt x="350075" y="337563"/>
                  </a:lnTo>
                  <a:lnTo>
                    <a:pt x="358074" y="328850"/>
                  </a:lnTo>
                  <a:close/>
                </a:path>
                <a:path w="412241" h="384595">
                  <a:moveTo>
                    <a:pt x="308395" y="366950"/>
                  </a:moveTo>
                  <a:lnTo>
                    <a:pt x="308134" y="366950"/>
                  </a:lnTo>
                  <a:lnTo>
                    <a:pt x="307796" y="367304"/>
                  </a:lnTo>
                  <a:lnTo>
                    <a:pt x="308395" y="366950"/>
                  </a:lnTo>
                  <a:close/>
                </a:path>
                <a:path w="412241" h="384595">
                  <a:moveTo>
                    <a:pt x="280142" y="379650"/>
                  </a:moveTo>
                  <a:lnTo>
                    <a:pt x="270393" y="379650"/>
                  </a:lnTo>
                  <a:lnTo>
                    <a:pt x="265824" y="383990"/>
                  </a:lnTo>
                  <a:lnTo>
                    <a:pt x="276887" y="381009"/>
                  </a:lnTo>
                  <a:lnTo>
                    <a:pt x="280142" y="379650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4"/>
            <p:cNvSpPr/>
            <p:nvPr/>
          </p:nvSpPr>
          <p:spPr>
            <a:xfrm>
              <a:off x="2560454" y="3034283"/>
              <a:ext cx="402336" cy="3840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25"/>
            <p:cNvSpPr/>
            <p:nvPr/>
          </p:nvSpPr>
          <p:spPr>
            <a:xfrm>
              <a:off x="2555882" y="3030045"/>
              <a:ext cx="412241" cy="392461"/>
            </a:xfrm>
            <a:custGeom>
              <a:avLst/>
              <a:gdLst/>
              <a:ahLst/>
              <a:cxnLst/>
              <a:rect l="l" t="t" r="r" b="b"/>
              <a:pathLst>
                <a:path w="412241" h="392461">
                  <a:moveTo>
                    <a:pt x="412242" y="196262"/>
                  </a:moveTo>
                  <a:lnTo>
                    <a:pt x="403443" y="142907"/>
                  </a:lnTo>
                  <a:lnTo>
                    <a:pt x="376853" y="86423"/>
                  </a:lnTo>
                  <a:lnTo>
                    <a:pt x="337295" y="44073"/>
                  </a:lnTo>
                  <a:lnTo>
                    <a:pt x="288468" y="15851"/>
                  </a:lnTo>
                  <a:lnTo>
                    <a:pt x="234073" y="1754"/>
                  </a:lnTo>
                  <a:lnTo>
                    <a:pt x="205944" y="0"/>
                  </a:lnTo>
                  <a:lnTo>
                    <a:pt x="177812" y="1774"/>
                  </a:lnTo>
                  <a:lnTo>
                    <a:pt x="123384" y="15909"/>
                  </a:lnTo>
                  <a:lnTo>
                    <a:pt x="74492" y="44151"/>
                  </a:lnTo>
                  <a:lnTo>
                    <a:pt x="34835" y="86498"/>
                  </a:lnTo>
                  <a:lnTo>
                    <a:pt x="8114" y="142942"/>
                  </a:lnTo>
                  <a:lnTo>
                    <a:pt x="0" y="186356"/>
                  </a:lnTo>
                  <a:lnTo>
                    <a:pt x="0" y="206930"/>
                  </a:lnTo>
                  <a:lnTo>
                    <a:pt x="762" y="216836"/>
                  </a:lnTo>
                  <a:lnTo>
                    <a:pt x="2286" y="226742"/>
                  </a:lnTo>
                  <a:lnTo>
                    <a:pt x="9144" y="251094"/>
                  </a:lnTo>
                  <a:lnTo>
                    <a:pt x="9144" y="196262"/>
                  </a:lnTo>
                  <a:lnTo>
                    <a:pt x="10667" y="177212"/>
                  </a:lnTo>
                  <a:lnTo>
                    <a:pt x="29036" y="115614"/>
                  </a:lnTo>
                  <a:lnTo>
                    <a:pt x="61968" y="68146"/>
                  </a:lnTo>
                  <a:lnTo>
                    <a:pt x="105734" y="34725"/>
                  </a:lnTo>
                  <a:lnTo>
                    <a:pt x="156607" y="15268"/>
                  </a:lnTo>
                  <a:lnTo>
                    <a:pt x="210859" y="9691"/>
                  </a:lnTo>
                  <a:lnTo>
                    <a:pt x="238088" y="12082"/>
                  </a:lnTo>
                  <a:lnTo>
                    <a:pt x="290419" y="27172"/>
                  </a:lnTo>
                  <a:lnTo>
                    <a:pt x="336810" y="55934"/>
                  </a:lnTo>
                  <a:lnTo>
                    <a:pt x="373533" y="98288"/>
                  </a:lnTo>
                  <a:lnTo>
                    <a:pt x="396860" y="154148"/>
                  </a:lnTo>
                  <a:lnTo>
                    <a:pt x="402336" y="187118"/>
                  </a:lnTo>
                  <a:lnTo>
                    <a:pt x="402336" y="251732"/>
                  </a:lnTo>
                  <a:lnTo>
                    <a:pt x="408024" y="231271"/>
                  </a:lnTo>
                  <a:lnTo>
                    <a:pt x="412242" y="196262"/>
                  </a:lnTo>
                  <a:close/>
                </a:path>
                <a:path w="412241" h="392461">
                  <a:moveTo>
                    <a:pt x="402336" y="251732"/>
                  </a:moveTo>
                  <a:lnTo>
                    <a:pt x="402336" y="206168"/>
                  </a:lnTo>
                  <a:lnTo>
                    <a:pt x="396927" y="238445"/>
                  </a:lnTo>
                  <a:lnTo>
                    <a:pt x="387387" y="267526"/>
                  </a:lnTo>
                  <a:lnTo>
                    <a:pt x="357679" y="316030"/>
                  </a:lnTo>
                  <a:lnTo>
                    <a:pt x="316732" y="351540"/>
                  </a:lnTo>
                  <a:lnTo>
                    <a:pt x="268072" y="373915"/>
                  </a:lnTo>
                  <a:lnTo>
                    <a:pt x="215222" y="383014"/>
                  </a:lnTo>
                  <a:lnTo>
                    <a:pt x="188326" y="382541"/>
                  </a:lnTo>
                  <a:lnTo>
                    <a:pt x="135796" y="371464"/>
                  </a:lnTo>
                  <a:lnTo>
                    <a:pt x="87884" y="346759"/>
                  </a:lnTo>
                  <a:lnTo>
                    <a:pt x="48113" y="308287"/>
                  </a:lnTo>
                  <a:lnTo>
                    <a:pt x="20007" y="255906"/>
                  </a:lnTo>
                  <a:lnTo>
                    <a:pt x="9144" y="196262"/>
                  </a:lnTo>
                  <a:lnTo>
                    <a:pt x="9144" y="251094"/>
                  </a:lnTo>
                  <a:lnTo>
                    <a:pt x="25285" y="290206"/>
                  </a:lnTo>
                  <a:lnTo>
                    <a:pt x="62499" y="338248"/>
                  </a:lnTo>
                  <a:lnTo>
                    <a:pt x="110098" y="371109"/>
                  </a:lnTo>
                  <a:lnTo>
                    <a:pt x="164249" y="389029"/>
                  </a:lnTo>
                  <a:lnTo>
                    <a:pt x="192585" y="392461"/>
                  </a:lnTo>
                  <a:lnTo>
                    <a:pt x="221122" y="392249"/>
                  </a:lnTo>
                  <a:lnTo>
                    <a:pt x="276887" y="381009"/>
                  </a:lnTo>
                  <a:lnTo>
                    <a:pt x="327712" y="355550"/>
                  </a:lnTo>
                  <a:lnTo>
                    <a:pt x="369767" y="316112"/>
                  </a:lnTo>
                  <a:lnTo>
                    <a:pt x="399220" y="262936"/>
                  </a:lnTo>
                  <a:lnTo>
                    <a:pt x="402336" y="251732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26"/>
            <p:cNvSpPr txBox="1"/>
            <p:nvPr/>
          </p:nvSpPr>
          <p:spPr>
            <a:xfrm>
              <a:off x="2691766" y="3081528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4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28" name="object 27"/>
            <p:cNvSpPr/>
            <p:nvPr/>
          </p:nvSpPr>
          <p:spPr>
            <a:xfrm>
              <a:off x="2685711" y="2138172"/>
              <a:ext cx="100047" cy="142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28"/>
            <p:cNvSpPr/>
            <p:nvPr/>
          </p:nvSpPr>
          <p:spPr>
            <a:xfrm>
              <a:off x="2590918" y="2140245"/>
              <a:ext cx="349022" cy="1010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29"/>
            <p:cNvSpPr/>
            <p:nvPr/>
          </p:nvSpPr>
          <p:spPr>
            <a:xfrm>
              <a:off x="2555882" y="2133676"/>
              <a:ext cx="412241" cy="391865"/>
            </a:xfrm>
            <a:custGeom>
              <a:avLst/>
              <a:gdLst/>
              <a:ahLst/>
              <a:cxnLst/>
              <a:rect l="l" t="t" r="r" b="b"/>
              <a:pathLst>
                <a:path w="412241" h="391865">
                  <a:moveTo>
                    <a:pt x="256401" y="6019"/>
                  </a:moveTo>
                  <a:lnTo>
                    <a:pt x="233611" y="1706"/>
                  </a:lnTo>
                  <a:lnTo>
                    <a:pt x="205501" y="0"/>
                  </a:lnTo>
                  <a:lnTo>
                    <a:pt x="177396" y="1820"/>
                  </a:lnTo>
                  <a:lnTo>
                    <a:pt x="123045" y="16035"/>
                  </a:lnTo>
                  <a:lnTo>
                    <a:pt x="74247" y="44343"/>
                  </a:lnTo>
                  <a:lnTo>
                    <a:pt x="34692" y="86734"/>
                  </a:lnTo>
                  <a:lnTo>
                    <a:pt x="8070" y="143200"/>
                  </a:lnTo>
                  <a:lnTo>
                    <a:pt x="0" y="186613"/>
                  </a:lnTo>
                  <a:lnTo>
                    <a:pt x="0" y="206425"/>
                  </a:lnTo>
                  <a:lnTo>
                    <a:pt x="762" y="216331"/>
                  </a:lnTo>
                  <a:lnTo>
                    <a:pt x="2286" y="226237"/>
                  </a:lnTo>
                  <a:lnTo>
                    <a:pt x="4572" y="234516"/>
                  </a:lnTo>
                  <a:lnTo>
                    <a:pt x="4572" y="209219"/>
                  </a:lnTo>
                  <a:lnTo>
                    <a:pt x="5907" y="183819"/>
                  </a:lnTo>
                  <a:lnTo>
                    <a:pt x="11740" y="145719"/>
                  </a:lnTo>
                  <a:lnTo>
                    <a:pt x="27668" y="107619"/>
                  </a:lnTo>
                  <a:lnTo>
                    <a:pt x="40925" y="94919"/>
                  </a:lnTo>
                  <a:lnTo>
                    <a:pt x="43509" y="90464"/>
                  </a:lnTo>
                  <a:lnTo>
                    <a:pt x="58906" y="71646"/>
                  </a:lnTo>
                  <a:lnTo>
                    <a:pt x="60464" y="69519"/>
                  </a:lnTo>
                  <a:lnTo>
                    <a:pt x="70436" y="56819"/>
                  </a:lnTo>
                  <a:lnTo>
                    <a:pt x="74575" y="56819"/>
                  </a:lnTo>
                  <a:lnTo>
                    <a:pt x="82201" y="50018"/>
                  </a:lnTo>
                  <a:lnTo>
                    <a:pt x="93631" y="42565"/>
                  </a:lnTo>
                  <a:lnTo>
                    <a:pt x="103902" y="31419"/>
                  </a:lnTo>
                  <a:lnTo>
                    <a:pt x="112968" y="31419"/>
                  </a:lnTo>
                  <a:lnTo>
                    <a:pt x="118783" y="28719"/>
                  </a:lnTo>
                  <a:lnTo>
                    <a:pt x="128736" y="18719"/>
                  </a:lnTo>
                  <a:lnTo>
                    <a:pt x="145603" y="18719"/>
                  </a:lnTo>
                  <a:lnTo>
                    <a:pt x="156062" y="15502"/>
                  </a:lnTo>
                  <a:lnTo>
                    <a:pt x="176192" y="12092"/>
                  </a:lnTo>
                  <a:lnTo>
                    <a:pt x="182880" y="6019"/>
                  </a:lnTo>
                  <a:lnTo>
                    <a:pt x="256401" y="6019"/>
                  </a:lnTo>
                  <a:close/>
                </a:path>
                <a:path w="412241" h="391865">
                  <a:moveTo>
                    <a:pt x="16002" y="269786"/>
                  </a:moveTo>
                  <a:lnTo>
                    <a:pt x="16002" y="260019"/>
                  </a:lnTo>
                  <a:lnTo>
                    <a:pt x="12192" y="260019"/>
                  </a:lnTo>
                  <a:lnTo>
                    <a:pt x="12192" y="247319"/>
                  </a:lnTo>
                  <a:lnTo>
                    <a:pt x="8382" y="247319"/>
                  </a:lnTo>
                  <a:lnTo>
                    <a:pt x="8382" y="234619"/>
                  </a:lnTo>
                  <a:lnTo>
                    <a:pt x="6858" y="234619"/>
                  </a:lnTo>
                  <a:lnTo>
                    <a:pt x="6858" y="221919"/>
                  </a:lnTo>
                  <a:lnTo>
                    <a:pt x="5334" y="221919"/>
                  </a:lnTo>
                  <a:lnTo>
                    <a:pt x="5334" y="209219"/>
                  </a:lnTo>
                  <a:lnTo>
                    <a:pt x="4572" y="209219"/>
                  </a:lnTo>
                  <a:lnTo>
                    <a:pt x="4572" y="234516"/>
                  </a:lnTo>
                  <a:lnTo>
                    <a:pt x="11602" y="259974"/>
                  </a:lnTo>
                  <a:lnTo>
                    <a:pt x="16002" y="269786"/>
                  </a:lnTo>
                  <a:close/>
                </a:path>
                <a:path w="412241" h="391865">
                  <a:moveTo>
                    <a:pt x="21336" y="281680"/>
                  </a:moveTo>
                  <a:lnTo>
                    <a:pt x="21336" y="272719"/>
                  </a:lnTo>
                  <a:lnTo>
                    <a:pt x="17317" y="272719"/>
                  </a:lnTo>
                  <a:lnTo>
                    <a:pt x="21336" y="281680"/>
                  </a:lnTo>
                  <a:close/>
                </a:path>
                <a:path w="412241" h="391865">
                  <a:moveTo>
                    <a:pt x="412242" y="196519"/>
                  </a:moveTo>
                  <a:lnTo>
                    <a:pt x="403319" y="142449"/>
                  </a:lnTo>
                  <a:lnTo>
                    <a:pt x="376544" y="86065"/>
                  </a:lnTo>
                  <a:lnTo>
                    <a:pt x="336875" y="43819"/>
                  </a:lnTo>
                  <a:lnTo>
                    <a:pt x="288001" y="15703"/>
                  </a:lnTo>
                  <a:lnTo>
                    <a:pt x="256401" y="6019"/>
                  </a:lnTo>
                  <a:lnTo>
                    <a:pt x="234031" y="6019"/>
                  </a:lnTo>
                  <a:lnTo>
                    <a:pt x="241134" y="12899"/>
                  </a:lnTo>
                  <a:lnTo>
                    <a:pt x="264393" y="17916"/>
                  </a:lnTo>
                  <a:lnTo>
                    <a:pt x="266641" y="18719"/>
                  </a:lnTo>
                  <a:lnTo>
                    <a:pt x="272370" y="18719"/>
                  </a:lnTo>
                  <a:lnTo>
                    <a:pt x="275324" y="21822"/>
                  </a:lnTo>
                  <a:lnTo>
                    <a:pt x="290110" y="27107"/>
                  </a:lnTo>
                  <a:lnTo>
                    <a:pt x="298397" y="31419"/>
                  </a:lnTo>
                  <a:lnTo>
                    <a:pt x="307526" y="31419"/>
                  </a:lnTo>
                  <a:lnTo>
                    <a:pt x="315234" y="40356"/>
                  </a:lnTo>
                  <a:lnTo>
                    <a:pt x="336624" y="55733"/>
                  </a:lnTo>
                  <a:lnTo>
                    <a:pt x="337736" y="56819"/>
                  </a:lnTo>
                  <a:lnTo>
                    <a:pt x="339165" y="56819"/>
                  </a:lnTo>
                  <a:lnTo>
                    <a:pt x="343391" y="62348"/>
                  </a:lnTo>
                  <a:lnTo>
                    <a:pt x="356484" y="75148"/>
                  </a:lnTo>
                  <a:lnTo>
                    <a:pt x="361746" y="82219"/>
                  </a:lnTo>
                  <a:lnTo>
                    <a:pt x="367284" y="82219"/>
                  </a:lnTo>
                  <a:lnTo>
                    <a:pt x="368348" y="91092"/>
                  </a:lnTo>
                  <a:lnTo>
                    <a:pt x="371196" y="94919"/>
                  </a:lnTo>
                  <a:lnTo>
                    <a:pt x="376428" y="94919"/>
                  </a:lnTo>
                  <a:lnTo>
                    <a:pt x="376428" y="103675"/>
                  </a:lnTo>
                  <a:lnTo>
                    <a:pt x="378478" y="107619"/>
                  </a:lnTo>
                  <a:lnTo>
                    <a:pt x="384810" y="107619"/>
                  </a:lnTo>
                  <a:lnTo>
                    <a:pt x="384810" y="119800"/>
                  </a:lnTo>
                  <a:lnTo>
                    <a:pt x="385079" y="120319"/>
                  </a:lnTo>
                  <a:lnTo>
                    <a:pt x="390906" y="120319"/>
                  </a:lnTo>
                  <a:lnTo>
                    <a:pt x="390906" y="133019"/>
                  </a:lnTo>
                  <a:lnTo>
                    <a:pt x="396240" y="133019"/>
                  </a:lnTo>
                  <a:lnTo>
                    <a:pt x="396240" y="145719"/>
                  </a:lnTo>
                  <a:lnTo>
                    <a:pt x="400050" y="145719"/>
                  </a:lnTo>
                  <a:lnTo>
                    <a:pt x="400050" y="158419"/>
                  </a:lnTo>
                  <a:lnTo>
                    <a:pt x="403098" y="158419"/>
                  </a:lnTo>
                  <a:lnTo>
                    <a:pt x="403098" y="171119"/>
                  </a:lnTo>
                  <a:lnTo>
                    <a:pt x="405384" y="171119"/>
                  </a:lnTo>
                  <a:lnTo>
                    <a:pt x="405384" y="183819"/>
                  </a:lnTo>
                  <a:lnTo>
                    <a:pt x="406908" y="183819"/>
                  </a:lnTo>
                  <a:lnTo>
                    <a:pt x="406908" y="235556"/>
                  </a:lnTo>
                  <a:lnTo>
                    <a:pt x="408038" y="231498"/>
                  </a:lnTo>
                  <a:lnTo>
                    <a:pt x="412242" y="196519"/>
                  </a:lnTo>
                  <a:close/>
                </a:path>
                <a:path w="412241" h="391865">
                  <a:moveTo>
                    <a:pt x="406908" y="235556"/>
                  </a:moveTo>
                  <a:lnTo>
                    <a:pt x="406908" y="183819"/>
                  </a:lnTo>
                  <a:lnTo>
                    <a:pt x="404968" y="234619"/>
                  </a:lnTo>
                  <a:lnTo>
                    <a:pt x="402454" y="247319"/>
                  </a:lnTo>
                  <a:lnTo>
                    <a:pt x="398939" y="260019"/>
                  </a:lnTo>
                  <a:lnTo>
                    <a:pt x="394465" y="272719"/>
                  </a:lnTo>
                  <a:lnTo>
                    <a:pt x="389691" y="283967"/>
                  </a:lnTo>
                  <a:lnTo>
                    <a:pt x="399227" y="263134"/>
                  </a:lnTo>
                  <a:lnTo>
                    <a:pt x="406908" y="235556"/>
                  </a:lnTo>
                  <a:close/>
                </a:path>
                <a:path w="412241" h="391865">
                  <a:moveTo>
                    <a:pt x="181808" y="391127"/>
                  </a:moveTo>
                  <a:lnTo>
                    <a:pt x="177531" y="387019"/>
                  </a:lnTo>
                  <a:lnTo>
                    <a:pt x="156396" y="387019"/>
                  </a:lnTo>
                  <a:lnTo>
                    <a:pt x="163759" y="388920"/>
                  </a:lnTo>
                  <a:lnTo>
                    <a:pt x="181808" y="391127"/>
                  </a:lnTo>
                  <a:close/>
                </a:path>
                <a:path w="412241" h="391865">
                  <a:moveTo>
                    <a:pt x="133282" y="380628"/>
                  </a:moveTo>
                  <a:lnTo>
                    <a:pt x="127260" y="374319"/>
                  </a:lnTo>
                  <a:lnTo>
                    <a:pt x="117879" y="374319"/>
                  </a:lnTo>
                  <a:lnTo>
                    <a:pt x="133282" y="380628"/>
                  </a:lnTo>
                  <a:close/>
                </a:path>
                <a:path w="412241" h="391865">
                  <a:moveTo>
                    <a:pt x="92339" y="360793"/>
                  </a:moveTo>
                  <a:lnTo>
                    <a:pt x="82417" y="348919"/>
                  </a:lnTo>
                  <a:lnTo>
                    <a:pt x="75577" y="348919"/>
                  </a:lnTo>
                  <a:lnTo>
                    <a:pt x="84738" y="356329"/>
                  </a:lnTo>
                  <a:lnTo>
                    <a:pt x="92339" y="360793"/>
                  </a:lnTo>
                  <a:close/>
                </a:path>
                <a:path w="412241" h="391865">
                  <a:moveTo>
                    <a:pt x="66867" y="341875"/>
                  </a:moveTo>
                  <a:lnTo>
                    <a:pt x="62547" y="336219"/>
                  </a:lnTo>
                  <a:lnTo>
                    <a:pt x="53340" y="323519"/>
                  </a:lnTo>
                  <a:lnTo>
                    <a:pt x="48945" y="323519"/>
                  </a:lnTo>
                  <a:lnTo>
                    <a:pt x="62037" y="337968"/>
                  </a:lnTo>
                  <a:lnTo>
                    <a:pt x="66867" y="341875"/>
                  </a:lnTo>
                  <a:close/>
                </a:path>
                <a:path w="412241" h="391865">
                  <a:moveTo>
                    <a:pt x="44196" y="318277"/>
                  </a:moveTo>
                  <a:lnTo>
                    <a:pt x="44196" y="310819"/>
                  </a:lnTo>
                  <a:lnTo>
                    <a:pt x="38700" y="310819"/>
                  </a:lnTo>
                  <a:lnTo>
                    <a:pt x="41960" y="315810"/>
                  </a:lnTo>
                  <a:lnTo>
                    <a:pt x="44196" y="318277"/>
                  </a:lnTo>
                  <a:close/>
                </a:path>
                <a:path w="412241" h="391865">
                  <a:moveTo>
                    <a:pt x="35052" y="305232"/>
                  </a:moveTo>
                  <a:lnTo>
                    <a:pt x="35052" y="298119"/>
                  </a:lnTo>
                  <a:lnTo>
                    <a:pt x="30406" y="298119"/>
                  </a:lnTo>
                  <a:lnTo>
                    <a:pt x="35052" y="305232"/>
                  </a:lnTo>
                  <a:close/>
                </a:path>
                <a:path w="412241" h="391865">
                  <a:moveTo>
                    <a:pt x="27432" y="293565"/>
                  </a:moveTo>
                  <a:lnTo>
                    <a:pt x="27432" y="285419"/>
                  </a:lnTo>
                  <a:lnTo>
                    <a:pt x="23013" y="285419"/>
                  </a:lnTo>
                  <a:lnTo>
                    <a:pt x="24987" y="289822"/>
                  </a:lnTo>
                  <a:lnTo>
                    <a:pt x="27432" y="293565"/>
                  </a:lnTo>
                  <a:close/>
                </a:path>
                <a:path w="412241" h="391865">
                  <a:moveTo>
                    <a:pt x="388404" y="286778"/>
                  </a:moveTo>
                  <a:lnTo>
                    <a:pt x="385660" y="292341"/>
                  </a:lnTo>
                  <a:lnTo>
                    <a:pt x="386291" y="291396"/>
                  </a:lnTo>
                  <a:lnTo>
                    <a:pt x="388404" y="286778"/>
                  </a:lnTo>
                  <a:close/>
                </a:path>
                <a:path w="412241" h="391865">
                  <a:moveTo>
                    <a:pt x="373335" y="310819"/>
                  </a:moveTo>
                  <a:lnTo>
                    <a:pt x="367828" y="310819"/>
                  </a:lnTo>
                  <a:lnTo>
                    <a:pt x="359195" y="323519"/>
                  </a:lnTo>
                  <a:lnTo>
                    <a:pt x="349858" y="336219"/>
                  </a:lnTo>
                  <a:lnTo>
                    <a:pt x="346562" y="340406"/>
                  </a:lnTo>
                  <a:lnTo>
                    <a:pt x="349970" y="337676"/>
                  </a:lnTo>
                  <a:lnTo>
                    <a:pt x="369711" y="316253"/>
                  </a:lnTo>
                  <a:lnTo>
                    <a:pt x="373335" y="310819"/>
                  </a:lnTo>
                  <a:close/>
                </a:path>
                <a:path w="412241" h="391865">
                  <a:moveTo>
                    <a:pt x="335934" y="348919"/>
                  </a:moveTo>
                  <a:lnTo>
                    <a:pt x="329241" y="348919"/>
                  </a:lnTo>
                  <a:lnTo>
                    <a:pt x="318777" y="360788"/>
                  </a:lnTo>
                  <a:lnTo>
                    <a:pt x="327550" y="355634"/>
                  </a:lnTo>
                  <a:lnTo>
                    <a:pt x="335934" y="348919"/>
                  </a:lnTo>
                  <a:close/>
                </a:path>
                <a:path w="412241" h="391865">
                  <a:moveTo>
                    <a:pt x="292767" y="374319"/>
                  </a:moveTo>
                  <a:lnTo>
                    <a:pt x="281418" y="374319"/>
                  </a:lnTo>
                  <a:lnTo>
                    <a:pt x="273703" y="381810"/>
                  </a:lnTo>
                  <a:lnTo>
                    <a:pt x="276600" y="381034"/>
                  </a:lnTo>
                  <a:lnTo>
                    <a:pt x="292767" y="374319"/>
                  </a:lnTo>
                  <a:close/>
                </a:path>
                <a:path w="412241" h="391865">
                  <a:moveTo>
                    <a:pt x="254249" y="387019"/>
                  </a:moveTo>
                  <a:lnTo>
                    <a:pt x="227076" y="387019"/>
                  </a:lnTo>
                  <a:lnTo>
                    <a:pt x="223296" y="391865"/>
                  </a:lnTo>
                  <a:lnTo>
                    <a:pt x="249034" y="388415"/>
                  </a:lnTo>
                  <a:lnTo>
                    <a:pt x="254249" y="387019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30"/>
            <p:cNvSpPr/>
            <p:nvPr/>
          </p:nvSpPr>
          <p:spPr>
            <a:xfrm>
              <a:off x="2560454" y="2138172"/>
              <a:ext cx="402336" cy="3840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31"/>
            <p:cNvSpPr/>
            <p:nvPr/>
          </p:nvSpPr>
          <p:spPr>
            <a:xfrm>
              <a:off x="2549532" y="1377509"/>
              <a:ext cx="2095245" cy="21751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32"/>
            <p:cNvSpPr txBox="1"/>
            <p:nvPr/>
          </p:nvSpPr>
          <p:spPr>
            <a:xfrm>
              <a:off x="2691766" y="2184653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2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34" name="object 33"/>
            <p:cNvSpPr/>
            <p:nvPr/>
          </p:nvSpPr>
          <p:spPr>
            <a:xfrm>
              <a:off x="2904116" y="3355847"/>
              <a:ext cx="735330" cy="393954"/>
            </a:xfrm>
            <a:custGeom>
              <a:avLst/>
              <a:gdLst/>
              <a:ahLst/>
              <a:cxnLst/>
              <a:rect l="l" t="t" r="r" b="b"/>
              <a:pathLst>
                <a:path w="735330" h="393954">
                  <a:moveTo>
                    <a:pt x="123444" y="19812"/>
                  </a:moveTo>
                  <a:lnTo>
                    <a:pt x="123444" y="12954"/>
                  </a:lnTo>
                  <a:lnTo>
                    <a:pt x="122682" y="5334"/>
                  </a:lnTo>
                  <a:lnTo>
                    <a:pt x="116586" y="0"/>
                  </a:lnTo>
                  <a:lnTo>
                    <a:pt x="109728" y="762"/>
                  </a:lnTo>
                  <a:lnTo>
                    <a:pt x="0" y="6096"/>
                  </a:lnTo>
                  <a:lnTo>
                    <a:pt x="16764" y="32657"/>
                  </a:lnTo>
                  <a:lnTo>
                    <a:pt x="16764" y="28956"/>
                  </a:lnTo>
                  <a:lnTo>
                    <a:pt x="28194" y="6858"/>
                  </a:lnTo>
                  <a:lnTo>
                    <a:pt x="69304" y="28077"/>
                  </a:lnTo>
                  <a:lnTo>
                    <a:pt x="109728" y="25986"/>
                  </a:lnTo>
                  <a:lnTo>
                    <a:pt x="118110" y="25908"/>
                  </a:lnTo>
                  <a:lnTo>
                    <a:pt x="123444" y="19812"/>
                  </a:lnTo>
                  <a:close/>
                </a:path>
                <a:path w="735330" h="393954">
                  <a:moveTo>
                    <a:pt x="69304" y="28077"/>
                  </a:moveTo>
                  <a:lnTo>
                    <a:pt x="28194" y="6858"/>
                  </a:lnTo>
                  <a:lnTo>
                    <a:pt x="16764" y="28956"/>
                  </a:lnTo>
                  <a:lnTo>
                    <a:pt x="22860" y="32102"/>
                  </a:lnTo>
                  <a:lnTo>
                    <a:pt x="22860" y="30480"/>
                  </a:lnTo>
                  <a:lnTo>
                    <a:pt x="32766" y="11430"/>
                  </a:lnTo>
                  <a:lnTo>
                    <a:pt x="44235" y="29374"/>
                  </a:lnTo>
                  <a:lnTo>
                    <a:pt x="69304" y="28077"/>
                  </a:lnTo>
                  <a:close/>
                </a:path>
                <a:path w="735330" h="393954">
                  <a:moveTo>
                    <a:pt x="83820" y="91440"/>
                  </a:moveTo>
                  <a:lnTo>
                    <a:pt x="80010" y="85344"/>
                  </a:lnTo>
                  <a:lnTo>
                    <a:pt x="57362" y="49911"/>
                  </a:lnTo>
                  <a:lnTo>
                    <a:pt x="16764" y="28956"/>
                  </a:lnTo>
                  <a:lnTo>
                    <a:pt x="16764" y="32657"/>
                  </a:lnTo>
                  <a:lnTo>
                    <a:pt x="62484" y="105156"/>
                  </a:lnTo>
                  <a:lnTo>
                    <a:pt x="70866" y="106680"/>
                  </a:lnTo>
                  <a:lnTo>
                    <a:pt x="76200" y="102870"/>
                  </a:lnTo>
                  <a:lnTo>
                    <a:pt x="82296" y="99060"/>
                  </a:lnTo>
                  <a:lnTo>
                    <a:pt x="83820" y="91440"/>
                  </a:lnTo>
                  <a:close/>
                </a:path>
                <a:path w="735330" h="393954">
                  <a:moveTo>
                    <a:pt x="44235" y="29374"/>
                  </a:moveTo>
                  <a:lnTo>
                    <a:pt x="32766" y="11430"/>
                  </a:lnTo>
                  <a:lnTo>
                    <a:pt x="22860" y="30480"/>
                  </a:lnTo>
                  <a:lnTo>
                    <a:pt x="44235" y="29374"/>
                  </a:lnTo>
                  <a:close/>
                </a:path>
                <a:path w="735330" h="393954">
                  <a:moveTo>
                    <a:pt x="57362" y="49911"/>
                  </a:moveTo>
                  <a:lnTo>
                    <a:pt x="44235" y="29374"/>
                  </a:lnTo>
                  <a:lnTo>
                    <a:pt x="22860" y="30480"/>
                  </a:lnTo>
                  <a:lnTo>
                    <a:pt x="22860" y="32102"/>
                  </a:lnTo>
                  <a:lnTo>
                    <a:pt x="57362" y="49911"/>
                  </a:lnTo>
                  <a:close/>
                </a:path>
                <a:path w="735330" h="393954">
                  <a:moveTo>
                    <a:pt x="735330" y="371856"/>
                  </a:moveTo>
                  <a:lnTo>
                    <a:pt x="69304" y="28077"/>
                  </a:lnTo>
                  <a:lnTo>
                    <a:pt x="44235" y="29374"/>
                  </a:lnTo>
                  <a:lnTo>
                    <a:pt x="57362" y="49911"/>
                  </a:lnTo>
                  <a:lnTo>
                    <a:pt x="723900" y="393954"/>
                  </a:lnTo>
                  <a:lnTo>
                    <a:pt x="735330" y="371856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34"/>
            <p:cNvSpPr/>
            <p:nvPr/>
          </p:nvSpPr>
          <p:spPr>
            <a:xfrm>
              <a:off x="2904116" y="3355847"/>
              <a:ext cx="735330" cy="393954"/>
            </a:xfrm>
            <a:custGeom>
              <a:avLst/>
              <a:gdLst/>
              <a:ahLst/>
              <a:cxnLst/>
              <a:rect l="l" t="t" r="r" b="b"/>
              <a:pathLst>
                <a:path w="735330" h="393954">
                  <a:moveTo>
                    <a:pt x="123444" y="19812"/>
                  </a:moveTo>
                  <a:lnTo>
                    <a:pt x="123444" y="12954"/>
                  </a:lnTo>
                  <a:lnTo>
                    <a:pt x="122682" y="5334"/>
                  </a:lnTo>
                  <a:lnTo>
                    <a:pt x="116586" y="0"/>
                  </a:lnTo>
                  <a:lnTo>
                    <a:pt x="109728" y="762"/>
                  </a:lnTo>
                  <a:lnTo>
                    <a:pt x="0" y="6096"/>
                  </a:lnTo>
                  <a:lnTo>
                    <a:pt x="16764" y="32657"/>
                  </a:lnTo>
                  <a:lnTo>
                    <a:pt x="16764" y="28956"/>
                  </a:lnTo>
                  <a:lnTo>
                    <a:pt x="28194" y="6858"/>
                  </a:lnTo>
                  <a:lnTo>
                    <a:pt x="69304" y="28077"/>
                  </a:lnTo>
                  <a:lnTo>
                    <a:pt x="109728" y="25986"/>
                  </a:lnTo>
                  <a:lnTo>
                    <a:pt x="118110" y="25908"/>
                  </a:lnTo>
                  <a:lnTo>
                    <a:pt x="123444" y="19812"/>
                  </a:lnTo>
                  <a:close/>
                </a:path>
                <a:path w="735330" h="393954">
                  <a:moveTo>
                    <a:pt x="69304" y="28077"/>
                  </a:moveTo>
                  <a:lnTo>
                    <a:pt x="28194" y="6858"/>
                  </a:lnTo>
                  <a:lnTo>
                    <a:pt x="16764" y="28956"/>
                  </a:lnTo>
                  <a:lnTo>
                    <a:pt x="22860" y="32102"/>
                  </a:lnTo>
                  <a:lnTo>
                    <a:pt x="22860" y="30480"/>
                  </a:lnTo>
                  <a:lnTo>
                    <a:pt x="32766" y="11430"/>
                  </a:lnTo>
                  <a:lnTo>
                    <a:pt x="44235" y="29374"/>
                  </a:lnTo>
                  <a:lnTo>
                    <a:pt x="69304" y="28077"/>
                  </a:lnTo>
                  <a:close/>
                </a:path>
                <a:path w="735330" h="393954">
                  <a:moveTo>
                    <a:pt x="83820" y="91440"/>
                  </a:moveTo>
                  <a:lnTo>
                    <a:pt x="80010" y="85344"/>
                  </a:lnTo>
                  <a:lnTo>
                    <a:pt x="57362" y="49911"/>
                  </a:lnTo>
                  <a:lnTo>
                    <a:pt x="16764" y="28956"/>
                  </a:lnTo>
                  <a:lnTo>
                    <a:pt x="16764" y="32657"/>
                  </a:lnTo>
                  <a:lnTo>
                    <a:pt x="62484" y="105156"/>
                  </a:lnTo>
                  <a:lnTo>
                    <a:pt x="70866" y="106680"/>
                  </a:lnTo>
                  <a:lnTo>
                    <a:pt x="76200" y="102870"/>
                  </a:lnTo>
                  <a:lnTo>
                    <a:pt x="82296" y="99060"/>
                  </a:lnTo>
                  <a:lnTo>
                    <a:pt x="83820" y="91440"/>
                  </a:lnTo>
                  <a:close/>
                </a:path>
                <a:path w="735330" h="393954">
                  <a:moveTo>
                    <a:pt x="44235" y="29374"/>
                  </a:moveTo>
                  <a:lnTo>
                    <a:pt x="32766" y="11430"/>
                  </a:lnTo>
                  <a:lnTo>
                    <a:pt x="22860" y="30480"/>
                  </a:lnTo>
                  <a:lnTo>
                    <a:pt x="44235" y="29374"/>
                  </a:lnTo>
                  <a:close/>
                </a:path>
                <a:path w="735330" h="393954">
                  <a:moveTo>
                    <a:pt x="57362" y="49911"/>
                  </a:moveTo>
                  <a:lnTo>
                    <a:pt x="44235" y="29374"/>
                  </a:lnTo>
                  <a:lnTo>
                    <a:pt x="22860" y="30480"/>
                  </a:lnTo>
                  <a:lnTo>
                    <a:pt x="22860" y="32102"/>
                  </a:lnTo>
                  <a:lnTo>
                    <a:pt x="57362" y="49911"/>
                  </a:lnTo>
                  <a:close/>
                </a:path>
                <a:path w="735330" h="393954">
                  <a:moveTo>
                    <a:pt x="735330" y="371856"/>
                  </a:moveTo>
                  <a:lnTo>
                    <a:pt x="69304" y="28077"/>
                  </a:lnTo>
                  <a:lnTo>
                    <a:pt x="44235" y="29374"/>
                  </a:lnTo>
                  <a:lnTo>
                    <a:pt x="57362" y="49911"/>
                  </a:lnTo>
                  <a:lnTo>
                    <a:pt x="723900" y="393954"/>
                  </a:lnTo>
                  <a:lnTo>
                    <a:pt x="735330" y="371856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35"/>
            <p:cNvSpPr/>
            <p:nvPr/>
          </p:nvSpPr>
          <p:spPr>
            <a:xfrm>
              <a:off x="4715390" y="2522220"/>
              <a:ext cx="118110" cy="512063"/>
            </a:xfrm>
            <a:custGeom>
              <a:avLst/>
              <a:gdLst/>
              <a:ahLst/>
              <a:cxnLst/>
              <a:rect l="l" t="t" r="r" b="b"/>
              <a:pathLst>
                <a:path w="118110" h="512063">
                  <a:moveTo>
                    <a:pt x="118110" y="100584"/>
                  </a:moveTo>
                  <a:lnTo>
                    <a:pt x="114300" y="94487"/>
                  </a:lnTo>
                  <a:lnTo>
                    <a:pt x="58674" y="0"/>
                  </a:lnTo>
                  <a:lnTo>
                    <a:pt x="3810" y="94487"/>
                  </a:lnTo>
                  <a:lnTo>
                    <a:pt x="0" y="100584"/>
                  </a:lnTo>
                  <a:lnTo>
                    <a:pt x="2286" y="108966"/>
                  </a:lnTo>
                  <a:lnTo>
                    <a:pt x="8382" y="112013"/>
                  </a:lnTo>
                  <a:lnTo>
                    <a:pt x="14477" y="115824"/>
                  </a:lnTo>
                  <a:lnTo>
                    <a:pt x="22098" y="113537"/>
                  </a:lnTo>
                  <a:lnTo>
                    <a:pt x="25146" y="107442"/>
                  </a:lnTo>
                  <a:lnTo>
                    <a:pt x="46481" y="71279"/>
                  </a:lnTo>
                  <a:lnTo>
                    <a:pt x="46481" y="25146"/>
                  </a:lnTo>
                  <a:lnTo>
                    <a:pt x="71627" y="25146"/>
                  </a:lnTo>
                  <a:lnTo>
                    <a:pt x="71627" y="71969"/>
                  </a:lnTo>
                  <a:lnTo>
                    <a:pt x="92201" y="107442"/>
                  </a:lnTo>
                  <a:lnTo>
                    <a:pt x="96012" y="113537"/>
                  </a:lnTo>
                  <a:lnTo>
                    <a:pt x="103632" y="115824"/>
                  </a:lnTo>
                  <a:lnTo>
                    <a:pt x="109727" y="112013"/>
                  </a:lnTo>
                  <a:lnTo>
                    <a:pt x="115824" y="108966"/>
                  </a:lnTo>
                  <a:lnTo>
                    <a:pt x="118110" y="100584"/>
                  </a:lnTo>
                  <a:close/>
                </a:path>
                <a:path w="118110" h="512063">
                  <a:moveTo>
                    <a:pt x="71627" y="71969"/>
                  </a:moveTo>
                  <a:lnTo>
                    <a:pt x="71627" y="25146"/>
                  </a:lnTo>
                  <a:lnTo>
                    <a:pt x="46481" y="25146"/>
                  </a:lnTo>
                  <a:lnTo>
                    <a:pt x="46481" y="71279"/>
                  </a:lnTo>
                  <a:lnTo>
                    <a:pt x="48006" y="68696"/>
                  </a:lnTo>
                  <a:lnTo>
                    <a:pt x="48006" y="31242"/>
                  </a:lnTo>
                  <a:lnTo>
                    <a:pt x="70104" y="31242"/>
                  </a:lnTo>
                  <a:lnTo>
                    <a:pt x="70104" y="69342"/>
                  </a:lnTo>
                  <a:lnTo>
                    <a:pt x="71627" y="71969"/>
                  </a:lnTo>
                  <a:close/>
                </a:path>
                <a:path w="118110" h="512063">
                  <a:moveTo>
                    <a:pt x="71627" y="512064"/>
                  </a:moveTo>
                  <a:lnTo>
                    <a:pt x="71627" y="71969"/>
                  </a:lnTo>
                  <a:lnTo>
                    <a:pt x="58960" y="50129"/>
                  </a:lnTo>
                  <a:lnTo>
                    <a:pt x="46481" y="71279"/>
                  </a:lnTo>
                  <a:lnTo>
                    <a:pt x="46481" y="512064"/>
                  </a:lnTo>
                  <a:lnTo>
                    <a:pt x="71627" y="512064"/>
                  </a:lnTo>
                  <a:close/>
                </a:path>
                <a:path w="118110" h="512063">
                  <a:moveTo>
                    <a:pt x="70104" y="31242"/>
                  </a:moveTo>
                  <a:lnTo>
                    <a:pt x="48006" y="31242"/>
                  </a:lnTo>
                  <a:lnTo>
                    <a:pt x="58960" y="50129"/>
                  </a:lnTo>
                  <a:lnTo>
                    <a:pt x="70104" y="31242"/>
                  </a:lnTo>
                  <a:close/>
                </a:path>
                <a:path w="118110" h="512063">
                  <a:moveTo>
                    <a:pt x="58960" y="50129"/>
                  </a:moveTo>
                  <a:lnTo>
                    <a:pt x="48006" y="31242"/>
                  </a:lnTo>
                  <a:lnTo>
                    <a:pt x="48006" y="68696"/>
                  </a:lnTo>
                  <a:lnTo>
                    <a:pt x="58960" y="50129"/>
                  </a:lnTo>
                  <a:close/>
                </a:path>
                <a:path w="118110" h="512063">
                  <a:moveTo>
                    <a:pt x="70104" y="69342"/>
                  </a:moveTo>
                  <a:lnTo>
                    <a:pt x="70104" y="31242"/>
                  </a:lnTo>
                  <a:lnTo>
                    <a:pt x="58960" y="50129"/>
                  </a:lnTo>
                  <a:lnTo>
                    <a:pt x="70104" y="69342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36"/>
            <p:cNvSpPr/>
            <p:nvPr/>
          </p:nvSpPr>
          <p:spPr>
            <a:xfrm>
              <a:off x="4715390" y="2522220"/>
              <a:ext cx="118110" cy="512063"/>
            </a:xfrm>
            <a:custGeom>
              <a:avLst/>
              <a:gdLst/>
              <a:ahLst/>
              <a:cxnLst/>
              <a:rect l="l" t="t" r="r" b="b"/>
              <a:pathLst>
                <a:path w="118110" h="512063">
                  <a:moveTo>
                    <a:pt x="118110" y="100584"/>
                  </a:moveTo>
                  <a:lnTo>
                    <a:pt x="114300" y="94487"/>
                  </a:lnTo>
                  <a:lnTo>
                    <a:pt x="58674" y="0"/>
                  </a:lnTo>
                  <a:lnTo>
                    <a:pt x="3810" y="94487"/>
                  </a:lnTo>
                  <a:lnTo>
                    <a:pt x="0" y="100584"/>
                  </a:lnTo>
                  <a:lnTo>
                    <a:pt x="2286" y="108966"/>
                  </a:lnTo>
                  <a:lnTo>
                    <a:pt x="8382" y="112013"/>
                  </a:lnTo>
                  <a:lnTo>
                    <a:pt x="14477" y="115824"/>
                  </a:lnTo>
                  <a:lnTo>
                    <a:pt x="22098" y="113537"/>
                  </a:lnTo>
                  <a:lnTo>
                    <a:pt x="25146" y="107442"/>
                  </a:lnTo>
                  <a:lnTo>
                    <a:pt x="46481" y="71279"/>
                  </a:lnTo>
                  <a:lnTo>
                    <a:pt x="46481" y="25146"/>
                  </a:lnTo>
                  <a:lnTo>
                    <a:pt x="71627" y="25146"/>
                  </a:lnTo>
                  <a:lnTo>
                    <a:pt x="71627" y="71969"/>
                  </a:lnTo>
                  <a:lnTo>
                    <a:pt x="92201" y="107442"/>
                  </a:lnTo>
                  <a:lnTo>
                    <a:pt x="96012" y="113537"/>
                  </a:lnTo>
                  <a:lnTo>
                    <a:pt x="103632" y="115824"/>
                  </a:lnTo>
                  <a:lnTo>
                    <a:pt x="109727" y="112013"/>
                  </a:lnTo>
                  <a:lnTo>
                    <a:pt x="115824" y="108966"/>
                  </a:lnTo>
                  <a:lnTo>
                    <a:pt x="118110" y="100584"/>
                  </a:lnTo>
                  <a:close/>
                </a:path>
                <a:path w="118110" h="512063">
                  <a:moveTo>
                    <a:pt x="71627" y="71969"/>
                  </a:moveTo>
                  <a:lnTo>
                    <a:pt x="71627" y="25146"/>
                  </a:lnTo>
                  <a:lnTo>
                    <a:pt x="46481" y="25146"/>
                  </a:lnTo>
                  <a:lnTo>
                    <a:pt x="46481" y="71279"/>
                  </a:lnTo>
                  <a:lnTo>
                    <a:pt x="48006" y="68696"/>
                  </a:lnTo>
                  <a:lnTo>
                    <a:pt x="48006" y="31242"/>
                  </a:lnTo>
                  <a:lnTo>
                    <a:pt x="70104" y="31242"/>
                  </a:lnTo>
                  <a:lnTo>
                    <a:pt x="70104" y="69342"/>
                  </a:lnTo>
                  <a:lnTo>
                    <a:pt x="71627" y="71969"/>
                  </a:lnTo>
                  <a:close/>
                </a:path>
                <a:path w="118110" h="512063">
                  <a:moveTo>
                    <a:pt x="71627" y="512064"/>
                  </a:moveTo>
                  <a:lnTo>
                    <a:pt x="71627" y="71969"/>
                  </a:lnTo>
                  <a:lnTo>
                    <a:pt x="58960" y="50129"/>
                  </a:lnTo>
                  <a:lnTo>
                    <a:pt x="46481" y="71279"/>
                  </a:lnTo>
                  <a:lnTo>
                    <a:pt x="46481" y="512064"/>
                  </a:lnTo>
                  <a:lnTo>
                    <a:pt x="71627" y="512064"/>
                  </a:lnTo>
                  <a:close/>
                </a:path>
                <a:path w="118110" h="512063">
                  <a:moveTo>
                    <a:pt x="70104" y="31242"/>
                  </a:moveTo>
                  <a:lnTo>
                    <a:pt x="48006" y="31242"/>
                  </a:lnTo>
                  <a:lnTo>
                    <a:pt x="58960" y="50129"/>
                  </a:lnTo>
                  <a:lnTo>
                    <a:pt x="70104" y="31242"/>
                  </a:lnTo>
                  <a:close/>
                </a:path>
                <a:path w="118110" h="512063">
                  <a:moveTo>
                    <a:pt x="58960" y="50129"/>
                  </a:moveTo>
                  <a:lnTo>
                    <a:pt x="48006" y="31242"/>
                  </a:lnTo>
                  <a:lnTo>
                    <a:pt x="48006" y="68696"/>
                  </a:lnTo>
                  <a:lnTo>
                    <a:pt x="58960" y="50129"/>
                  </a:lnTo>
                  <a:close/>
                </a:path>
                <a:path w="118110" h="512063">
                  <a:moveTo>
                    <a:pt x="70104" y="69342"/>
                  </a:moveTo>
                  <a:lnTo>
                    <a:pt x="70104" y="31242"/>
                  </a:lnTo>
                  <a:lnTo>
                    <a:pt x="58960" y="50129"/>
                  </a:lnTo>
                  <a:lnTo>
                    <a:pt x="70104" y="69342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17"/>
            <p:cNvSpPr txBox="1"/>
            <p:nvPr/>
          </p:nvSpPr>
          <p:spPr>
            <a:xfrm>
              <a:off x="3758148" y="3599815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l-GR"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3</a:t>
              </a:r>
              <a:endParaRPr sz="18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1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Διαδρομές και Κύκλοι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31165" marR="20955" lvl="0">
              <a:lnSpc>
                <a:spcPct val="90000"/>
              </a:lnSpc>
              <a:spcBef>
                <a:spcPts val="0"/>
              </a:spcBef>
              <a:buClr>
                <a:srgbClr val="CC009A"/>
              </a:buClr>
              <a:buFont typeface="Times New Roman"/>
              <a:buChar char="•"/>
              <a:tabLst>
                <a:tab pos="431165" algn="l"/>
                <a:tab pos="5591175" algn="l"/>
              </a:tabLst>
            </a:pPr>
            <a:r>
              <a:rPr lang="el-GR" sz="2000" b="1" spc="-20" dirty="0">
                <a:solidFill>
                  <a:srgbClr val="CC009A"/>
                </a:solidFill>
                <a:latin typeface="Times New Roman"/>
                <a:cs typeface="Times New Roman"/>
              </a:rPr>
              <a:t>Μονοπάτ</a:t>
            </a:r>
            <a:r>
              <a:rPr lang="el-GR" sz="2000" b="1" spc="-10" dirty="0">
                <a:solidFill>
                  <a:srgbClr val="CC009A"/>
                </a:solidFill>
                <a:latin typeface="Times New Roman"/>
                <a:cs typeface="Times New Roman"/>
              </a:rPr>
              <a:t>ι</a:t>
            </a:r>
            <a:r>
              <a:rPr lang="el-GR" sz="2000" b="1" spc="5" dirty="0">
                <a:solidFill>
                  <a:srgbClr val="CC009A"/>
                </a:solidFill>
                <a:latin typeface="Times New Roman"/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ή</a:t>
            </a:r>
            <a:r>
              <a:rPr lang="el-GR" sz="20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b="1" spc="-15" dirty="0">
                <a:solidFill>
                  <a:srgbClr val="CC009A"/>
                </a:solidFill>
                <a:latin typeface="Times New Roman"/>
                <a:cs typeface="Times New Roman"/>
              </a:rPr>
              <a:t>διαδρομή</a:t>
            </a:r>
            <a:r>
              <a:rPr lang="el-GR" sz="2000" b="1" spc="5" dirty="0">
                <a:solidFill>
                  <a:srgbClr val="CC009A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(</a:t>
            </a:r>
            <a:r>
              <a:rPr lang="el-GR" sz="2000" spc="-10" dirty="0" err="1">
                <a:solidFill>
                  <a:srgbClr val="2F2B20"/>
                </a:solidFill>
                <a:latin typeface="Times New Roman"/>
                <a:cs typeface="Times New Roman"/>
              </a:rPr>
              <a:t>path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) 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ενός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 γραφήματο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ς</a:t>
            </a:r>
            <a:r>
              <a:rPr lang="el-GR" sz="2000" spc="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είναι μια ακολουθία κόμβων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i="1" spc="-10" dirty="0">
                <a:solidFill>
                  <a:srgbClr val="2F2B20"/>
                </a:solidFill>
                <a:latin typeface="Times New Roman"/>
                <a:cs typeface="Times New Roman"/>
              </a:rPr>
              <a:t>v</a:t>
            </a:r>
            <a:r>
              <a:rPr lang="el-GR" sz="1950" spc="15" baseline="-21367" dirty="0">
                <a:solidFill>
                  <a:srgbClr val="2F2B20"/>
                </a:solidFill>
                <a:latin typeface="Times New Roman"/>
                <a:cs typeface="Times New Roman"/>
              </a:rPr>
              <a:t>0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, </a:t>
            </a:r>
            <a:r>
              <a:rPr lang="el-GR" sz="2000" i="1" spc="-10" dirty="0">
                <a:solidFill>
                  <a:srgbClr val="2F2B20"/>
                </a:solidFill>
                <a:latin typeface="Times New Roman"/>
                <a:cs typeface="Times New Roman"/>
              </a:rPr>
              <a:t>v</a:t>
            </a:r>
            <a:r>
              <a:rPr lang="el-GR" sz="1950" spc="15" baseline="-21367" dirty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, </a:t>
            </a:r>
            <a:r>
              <a:rPr lang="el-GR" sz="2000" spc="-25" dirty="0">
                <a:solidFill>
                  <a:srgbClr val="2F2B20"/>
                </a:solidFill>
                <a:latin typeface="Times New Roman"/>
                <a:cs typeface="Times New Roman"/>
              </a:rPr>
              <a:t>…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, </a:t>
            </a:r>
            <a:r>
              <a:rPr lang="el-GR" sz="2000" i="1" spc="-10" dirty="0" err="1">
                <a:solidFill>
                  <a:srgbClr val="2F2B20"/>
                </a:solidFill>
                <a:latin typeface="Times New Roman"/>
                <a:cs typeface="Times New Roman"/>
              </a:rPr>
              <a:t>v</a:t>
            </a:r>
            <a:r>
              <a:rPr lang="el-GR" sz="1950" i="1" spc="15" baseline="-21367" dirty="0" err="1">
                <a:solidFill>
                  <a:srgbClr val="2F2B20"/>
                </a:solidFill>
                <a:latin typeface="Times New Roman"/>
                <a:cs typeface="Times New Roman"/>
              </a:rPr>
              <a:t>n</a:t>
            </a:r>
            <a:r>
              <a:rPr lang="el-GR" sz="1950" i="1" spc="15" baseline="-21367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950" i="1" spc="-232" baseline="-21367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,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όπου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για</a:t>
            </a:r>
            <a:r>
              <a:rPr lang="el-GR" sz="20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κάθε</a:t>
            </a:r>
            <a:r>
              <a:rPr lang="el-GR" sz="20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i="1" spc="-10" dirty="0">
                <a:solidFill>
                  <a:srgbClr val="2F2B20"/>
                </a:solidFill>
                <a:latin typeface="Times New Roman"/>
                <a:cs typeface="Times New Roman"/>
              </a:rPr>
              <a:t>i 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,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0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latin typeface="Symbol"/>
                <a:cs typeface="Symbol"/>
              </a:rPr>
              <a:t></a:t>
            </a:r>
            <a:r>
              <a:rPr lang="el-GR" sz="20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i="1" spc="-10" dirty="0">
                <a:solidFill>
                  <a:srgbClr val="2F2B20"/>
                </a:solidFill>
                <a:latin typeface="Times New Roman"/>
                <a:cs typeface="Times New Roman"/>
              </a:rPr>
              <a:t>i 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&lt;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i="1" spc="-10" dirty="0">
                <a:solidFill>
                  <a:srgbClr val="2F2B20"/>
                </a:solidFill>
                <a:latin typeface="Times New Roman"/>
                <a:cs typeface="Times New Roman"/>
              </a:rPr>
              <a:t>n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,	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(</a:t>
            </a:r>
            <a:r>
              <a:rPr lang="el-GR" sz="2000" i="1" spc="-10" dirty="0" err="1">
                <a:solidFill>
                  <a:srgbClr val="2F2B20"/>
                </a:solidFill>
                <a:latin typeface="Times New Roman"/>
                <a:cs typeface="Times New Roman"/>
              </a:rPr>
              <a:t>v</a:t>
            </a:r>
            <a:r>
              <a:rPr lang="el-GR" sz="1950" i="1" spc="7" baseline="-21367" dirty="0" err="1">
                <a:solidFill>
                  <a:srgbClr val="2F2B20"/>
                </a:solidFill>
                <a:latin typeface="Times New Roman"/>
                <a:cs typeface="Times New Roman"/>
              </a:rPr>
              <a:t>i</a:t>
            </a:r>
            <a:r>
              <a:rPr lang="el-GR" sz="1950" i="1" spc="7" baseline="-21367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950" i="1" spc="-225" baseline="-21367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, </a:t>
            </a:r>
            <a:r>
              <a:rPr lang="el-GR" sz="2000" i="1" spc="-10" dirty="0">
                <a:solidFill>
                  <a:srgbClr val="2F2B20"/>
                </a:solidFill>
                <a:latin typeface="Times New Roman"/>
                <a:cs typeface="Times New Roman"/>
              </a:rPr>
              <a:t>v</a:t>
            </a:r>
            <a:r>
              <a:rPr lang="el-GR" sz="1950" spc="15" baseline="-21367" dirty="0">
                <a:solidFill>
                  <a:srgbClr val="2F2B20"/>
                </a:solidFill>
                <a:latin typeface="Times New Roman"/>
                <a:cs typeface="Times New Roman"/>
              </a:rPr>
              <a:t>i+1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) είναι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ακμή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 του  </a:t>
            </a:r>
            <a:r>
              <a:rPr lang="el-GR" sz="2000" spc="-15" dirty="0" smtClean="0">
                <a:solidFill>
                  <a:srgbClr val="2F2B20"/>
                </a:solidFill>
                <a:latin typeface="Times New Roman"/>
                <a:cs typeface="Times New Roman"/>
              </a:rPr>
              <a:t>γραφήματος</a:t>
            </a:r>
            <a:endParaRPr lang="el-GR" sz="65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Clr>
                <a:srgbClr val="CC009A"/>
              </a:buClr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431800" marR="12700" lvl="0" indent="-343535" algn="just">
              <a:lnSpc>
                <a:spcPts val="2160"/>
              </a:lnSpc>
              <a:spcBef>
                <a:spcPts val="0"/>
              </a:spcBef>
              <a:buClr>
                <a:srgbClr val="CC009A"/>
              </a:buClr>
              <a:buFont typeface="Times New Roman"/>
              <a:buChar char="•"/>
              <a:tabLst>
                <a:tab pos="431165" algn="l"/>
              </a:tabLst>
            </a:pP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Μια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διαδρομή ενός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 γραφήματο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ς</a:t>
            </a:r>
            <a:r>
              <a:rPr lang="el-GR" sz="2000" spc="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ονομάζεται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b="1" spc="-15" dirty="0">
                <a:solidFill>
                  <a:srgbClr val="CC009A"/>
                </a:solidFill>
                <a:latin typeface="Times New Roman"/>
                <a:cs typeface="Times New Roman"/>
              </a:rPr>
              <a:t>απλή</a:t>
            </a:r>
            <a:r>
              <a:rPr lang="el-GR" sz="2000" b="1" spc="10" dirty="0">
                <a:solidFill>
                  <a:srgbClr val="CC009A"/>
                </a:solidFill>
                <a:latin typeface="Times New Roman"/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(</a:t>
            </a:r>
            <a:r>
              <a:rPr lang="el-GR" sz="2000" spc="-15" dirty="0" err="1">
                <a:solidFill>
                  <a:srgbClr val="2F2B20"/>
                </a:solidFill>
                <a:latin typeface="Times New Roman"/>
                <a:cs typeface="Times New Roman"/>
              </a:rPr>
              <a:t>simple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l-GR" sz="2000" spc="-2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α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ν</a:t>
            </a:r>
            <a:r>
              <a:rPr lang="el-GR" sz="20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όλες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οι κορυφές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της είναι διαφορετικές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 μεταξ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ύ τους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,</a:t>
            </a: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εκτός </a:t>
            </a: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απ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ό</a:t>
            </a:r>
            <a:r>
              <a:rPr lang="el-GR" sz="2000" spc="1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την </a:t>
            </a: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πρώτ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η και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 την τελευταία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οι οποίες μπορούν να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είναι οι ίδιες</a:t>
            </a:r>
            <a:r>
              <a:rPr lang="el-GR" sz="2000" spc="-5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l-GR" sz="10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Clr>
                <a:srgbClr val="CC009A"/>
              </a:buClr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431800" lvl="0">
              <a:spcBef>
                <a:spcPts val="0"/>
              </a:spcBef>
              <a:buClr>
                <a:srgbClr val="CC009A"/>
              </a:buClr>
              <a:buFont typeface="Times New Roman"/>
              <a:buChar char="•"/>
              <a:tabLst>
                <a:tab pos="431165" algn="l"/>
                <a:tab pos="5746750" algn="l"/>
              </a:tabLst>
            </a:pPr>
            <a:r>
              <a:rPr lang="el-GR" sz="2000" b="1" spc="-15" dirty="0">
                <a:solidFill>
                  <a:srgbClr val="CC009A"/>
                </a:solidFill>
                <a:latin typeface="Times New Roman"/>
                <a:cs typeface="Times New Roman"/>
              </a:rPr>
              <a:t>Κύκλος</a:t>
            </a:r>
            <a:r>
              <a:rPr lang="el-GR" sz="2000" b="1" i="1" spc="-15" dirty="0">
                <a:solidFill>
                  <a:srgbClr val="CC009A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(</a:t>
            </a:r>
            <a:r>
              <a:rPr lang="el-GR" sz="2000" spc="-10" dirty="0" err="1">
                <a:solidFill>
                  <a:srgbClr val="2F2B20"/>
                </a:solidFill>
                <a:latin typeface="Times New Roman"/>
                <a:cs typeface="Times New Roman"/>
              </a:rPr>
              <a:t>cycle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ονομάζεται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μια</a:t>
            </a:r>
            <a:r>
              <a:rPr lang="el-GR" sz="20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διαδρομή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με</a:t>
            </a:r>
            <a:r>
              <a:rPr lang="el-GR" sz="20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μήκος	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&gt;1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που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ικανοποιεί</a:t>
            </a:r>
            <a:endParaRPr lang="el-GR" sz="2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31800" lvl="0" indent="0">
              <a:lnSpc>
                <a:spcPts val="2160"/>
              </a:lnSpc>
              <a:spcBef>
                <a:spcPts val="0"/>
              </a:spcBef>
              <a:buNone/>
            </a:pPr>
            <a:r>
              <a:rPr lang="el-GR" sz="2000" i="1" spc="-10" dirty="0">
                <a:solidFill>
                  <a:srgbClr val="2F2B20"/>
                </a:solidFill>
                <a:latin typeface="Times New Roman"/>
                <a:cs typeface="Times New Roman"/>
              </a:rPr>
              <a:t>v</a:t>
            </a:r>
            <a:r>
              <a:rPr lang="el-GR" sz="1950" spc="15" baseline="-21367" dirty="0">
                <a:solidFill>
                  <a:srgbClr val="2F2B20"/>
                </a:solidFill>
                <a:latin typeface="Times New Roman"/>
                <a:cs typeface="Times New Roman"/>
              </a:rPr>
              <a:t>0 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=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i="1" spc="-10" dirty="0" err="1">
                <a:solidFill>
                  <a:srgbClr val="2F2B20"/>
                </a:solidFill>
                <a:latin typeface="Times New Roman"/>
                <a:cs typeface="Times New Roman"/>
              </a:rPr>
              <a:t>v</a:t>
            </a:r>
            <a:r>
              <a:rPr lang="el-GR" sz="1950" i="1" spc="15" baseline="-21367" dirty="0" err="1">
                <a:solidFill>
                  <a:srgbClr val="2F2B20"/>
                </a:solidFill>
                <a:latin typeface="Times New Roman"/>
                <a:cs typeface="Times New Roman"/>
              </a:rPr>
              <a:t>n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l-GR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979712" y="3577580"/>
            <a:ext cx="6589775" cy="2065737"/>
            <a:chOff x="1339348" y="4378577"/>
            <a:chExt cx="6589775" cy="2065737"/>
          </a:xfrm>
        </p:grpSpPr>
        <p:sp>
          <p:nvSpPr>
            <p:cNvPr id="5" name="object 3"/>
            <p:cNvSpPr/>
            <p:nvPr/>
          </p:nvSpPr>
          <p:spPr>
            <a:xfrm>
              <a:off x="3049276" y="4378577"/>
              <a:ext cx="327660" cy="351237"/>
            </a:xfrm>
            <a:custGeom>
              <a:avLst/>
              <a:gdLst/>
              <a:ahLst/>
              <a:cxnLst/>
              <a:rect l="l" t="t" r="r" b="b"/>
              <a:pathLst>
                <a:path w="327660" h="351237">
                  <a:moveTo>
                    <a:pt x="200660" y="4700"/>
                  </a:moveTo>
                  <a:lnTo>
                    <a:pt x="185420" y="1577"/>
                  </a:lnTo>
                  <a:lnTo>
                    <a:pt x="163830" y="0"/>
                  </a:lnTo>
                  <a:lnTo>
                    <a:pt x="140970" y="1580"/>
                  </a:lnTo>
                  <a:lnTo>
                    <a:pt x="97789" y="14211"/>
                  </a:lnTo>
                  <a:lnTo>
                    <a:pt x="58419" y="39471"/>
                  </a:lnTo>
                  <a:lnTo>
                    <a:pt x="26669" y="77357"/>
                  </a:lnTo>
                  <a:lnTo>
                    <a:pt x="6349" y="127871"/>
                  </a:lnTo>
                  <a:lnTo>
                    <a:pt x="0" y="157862"/>
                  </a:lnTo>
                  <a:lnTo>
                    <a:pt x="0" y="193676"/>
                  </a:lnTo>
                  <a:lnTo>
                    <a:pt x="1270" y="202820"/>
                  </a:lnTo>
                  <a:lnTo>
                    <a:pt x="5080" y="218055"/>
                  </a:lnTo>
                  <a:lnTo>
                    <a:pt x="5079" y="155767"/>
                  </a:lnTo>
                  <a:lnTo>
                    <a:pt x="10159" y="128679"/>
                  </a:lnTo>
                  <a:lnTo>
                    <a:pt x="25399" y="90428"/>
                  </a:lnTo>
                  <a:lnTo>
                    <a:pt x="48259" y="56836"/>
                  </a:lnTo>
                  <a:lnTo>
                    <a:pt x="78739" y="29932"/>
                  </a:lnTo>
                  <a:lnTo>
                    <a:pt x="115570" y="11744"/>
                  </a:lnTo>
                  <a:lnTo>
                    <a:pt x="148590" y="4700"/>
                  </a:lnTo>
                  <a:lnTo>
                    <a:pt x="200660" y="4700"/>
                  </a:lnTo>
                  <a:close/>
                </a:path>
                <a:path w="327660" h="351237">
                  <a:moveTo>
                    <a:pt x="200660" y="346838"/>
                  </a:moveTo>
                  <a:lnTo>
                    <a:pt x="143510" y="345398"/>
                  </a:lnTo>
                  <a:lnTo>
                    <a:pt x="105410" y="335128"/>
                  </a:lnTo>
                  <a:lnTo>
                    <a:pt x="72390" y="315993"/>
                  </a:lnTo>
                  <a:lnTo>
                    <a:pt x="52070" y="298832"/>
                  </a:lnTo>
                  <a:lnTo>
                    <a:pt x="52070" y="297308"/>
                  </a:lnTo>
                  <a:lnTo>
                    <a:pt x="48260" y="293498"/>
                  </a:lnTo>
                  <a:lnTo>
                    <a:pt x="46990" y="293498"/>
                  </a:lnTo>
                  <a:lnTo>
                    <a:pt x="46990" y="291974"/>
                  </a:lnTo>
                  <a:lnTo>
                    <a:pt x="43180" y="288164"/>
                  </a:lnTo>
                  <a:lnTo>
                    <a:pt x="43180" y="286640"/>
                  </a:lnTo>
                  <a:lnTo>
                    <a:pt x="40640" y="284354"/>
                  </a:lnTo>
                  <a:lnTo>
                    <a:pt x="39370" y="284354"/>
                  </a:lnTo>
                  <a:lnTo>
                    <a:pt x="39370" y="282830"/>
                  </a:lnTo>
                  <a:lnTo>
                    <a:pt x="38100" y="281306"/>
                  </a:lnTo>
                  <a:lnTo>
                    <a:pt x="36830" y="281306"/>
                  </a:lnTo>
                  <a:lnTo>
                    <a:pt x="36830" y="279020"/>
                  </a:lnTo>
                  <a:lnTo>
                    <a:pt x="35560" y="279020"/>
                  </a:lnTo>
                  <a:lnTo>
                    <a:pt x="35560" y="276734"/>
                  </a:lnTo>
                  <a:lnTo>
                    <a:pt x="34290" y="276734"/>
                  </a:lnTo>
                  <a:lnTo>
                    <a:pt x="34290" y="275210"/>
                  </a:lnTo>
                  <a:lnTo>
                    <a:pt x="33020" y="274448"/>
                  </a:lnTo>
                  <a:lnTo>
                    <a:pt x="33020" y="272924"/>
                  </a:lnTo>
                  <a:lnTo>
                    <a:pt x="31750" y="272162"/>
                  </a:lnTo>
                  <a:lnTo>
                    <a:pt x="31750" y="270638"/>
                  </a:lnTo>
                  <a:lnTo>
                    <a:pt x="30480" y="270638"/>
                  </a:lnTo>
                  <a:lnTo>
                    <a:pt x="30480" y="269114"/>
                  </a:lnTo>
                  <a:lnTo>
                    <a:pt x="29210" y="268352"/>
                  </a:lnTo>
                  <a:lnTo>
                    <a:pt x="29210" y="266828"/>
                  </a:lnTo>
                  <a:lnTo>
                    <a:pt x="27940" y="266828"/>
                  </a:lnTo>
                  <a:lnTo>
                    <a:pt x="27940" y="264542"/>
                  </a:lnTo>
                  <a:lnTo>
                    <a:pt x="26670" y="264542"/>
                  </a:lnTo>
                  <a:lnTo>
                    <a:pt x="26670" y="263018"/>
                  </a:lnTo>
                  <a:lnTo>
                    <a:pt x="25400" y="263018"/>
                  </a:lnTo>
                  <a:lnTo>
                    <a:pt x="25400" y="259970"/>
                  </a:lnTo>
                  <a:lnTo>
                    <a:pt x="24130" y="259970"/>
                  </a:lnTo>
                  <a:lnTo>
                    <a:pt x="24130" y="256922"/>
                  </a:lnTo>
                  <a:lnTo>
                    <a:pt x="22860" y="256922"/>
                  </a:lnTo>
                  <a:lnTo>
                    <a:pt x="22860" y="255398"/>
                  </a:lnTo>
                  <a:lnTo>
                    <a:pt x="21590" y="255398"/>
                  </a:lnTo>
                  <a:lnTo>
                    <a:pt x="21590" y="252350"/>
                  </a:lnTo>
                  <a:lnTo>
                    <a:pt x="20320" y="252350"/>
                  </a:lnTo>
                  <a:lnTo>
                    <a:pt x="20320" y="248540"/>
                  </a:lnTo>
                  <a:lnTo>
                    <a:pt x="19050" y="248540"/>
                  </a:lnTo>
                  <a:lnTo>
                    <a:pt x="19050" y="247016"/>
                  </a:lnTo>
                  <a:lnTo>
                    <a:pt x="17780" y="247016"/>
                  </a:lnTo>
                  <a:lnTo>
                    <a:pt x="17780" y="243206"/>
                  </a:lnTo>
                  <a:lnTo>
                    <a:pt x="16510" y="243206"/>
                  </a:lnTo>
                  <a:lnTo>
                    <a:pt x="16510" y="239396"/>
                  </a:lnTo>
                  <a:lnTo>
                    <a:pt x="15240" y="239396"/>
                  </a:lnTo>
                  <a:lnTo>
                    <a:pt x="15240" y="237110"/>
                  </a:lnTo>
                  <a:lnTo>
                    <a:pt x="13970" y="237110"/>
                  </a:lnTo>
                  <a:lnTo>
                    <a:pt x="13970" y="232538"/>
                  </a:lnTo>
                  <a:lnTo>
                    <a:pt x="12700" y="232538"/>
                  </a:lnTo>
                  <a:lnTo>
                    <a:pt x="12700" y="227966"/>
                  </a:lnTo>
                  <a:lnTo>
                    <a:pt x="11430" y="227966"/>
                  </a:lnTo>
                  <a:lnTo>
                    <a:pt x="11430" y="225680"/>
                  </a:lnTo>
                  <a:lnTo>
                    <a:pt x="10160" y="225680"/>
                  </a:lnTo>
                  <a:lnTo>
                    <a:pt x="10160" y="219584"/>
                  </a:lnTo>
                  <a:lnTo>
                    <a:pt x="8890" y="219584"/>
                  </a:lnTo>
                  <a:lnTo>
                    <a:pt x="8890" y="212726"/>
                  </a:lnTo>
                  <a:lnTo>
                    <a:pt x="7620" y="212726"/>
                  </a:lnTo>
                  <a:lnTo>
                    <a:pt x="7620" y="208916"/>
                  </a:lnTo>
                  <a:lnTo>
                    <a:pt x="6350" y="208916"/>
                  </a:lnTo>
                  <a:lnTo>
                    <a:pt x="6350" y="198248"/>
                  </a:lnTo>
                  <a:lnTo>
                    <a:pt x="5080" y="198248"/>
                  </a:lnTo>
                  <a:lnTo>
                    <a:pt x="5080" y="218055"/>
                  </a:lnTo>
                  <a:lnTo>
                    <a:pt x="20320" y="260175"/>
                  </a:lnTo>
                  <a:lnTo>
                    <a:pt x="49530" y="303342"/>
                  </a:lnTo>
                  <a:lnTo>
                    <a:pt x="87630" y="332633"/>
                  </a:lnTo>
                  <a:lnTo>
                    <a:pt x="130810" y="348361"/>
                  </a:lnTo>
                  <a:lnTo>
                    <a:pt x="153670" y="351237"/>
                  </a:lnTo>
                  <a:lnTo>
                    <a:pt x="176530" y="350839"/>
                  </a:lnTo>
                  <a:lnTo>
                    <a:pt x="199390" y="347206"/>
                  </a:lnTo>
                  <a:lnTo>
                    <a:pt x="200660" y="346838"/>
                  </a:lnTo>
                  <a:close/>
                </a:path>
                <a:path w="327660" h="351237">
                  <a:moveTo>
                    <a:pt x="327660" y="175388"/>
                  </a:moveTo>
                  <a:lnTo>
                    <a:pt x="320040" y="127866"/>
                  </a:lnTo>
                  <a:lnTo>
                    <a:pt x="298450" y="77347"/>
                  </a:lnTo>
                  <a:lnTo>
                    <a:pt x="267970" y="39460"/>
                  </a:lnTo>
                  <a:lnTo>
                    <a:pt x="228600" y="14203"/>
                  </a:lnTo>
                  <a:lnTo>
                    <a:pt x="200660" y="4700"/>
                  </a:lnTo>
                  <a:lnTo>
                    <a:pt x="177800" y="4700"/>
                  </a:lnTo>
                  <a:lnTo>
                    <a:pt x="196850" y="7745"/>
                  </a:lnTo>
                  <a:lnTo>
                    <a:pt x="209550" y="11189"/>
                  </a:lnTo>
                  <a:lnTo>
                    <a:pt x="254000" y="34912"/>
                  </a:lnTo>
                  <a:lnTo>
                    <a:pt x="273050" y="51944"/>
                  </a:lnTo>
                  <a:lnTo>
                    <a:pt x="273050" y="53468"/>
                  </a:lnTo>
                  <a:lnTo>
                    <a:pt x="274320" y="53468"/>
                  </a:lnTo>
                  <a:lnTo>
                    <a:pt x="279400" y="58040"/>
                  </a:lnTo>
                  <a:lnTo>
                    <a:pt x="279400" y="59564"/>
                  </a:lnTo>
                  <a:lnTo>
                    <a:pt x="283210" y="62612"/>
                  </a:lnTo>
                  <a:lnTo>
                    <a:pt x="283210" y="64136"/>
                  </a:lnTo>
                  <a:lnTo>
                    <a:pt x="287020" y="67184"/>
                  </a:lnTo>
                  <a:lnTo>
                    <a:pt x="287020" y="68708"/>
                  </a:lnTo>
                  <a:lnTo>
                    <a:pt x="288290" y="69470"/>
                  </a:lnTo>
                  <a:lnTo>
                    <a:pt x="288290" y="70994"/>
                  </a:lnTo>
                  <a:lnTo>
                    <a:pt x="290830" y="72518"/>
                  </a:lnTo>
                  <a:lnTo>
                    <a:pt x="290830" y="74042"/>
                  </a:lnTo>
                  <a:lnTo>
                    <a:pt x="292100" y="74804"/>
                  </a:lnTo>
                  <a:lnTo>
                    <a:pt x="292100" y="76328"/>
                  </a:lnTo>
                  <a:lnTo>
                    <a:pt x="293370" y="77090"/>
                  </a:lnTo>
                  <a:lnTo>
                    <a:pt x="293370" y="78614"/>
                  </a:lnTo>
                  <a:lnTo>
                    <a:pt x="294640" y="78614"/>
                  </a:lnTo>
                  <a:lnTo>
                    <a:pt x="294640" y="80900"/>
                  </a:lnTo>
                  <a:lnTo>
                    <a:pt x="295910" y="80900"/>
                  </a:lnTo>
                  <a:lnTo>
                    <a:pt x="295910" y="82424"/>
                  </a:lnTo>
                  <a:lnTo>
                    <a:pt x="297180" y="83186"/>
                  </a:lnTo>
                  <a:lnTo>
                    <a:pt x="297180" y="84710"/>
                  </a:lnTo>
                  <a:lnTo>
                    <a:pt x="298450" y="84710"/>
                  </a:lnTo>
                  <a:lnTo>
                    <a:pt x="298450" y="87758"/>
                  </a:lnTo>
                  <a:lnTo>
                    <a:pt x="299720" y="87758"/>
                  </a:lnTo>
                  <a:lnTo>
                    <a:pt x="299720" y="90044"/>
                  </a:lnTo>
                  <a:lnTo>
                    <a:pt x="300990" y="90044"/>
                  </a:lnTo>
                  <a:lnTo>
                    <a:pt x="300990" y="91568"/>
                  </a:lnTo>
                  <a:lnTo>
                    <a:pt x="302260" y="91568"/>
                  </a:lnTo>
                  <a:lnTo>
                    <a:pt x="302260" y="94616"/>
                  </a:lnTo>
                  <a:lnTo>
                    <a:pt x="303530" y="94616"/>
                  </a:lnTo>
                  <a:lnTo>
                    <a:pt x="303530" y="97664"/>
                  </a:lnTo>
                  <a:lnTo>
                    <a:pt x="304800" y="97664"/>
                  </a:lnTo>
                  <a:lnTo>
                    <a:pt x="304800" y="99188"/>
                  </a:lnTo>
                  <a:lnTo>
                    <a:pt x="306070" y="99188"/>
                  </a:lnTo>
                  <a:lnTo>
                    <a:pt x="306070" y="102998"/>
                  </a:lnTo>
                  <a:lnTo>
                    <a:pt x="307340" y="102998"/>
                  </a:lnTo>
                  <a:lnTo>
                    <a:pt x="307340" y="106808"/>
                  </a:lnTo>
                  <a:lnTo>
                    <a:pt x="308610" y="106808"/>
                  </a:lnTo>
                  <a:lnTo>
                    <a:pt x="308610" y="108332"/>
                  </a:lnTo>
                  <a:lnTo>
                    <a:pt x="309880" y="108332"/>
                  </a:lnTo>
                  <a:lnTo>
                    <a:pt x="309880" y="112142"/>
                  </a:lnTo>
                  <a:lnTo>
                    <a:pt x="311150" y="112142"/>
                  </a:lnTo>
                  <a:lnTo>
                    <a:pt x="311150" y="116714"/>
                  </a:lnTo>
                  <a:lnTo>
                    <a:pt x="312420" y="116714"/>
                  </a:lnTo>
                  <a:lnTo>
                    <a:pt x="312420" y="119000"/>
                  </a:lnTo>
                  <a:lnTo>
                    <a:pt x="313690" y="119000"/>
                  </a:lnTo>
                  <a:lnTo>
                    <a:pt x="313690" y="123572"/>
                  </a:lnTo>
                  <a:lnTo>
                    <a:pt x="314960" y="123572"/>
                  </a:lnTo>
                  <a:lnTo>
                    <a:pt x="314960" y="129668"/>
                  </a:lnTo>
                  <a:lnTo>
                    <a:pt x="316230" y="129668"/>
                  </a:lnTo>
                  <a:lnTo>
                    <a:pt x="316230" y="131954"/>
                  </a:lnTo>
                  <a:lnTo>
                    <a:pt x="317500" y="131954"/>
                  </a:lnTo>
                  <a:lnTo>
                    <a:pt x="317500" y="139574"/>
                  </a:lnTo>
                  <a:lnTo>
                    <a:pt x="318770" y="139574"/>
                  </a:lnTo>
                  <a:lnTo>
                    <a:pt x="318770" y="147956"/>
                  </a:lnTo>
                  <a:lnTo>
                    <a:pt x="320040" y="147956"/>
                  </a:lnTo>
                  <a:lnTo>
                    <a:pt x="320040" y="153290"/>
                  </a:lnTo>
                  <a:lnTo>
                    <a:pt x="321310" y="153290"/>
                  </a:lnTo>
                  <a:lnTo>
                    <a:pt x="321310" y="217619"/>
                  </a:lnTo>
                  <a:lnTo>
                    <a:pt x="323850" y="206377"/>
                  </a:lnTo>
                  <a:lnTo>
                    <a:pt x="327660" y="175388"/>
                  </a:lnTo>
                  <a:close/>
                </a:path>
                <a:path w="327660" h="351237">
                  <a:moveTo>
                    <a:pt x="321310" y="217619"/>
                  </a:moveTo>
                  <a:lnTo>
                    <a:pt x="321310" y="160910"/>
                  </a:lnTo>
                  <a:lnTo>
                    <a:pt x="320040" y="194501"/>
                  </a:lnTo>
                  <a:lnTo>
                    <a:pt x="318770" y="208279"/>
                  </a:lnTo>
                  <a:lnTo>
                    <a:pt x="307340" y="247851"/>
                  </a:lnTo>
                  <a:lnTo>
                    <a:pt x="285750" y="283273"/>
                  </a:lnTo>
                  <a:lnTo>
                    <a:pt x="278130" y="293825"/>
                  </a:lnTo>
                  <a:lnTo>
                    <a:pt x="247650" y="320708"/>
                  </a:lnTo>
                  <a:lnTo>
                    <a:pt x="210820" y="338931"/>
                  </a:lnTo>
                  <a:lnTo>
                    <a:pt x="177800" y="346076"/>
                  </a:lnTo>
                  <a:lnTo>
                    <a:pt x="177800" y="346838"/>
                  </a:lnTo>
                  <a:lnTo>
                    <a:pt x="200660" y="346838"/>
                  </a:lnTo>
                  <a:lnTo>
                    <a:pt x="220979" y="340377"/>
                  </a:lnTo>
                  <a:lnTo>
                    <a:pt x="261620" y="317289"/>
                  </a:lnTo>
                  <a:lnTo>
                    <a:pt x="294640" y="281886"/>
                  </a:lnTo>
                  <a:lnTo>
                    <a:pt x="317500" y="234482"/>
                  </a:lnTo>
                  <a:lnTo>
                    <a:pt x="321310" y="21761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3054610" y="4382616"/>
              <a:ext cx="316707" cy="342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3049276" y="4545584"/>
              <a:ext cx="327660" cy="184230"/>
            </a:xfrm>
            <a:custGeom>
              <a:avLst/>
              <a:gdLst/>
              <a:ahLst/>
              <a:cxnLst/>
              <a:rect l="l" t="t" r="r" b="b"/>
              <a:pathLst>
                <a:path w="327660" h="184230">
                  <a:moveTo>
                    <a:pt x="762" y="17525"/>
                  </a:moveTo>
                  <a:lnTo>
                    <a:pt x="761" y="0"/>
                  </a:lnTo>
                  <a:lnTo>
                    <a:pt x="0" y="9143"/>
                  </a:lnTo>
                  <a:lnTo>
                    <a:pt x="762" y="17525"/>
                  </a:lnTo>
                  <a:close/>
                </a:path>
                <a:path w="327660" h="184230">
                  <a:moveTo>
                    <a:pt x="327660" y="8381"/>
                  </a:moveTo>
                  <a:lnTo>
                    <a:pt x="320523" y="-39140"/>
                  </a:lnTo>
                  <a:lnTo>
                    <a:pt x="299641" y="-89659"/>
                  </a:lnTo>
                  <a:lnTo>
                    <a:pt x="268349" y="-127546"/>
                  </a:lnTo>
                  <a:lnTo>
                    <a:pt x="229608" y="-152802"/>
                  </a:lnTo>
                  <a:lnTo>
                    <a:pt x="186381" y="-165429"/>
                  </a:lnTo>
                  <a:lnTo>
                    <a:pt x="164010" y="-167006"/>
                  </a:lnTo>
                  <a:lnTo>
                    <a:pt x="141629" y="-165426"/>
                  </a:lnTo>
                  <a:lnTo>
                    <a:pt x="98311" y="-152795"/>
                  </a:lnTo>
                  <a:lnTo>
                    <a:pt x="59391" y="-127535"/>
                  </a:lnTo>
                  <a:lnTo>
                    <a:pt x="27830" y="-89648"/>
                  </a:lnTo>
                  <a:lnTo>
                    <a:pt x="6587" y="-39135"/>
                  </a:lnTo>
                  <a:lnTo>
                    <a:pt x="761" y="-9144"/>
                  </a:lnTo>
                  <a:lnTo>
                    <a:pt x="762" y="26669"/>
                  </a:lnTo>
                  <a:lnTo>
                    <a:pt x="2286" y="35813"/>
                  </a:lnTo>
                  <a:lnTo>
                    <a:pt x="9837" y="66284"/>
                  </a:lnTo>
                  <a:lnTo>
                    <a:pt x="9906" y="66455"/>
                  </a:lnTo>
                  <a:lnTo>
                    <a:pt x="9906" y="0"/>
                  </a:lnTo>
                  <a:lnTo>
                    <a:pt x="10667" y="-8382"/>
                  </a:lnTo>
                  <a:lnTo>
                    <a:pt x="25285" y="-63346"/>
                  </a:lnTo>
                  <a:lnTo>
                    <a:pt x="51205" y="-105646"/>
                  </a:lnTo>
                  <a:lnTo>
                    <a:pt x="85529" y="-135380"/>
                  </a:lnTo>
                  <a:lnTo>
                    <a:pt x="125360" y="-152648"/>
                  </a:lnTo>
                  <a:lnTo>
                    <a:pt x="167801" y="-157548"/>
                  </a:lnTo>
                  <a:lnTo>
                    <a:pt x="189095" y="-155391"/>
                  </a:lnTo>
                  <a:lnTo>
                    <a:pt x="230019" y="-141925"/>
                  </a:lnTo>
                  <a:lnTo>
                    <a:pt x="266310" y="-116340"/>
                  </a:lnTo>
                  <a:lnTo>
                    <a:pt x="295070" y="-78733"/>
                  </a:lnTo>
                  <a:lnTo>
                    <a:pt x="313403" y="-29204"/>
                  </a:lnTo>
                  <a:lnTo>
                    <a:pt x="317754" y="0"/>
                  </a:lnTo>
                  <a:lnTo>
                    <a:pt x="317754" y="68006"/>
                  </a:lnTo>
                  <a:lnTo>
                    <a:pt x="317965" y="67476"/>
                  </a:lnTo>
                  <a:lnTo>
                    <a:pt x="324669" y="39370"/>
                  </a:lnTo>
                  <a:lnTo>
                    <a:pt x="327660" y="8381"/>
                  </a:lnTo>
                  <a:close/>
                </a:path>
                <a:path w="327660" h="184230">
                  <a:moveTo>
                    <a:pt x="317754" y="68006"/>
                  </a:moveTo>
                  <a:lnTo>
                    <a:pt x="317754" y="17525"/>
                  </a:lnTo>
                  <a:lnTo>
                    <a:pt x="313620" y="45987"/>
                  </a:lnTo>
                  <a:lnTo>
                    <a:pt x="306253" y="71683"/>
                  </a:lnTo>
                  <a:lnTo>
                    <a:pt x="283189" y="114686"/>
                  </a:lnTo>
                  <a:lnTo>
                    <a:pt x="251303" y="146343"/>
                  </a:lnTo>
                  <a:lnTo>
                    <a:pt x="213338" y="166464"/>
                  </a:lnTo>
                  <a:lnTo>
                    <a:pt x="172035" y="174859"/>
                  </a:lnTo>
                  <a:lnTo>
                    <a:pt x="150989" y="174600"/>
                  </a:lnTo>
                  <a:lnTo>
                    <a:pt x="109821" y="165050"/>
                  </a:lnTo>
                  <a:lnTo>
                    <a:pt x="72171" y="143298"/>
                  </a:lnTo>
                  <a:lnTo>
                    <a:pt x="40780" y="109155"/>
                  </a:lnTo>
                  <a:lnTo>
                    <a:pt x="18391" y="62430"/>
                  </a:lnTo>
                  <a:lnTo>
                    <a:pt x="9906" y="17525"/>
                  </a:lnTo>
                  <a:lnTo>
                    <a:pt x="9906" y="66455"/>
                  </a:lnTo>
                  <a:lnTo>
                    <a:pt x="34253" y="116506"/>
                  </a:lnTo>
                  <a:lnTo>
                    <a:pt x="68513" y="152696"/>
                  </a:lnTo>
                  <a:lnTo>
                    <a:pt x="109530" y="175167"/>
                  </a:lnTo>
                  <a:lnTo>
                    <a:pt x="154218" y="184230"/>
                  </a:lnTo>
                  <a:lnTo>
                    <a:pt x="176974" y="183832"/>
                  </a:lnTo>
                  <a:lnTo>
                    <a:pt x="221379" y="173370"/>
                  </a:lnTo>
                  <a:lnTo>
                    <a:pt x="261738" y="150282"/>
                  </a:lnTo>
                  <a:lnTo>
                    <a:pt x="294962" y="114880"/>
                  </a:lnTo>
                  <a:lnTo>
                    <a:pt x="307934" y="92658"/>
                  </a:lnTo>
                  <a:lnTo>
                    <a:pt x="317754" y="68006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3929073" y="5180437"/>
              <a:ext cx="32635" cy="21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3790702" y="4835720"/>
              <a:ext cx="326389" cy="351317"/>
            </a:xfrm>
            <a:custGeom>
              <a:avLst/>
              <a:gdLst/>
              <a:ahLst/>
              <a:cxnLst/>
              <a:rect l="l" t="t" r="r" b="b"/>
              <a:pathLst>
                <a:path w="326389" h="351317">
                  <a:moveTo>
                    <a:pt x="199390" y="4757"/>
                  </a:moveTo>
                  <a:lnTo>
                    <a:pt x="184150" y="1560"/>
                  </a:lnTo>
                  <a:lnTo>
                    <a:pt x="162560" y="0"/>
                  </a:lnTo>
                  <a:lnTo>
                    <a:pt x="139700" y="1597"/>
                  </a:lnTo>
                  <a:lnTo>
                    <a:pt x="96519" y="14263"/>
                  </a:lnTo>
                  <a:lnTo>
                    <a:pt x="58419" y="39549"/>
                  </a:lnTo>
                  <a:lnTo>
                    <a:pt x="26669" y="77446"/>
                  </a:lnTo>
                  <a:lnTo>
                    <a:pt x="6349" y="127946"/>
                  </a:lnTo>
                  <a:lnTo>
                    <a:pt x="0" y="157919"/>
                  </a:lnTo>
                  <a:lnTo>
                    <a:pt x="0" y="184589"/>
                  </a:lnTo>
                  <a:lnTo>
                    <a:pt x="1270" y="202877"/>
                  </a:lnTo>
                  <a:lnTo>
                    <a:pt x="3810" y="213033"/>
                  </a:lnTo>
                  <a:lnTo>
                    <a:pt x="3810" y="188399"/>
                  </a:lnTo>
                  <a:lnTo>
                    <a:pt x="5079" y="156368"/>
                  </a:lnTo>
                  <a:lnTo>
                    <a:pt x="6349" y="142672"/>
                  </a:lnTo>
                  <a:lnTo>
                    <a:pt x="8889" y="129198"/>
                  </a:lnTo>
                  <a:lnTo>
                    <a:pt x="13969" y="116009"/>
                  </a:lnTo>
                  <a:lnTo>
                    <a:pt x="17779" y="103215"/>
                  </a:lnTo>
                  <a:lnTo>
                    <a:pt x="39369" y="67765"/>
                  </a:lnTo>
                  <a:lnTo>
                    <a:pt x="67309" y="38327"/>
                  </a:lnTo>
                  <a:lnTo>
                    <a:pt x="101599" y="16910"/>
                  </a:lnTo>
                  <a:lnTo>
                    <a:pt x="142240" y="5519"/>
                  </a:lnTo>
                  <a:lnTo>
                    <a:pt x="147320" y="4757"/>
                  </a:lnTo>
                  <a:lnTo>
                    <a:pt x="199390" y="4757"/>
                  </a:lnTo>
                  <a:close/>
                </a:path>
                <a:path w="326389" h="351317">
                  <a:moveTo>
                    <a:pt x="199390" y="346895"/>
                  </a:moveTo>
                  <a:lnTo>
                    <a:pt x="137160" y="344666"/>
                  </a:lnTo>
                  <a:lnTo>
                    <a:pt x="100330" y="332925"/>
                  </a:lnTo>
                  <a:lnTo>
                    <a:pt x="67310" y="312233"/>
                  </a:lnTo>
                  <a:lnTo>
                    <a:pt x="48260" y="294317"/>
                  </a:lnTo>
                  <a:lnTo>
                    <a:pt x="46990" y="294317"/>
                  </a:lnTo>
                  <a:lnTo>
                    <a:pt x="46990" y="292793"/>
                  </a:lnTo>
                  <a:lnTo>
                    <a:pt x="44450" y="289745"/>
                  </a:lnTo>
                  <a:lnTo>
                    <a:pt x="43180" y="289745"/>
                  </a:lnTo>
                  <a:lnTo>
                    <a:pt x="43180" y="288221"/>
                  </a:lnTo>
                  <a:lnTo>
                    <a:pt x="40640" y="285173"/>
                  </a:lnTo>
                  <a:lnTo>
                    <a:pt x="39370" y="285173"/>
                  </a:lnTo>
                  <a:lnTo>
                    <a:pt x="39370" y="283557"/>
                  </a:lnTo>
                  <a:lnTo>
                    <a:pt x="38100" y="282125"/>
                  </a:lnTo>
                  <a:lnTo>
                    <a:pt x="36830" y="282125"/>
                  </a:lnTo>
                  <a:lnTo>
                    <a:pt x="36830" y="279839"/>
                  </a:lnTo>
                  <a:lnTo>
                    <a:pt x="35560" y="279839"/>
                  </a:lnTo>
                  <a:lnTo>
                    <a:pt x="35560" y="277553"/>
                  </a:lnTo>
                  <a:lnTo>
                    <a:pt x="34290" y="277553"/>
                  </a:lnTo>
                  <a:lnTo>
                    <a:pt x="34290" y="276029"/>
                  </a:lnTo>
                  <a:lnTo>
                    <a:pt x="33020" y="275267"/>
                  </a:lnTo>
                  <a:lnTo>
                    <a:pt x="33020" y="273743"/>
                  </a:lnTo>
                  <a:lnTo>
                    <a:pt x="31750" y="272981"/>
                  </a:lnTo>
                  <a:lnTo>
                    <a:pt x="31750" y="271457"/>
                  </a:lnTo>
                  <a:lnTo>
                    <a:pt x="30480" y="270695"/>
                  </a:lnTo>
                  <a:lnTo>
                    <a:pt x="29210" y="270695"/>
                  </a:lnTo>
                  <a:lnTo>
                    <a:pt x="29210" y="267647"/>
                  </a:lnTo>
                  <a:lnTo>
                    <a:pt x="27940" y="266885"/>
                  </a:lnTo>
                  <a:lnTo>
                    <a:pt x="27940" y="265361"/>
                  </a:lnTo>
                  <a:lnTo>
                    <a:pt x="26670" y="265361"/>
                  </a:lnTo>
                  <a:lnTo>
                    <a:pt x="26670" y="263837"/>
                  </a:lnTo>
                  <a:lnTo>
                    <a:pt x="25400" y="263837"/>
                  </a:lnTo>
                  <a:lnTo>
                    <a:pt x="25400" y="260789"/>
                  </a:lnTo>
                  <a:lnTo>
                    <a:pt x="24130" y="260027"/>
                  </a:lnTo>
                  <a:lnTo>
                    <a:pt x="24130" y="258503"/>
                  </a:lnTo>
                  <a:lnTo>
                    <a:pt x="22860" y="258503"/>
                  </a:lnTo>
                  <a:lnTo>
                    <a:pt x="22860" y="256979"/>
                  </a:lnTo>
                  <a:lnTo>
                    <a:pt x="21590" y="256979"/>
                  </a:lnTo>
                  <a:lnTo>
                    <a:pt x="21590" y="253169"/>
                  </a:lnTo>
                  <a:lnTo>
                    <a:pt x="20320" y="253169"/>
                  </a:lnTo>
                  <a:lnTo>
                    <a:pt x="20320" y="250121"/>
                  </a:lnTo>
                  <a:lnTo>
                    <a:pt x="19050" y="250121"/>
                  </a:lnTo>
                  <a:lnTo>
                    <a:pt x="19050" y="248597"/>
                  </a:lnTo>
                  <a:lnTo>
                    <a:pt x="17780" y="248597"/>
                  </a:lnTo>
                  <a:lnTo>
                    <a:pt x="17780" y="244787"/>
                  </a:lnTo>
                  <a:lnTo>
                    <a:pt x="16510" y="244787"/>
                  </a:lnTo>
                  <a:lnTo>
                    <a:pt x="16510" y="240977"/>
                  </a:lnTo>
                  <a:lnTo>
                    <a:pt x="15240" y="240977"/>
                  </a:lnTo>
                  <a:lnTo>
                    <a:pt x="15240" y="238691"/>
                  </a:lnTo>
                  <a:lnTo>
                    <a:pt x="13970" y="238691"/>
                  </a:lnTo>
                  <a:lnTo>
                    <a:pt x="13970" y="234881"/>
                  </a:lnTo>
                  <a:lnTo>
                    <a:pt x="12700" y="234881"/>
                  </a:lnTo>
                  <a:lnTo>
                    <a:pt x="12700" y="229547"/>
                  </a:lnTo>
                  <a:lnTo>
                    <a:pt x="11430" y="229547"/>
                  </a:lnTo>
                  <a:lnTo>
                    <a:pt x="11430" y="227261"/>
                  </a:lnTo>
                  <a:lnTo>
                    <a:pt x="10160" y="227261"/>
                  </a:lnTo>
                  <a:lnTo>
                    <a:pt x="10160" y="221927"/>
                  </a:lnTo>
                  <a:lnTo>
                    <a:pt x="8890" y="221927"/>
                  </a:lnTo>
                  <a:lnTo>
                    <a:pt x="8890" y="215069"/>
                  </a:lnTo>
                  <a:lnTo>
                    <a:pt x="7620" y="215069"/>
                  </a:lnTo>
                  <a:lnTo>
                    <a:pt x="7620" y="212021"/>
                  </a:lnTo>
                  <a:lnTo>
                    <a:pt x="6350" y="212021"/>
                  </a:lnTo>
                  <a:lnTo>
                    <a:pt x="6350" y="202877"/>
                  </a:lnTo>
                  <a:lnTo>
                    <a:pt x="5080" y="202877"/>
                  </a:lnTo>
                  <a:lnTo>
                    <a:pt x="5080" y="188399"/>
                  </a:lnTo>
                  <a:lnTo>
                    <a:pt x="3810" y="188399"/>
                  </a:lnTo>
                  <a:lnTo>
                    <a:pt x="8890" y="233343"/>
                  </a:lnTo>
                  <a:lnTo>
                    <a:pt x="33020" y="283564"/>
                  </a:lnTo>
                  <a:lnTo>
                    <a:pt x="67310" y="319760"/>
                  </a:lnTo>
                  <a:lnTo>
                    <a:pt x="107950" y="342241"/>
                  </a:lnTo>
                  <a:lnTo>
                    <a:pt x="153670" y="351317"/>
                  </a:lnTo>
                  <a:lnTo>
                    <a:pt x="175260" y="350924"/>
                  </a:lnTo>
                  <a:lnTo>
                    <a:pt x="198120" y="347297"/>
                  </a:lnTo>
                  <a:lnTo>
                    <a:pt x="199390" y="346895"/>
                  </a:lnTo>
                  <a:close/>
                </a:path>
                <a:path w="326389" h="351317">
                  <a:moveTo>
                    <a:pt x="326390" y="175445"/>
                  </a:moveTo>
                  <a:lnTo>
                    <a:pt x="325120" y="166301"/>
                  </a:lnTo>
                  <a:lnTo>
                    <a:pt x="325120" y="157919"/>
                  </a:lnTo>
                  <a:lnTo>
                    <a:pt x="320040" y="127883"/>
                  </a:lnTo>
                  <a:lnTo>
                    <a:pt x="298450" y="77314"/>
                  </a:lnTo>
                  <a:lnTo>
                    <a:pt x="266700" y="39410"/>
                  </a:lnTo>
                  <a:lnTo>
                    <a:pt x="227329" y="14162"/>
                  </a:lnTo>
                  <a:lnTo>
                    <a:pt x="199390" y="4757"/>
                  </a:lnTo>
                  <a:lnTo>
                    <a:pt x="176530" y="4757"/>
                  </a:lnTo>
                  <a:lnTo>
                    <a:pt x="185420" y="5849"/>
                  </a:lnTo>
                  <a:lnTo>
                    <a:pt x="199390" y="8531"/>
                  </a:lnTo>
                  <a:lnTo>
                    <a:pt x="234950" y="22693"/>
                  </a:lnTo>
                  <a:lnTo>
                    <a:pt x="265430" y="45152"/>
                  </a:lnTo>
                  <a:lnTo>
                    <a:pt x="275590" y="54287"/>
                  </a:lnTo>
                  <a:lnTo>
                    <a:pt x="275590" y="55811"/>
                  </a:lnTo>
                  <a:lnTo>
                    <a:pt x="279400" y="58859"/>
                  </a:lnTo>
                  <a:lnTo>
                    <a:pt x="279400" y="60383"/>
                  </a:lnTo>
                  <a:lnTo>
                    <a:pt x="283210" y="64193"/>
                  </a:lnTo>
                  <a:lnTo>
                    <a:pt x="283210" y="65717"/>
                  </a:lnTo>
                  <a:lnTo>
                    <a:pt x="284480" y="65717"/>
                  </a:lnTo>
                  <a:lnTo>
                    <a:pt x="285750" y="67241"/>
                  </a:lnTo>
                  <a:lnTo>
                    <a:pt x="285750" y="68765"/>
                  </a:lnTo>
                  <a:lnTo>
                    <a:pt x="287020" y="68765"/>
                  </a:lnTo>
                  <a:lnTo>
                    <a:pt x="288290" y="70289"/>
                  </a:lnTo>
                  <a:lnTo>
                    <a:pt x="288290" y="71813"/>
                  </a:lnTo>
                  <a:lnTo>
                    <a:pt x="290830" y="73337"/>
                  </a:lnTo>
                  <a:lnTo>
                    <a:pt x="290830" y="74861"/>
                  </a:lnTo>
                  <a:lnTo>
                    <a:pt x="292100" y="75623"/>
                  </a:lnTo>
                  <a:lnTo>
                    <a:pt x="292100" y="78671"/>
                  </a:lnTo>
                  <a:lnTo>
                    <a:pt x="293370" y="78671"/>
                  </a:lnTo>
                  <a:lnTo>
                    <a:pt x="294640" y="79433"/>
                  </a:lnTo>
                  <a:lnTo>
                    <a:pt x="294640" y="80957"/>
                  </a:lnTo>
                  <a:lnTo>
                    <a:pt x="295910" y="81719"/>
                  </a:lnTo>
                  <a:lnTo>
                    <a:pt x="295910" y="84767"/>
                  </a:lnTo>
                  <a:lnTo>
                    <a:pt x="297180" y="84767"/>
                  </a:lnTo>
                  <a:lnTo>
                    <a:pt x="298450" y="85529"/>
                  </a:lnTo>
                  <a:lnTo>
                    <a:pt x="298450" y="88577"/>
                  </a:lnTo>
                  <a:lnTo>
                    <a:pt x="299720" y="88577"/>
                  </a:lnTo>
                  <a:lnTo>
                    <a:pt x="299720" y="91625"/>
                  </a:lnTo>
                  <a:lnTo>
                    <a:pt x="300990" y="91625"/>
                  </a:lnTo>
                  <a:lnTo>
                    <a:pt x="300990" y="93149"/>
                  </a:lnTo>
                  <a:lnTo>
                    <a:pt x="302260" y="93149"/>
                  </a:lnTo>
                  <a:lnTo>
                    <a:pt x="302260" y="96197"/>
                  </a:lnTo>
                  <a:lnTo>
                    <a:pt x="303530" y="96197"/>
                  </a:lnTo>
                  <a:lnTo>
                    <a:pt x="303530" y="99245"/>
                  </a:lnTo>
                  <a:lnTo>
                    <a:pt x="304800" y="99245"/>
                  </a:lnTo>
                  <a:lnTo>
                    <a:pt x="304800" y="100769"/>
                  </a:lnTo>
                  <a:lnTo>
                    <a:pt x="306070" y="100769"/>
                  </a:lnTo>
                  <a:lnTo>
                    <a:pt x="306070" y="104579"/>
                  </a:lnTo>
                  <a:lnTo>
                    <a:pt x="307340" y="104579"/>
                  </a:lnTo>
                  <a:lnTo>
                    <a:pt x="307340" y="107627"/>
                  </a:lnTo>
                  <a:lnTo>
                    <a:pt x="308610" y="107627"/>
                  </a:lnTo>
                  <a:lnTo>
                    <a:pt x="308610" y="109913"/>
                  </a:lnTo>
                  <a:lnTo>
                    <a:pt x="309880" y="109913"/>
                  </a:lnTo>
                  <a:lnTo>
                    <a:pt x="309880" y="113723"/>
                  </a:lnTo>
                  <a:lnTo>
                    <a:pt x="311150" y="113723"/>
                  </a:lnTo>
                  <a:lnTo>
                    <a:pt x="311150" y="118295"/>
                  </a:lnTo>
                  <a:lnTo>
                    <a:pt x="312420" y="118295"/>
                  </a:lnTo>
                  <a:lnTo>
                    <a:pt x="312420" y="120581"/>
                  </a:lnTo>
                  <a:lnTo>
                    <a:pt x="313690" y="120581"/>
                  </a:lnTo>
                  <a:lnTo>
                    <a:pt x="313690" y="125915"/>
                  </a:lnTo>
                  <a:lnTo>
                    <a:pt x="314960" y="125915"/>
                  </a:lnTo>
                  <a:lnTo>
                    <a:pt x="314960" y="132011"/>
                  </a:lnTo>
                  <a:lnTo>
                    <a:pt x="316230" y="132011"/>
                  </a:lnTo>
                  <a:lnTo>
                    <a:pt x="316230" y="135059"/>
                  </a:lnTo>
                  <a:lnTo>
                    <a:pt x="317500" y="135059"/>
                  </a:lnTo>
                  <a:lnTo>
                    <a:pt x="317500" y="142679"/>
                  </a:lnTo>
                  <a:lnTo>
                    <a:pt x="318770" y="142679"/>
                  </a:lnTo>
                  <a:lnTo>
                    <a:pt x="318770" y="152585"/>
                  </a:lnTo>
                  <a:lnTo>
                    <a:pt x="320040" y="152585"/>
                  </a:lnTo>
                  <a:lnTo>
                    <a:pt x="320040" y="158681"/>
                  </a:lnTo>
                  <a:lnTo>
                    <a:pt x="321310" y="158681"/>
                  </a:lnTo>
                  <a:lnTo>
                    <a:pt x="321310" y="215821"/>
                  </a:lnTo>
                  <a:lnTo>
                    <a:pt x="323850" y="206449"/>
                  </a:lnTo>
                  <a:lnTo>
                    <a:pt x="326390" y="175445"/>
                  </a:lnTo>
                  <a:close/>
                </a:path>
                <a:path w="326389" h="351317">
                  <a:moveTo>
                    <a:pt x="321310" y="215821"/>
                  </a:moveTo>
                  <a:lnTo>
                    <a:pt x="321310" y="158681"/>
                  </a:lnTo>
                  <a:lnTo>
                    <a:pt x="320040" y="194971"/>
                  </a:lnTo>
                  <a:lnTo>
                    <a:pt x="314960" y="222219"/>
                  </a:lnTo>
                  <a:lnTo>
                    <a:pt x="299720" y="260544"/>
                  </a:lnTo>
                  <a:lnTo>
                    <a:pt x="276860" y="294086"/>
                  </a:lnTo>
                  <a:lnTo>
                    <a:pt x="246379" y="320903"/>
                  </a:lnTo>
                  <a:lnTo>
                    <a:pt x="209550" y="339050"/>
                  </a:lnTo>
                  <a:lnTo>
                    <a:pt x="176530" y="346133"/>
                  </a:lnTo>
                  <a:lnTo>
                    <a:pt x="176530" y="346895"/>
                  </a:lnTo>
                  <a:lnTo>
                    <a:pt x="199390" y="346895"/>
                  </a:lnTo>
                  <a:lnTo>
                    <a:pt x="219710" y="340472"/>
                  </a:lnTo>
                  <a:lnTo>
                    <a:pt x="260350" y="317389"/>
                  </a:lnTo>
                  <a:lnTo>
                    <a:pt x="293370" y="281984"/>
                  </a:lnTo>
                  <a:lnTo>
                    <a:pt x="316230" y="234566"/>
                  </a:lnTo>
                  <a:lnTo>
                    <a:pt x="321310" y="215821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3795274" y="4839816"/>
              <a:ext cx="316707" cy="3427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3790702" y="4835720"/>
              <a:ext cx="326898" cy="351317"/>
            </a:xfrm>
            <a:custGeom>
              <a:avLst/>
              <a:gdLst/>
              <a:ahLst/>
              <a:cxnLst/>
              <a:rect l="l" t="t" r="r" b="b"/>
              <a:pathLst>
                <a:path w="326898" h="351317">
                  <a:moveTo>
                    <a:pt x="326898" y="175445"/>
                  </a:moveTo>
                  <a:lnTo>
                    <a:pt x="326136" y="166301"/>
                  </a:lnTo>
                  <a:lnTo>
                    <a:pt x="326136" y="157919"/>
                  </a:lnTo>
                  <a:lnTo>
                    <a:pt x="320282" y="127883"/>
                  </a:lnTo>
                  <a:lnTo>
                    <a:pt x="299019" y="77314"/>
                  </a:lnTo>
                  <a:lnTo>
                    <a:pt x="267472" y="39410"/>
                  </a:lnTo>
                  <a:lnTo>
                    <a:pt x="228590" y="14162"/>
                  </a:lnTo>
                  <a:lnTo>
                    <a:pt x="185324" y="1560"/>
                  </a:lnTo>
                  <a:lnTo>
                    <a:pt x="162967" y="0"/>
                  </a:lnTo>
                  <a:lnTo>
                    <a:pt x="140621" y="1597"/>
                  </a:lnTo>
                  <a:lnTo>
                    <a:pt x="97431" y="14263"/>
                  </a:lnTo>
                  <a:lnTo>
                    <a:pt x="58704" y="39549"/>
                  </a:lnTo>
                  <a:lnTo>
                    <a:pt x="27388" y="77446"/>
                  </a:lnTo>
                  <a:lnTo>
                    <a:pt x="6432" y="127946"/>
                  </a:lnTo>
                  <a:lnTo>
                    <a:pt x="0" y="167063"/>
                  </a:lnTo>
                  <a:lnTo>
                    <a:pt x="0" y="184589"/>
                  </a:lnTo>
                  <a:lnTo>
                    <a:pt x="1524" y="202877"/>
                  </a:lnTo>
                  <a:lnTo>
                    <a:pt x="9144" y="233192"/>
                  </a:lnTo>
                  <a:lnTo>
                    <a:pt x="9144" y="167063"/>
                  </a:lnTo>
                  <a:lnTo>
                    <a:pt x="9905" y="158681"/>
                  </a:lnTo>
                  <a:lnTo>
                    <a:pt x="24605" y="103781"/>
                  </a:lnTo>
                  <a:lnTo>
                    <a:pt x="50576" y="61511"/>
                  </a:lnTo>
                  <a:lnTo>
                    <a:pt x="84924" y="31780"/>
                  </a:lnTo>
                  <a:lnTo>
                    <a:pt x="124759" y="14496"/>
                  </a:lnTo>
                  <a:lnTo>
                    <a:pt x="167187" y="9567"/>
                  </a:lnTo>
                  <a:lnTo>
                    <a:pt x="188470" y="11708"/>
                  </a:lnTo>
                  <a:lnTo>
                    <a:pt x="229364" y="25142"/>
                  </a:lnTo>
                  <a:lnTo>
                    <a:pt x="265621" y="50703"/>
                  </a:lnTo>
                  <a:lnTo>
                    <a:pt x="294348" y="88301"/>
                  </a:lnTo>
                  <a:lnTo>
                    <a:pt x="312652" y="137842"/>
                  </a:lnTo>
                  <a:lnTo>
                    <a:pt x="316992" y="167063"/>
                  </a:lnTo>
                  <a:lnTo>
                    <a:pt x="316992" y="234996"/>
                  </a:lnTo>
                  <a:lnTo>
                    <a:pt x="317163" y="234566"/>
                  </a:lnTo>
                  <a:lnTo>
                    <a:pt x="323878" y="206449"/>
                  </a:lnTo>
                  <a:lnTo>
                    <a:pt x="326898" y="175445"/>
                  </a:lnTo>
                  <a:close/>
                </a:path>
                <a:path w="326898" h="351317">
                  <a:moveTo>
                    <a:pt x="316992" y="234996"/>
                  </a:moveTo>
                  <a:lnTo>
                    <a:pt x="316992" y="184589"/>
                  </a:lnTo>
                  <a:lnTo>
                    <a:pt x="312882" y="213086"/>
                  </a:lnTo>
                  <a:lnTo>
                    <a:pt x="305536" y="238806"/>
                  </a:lnTo>
                  <a:lnTo>
                    <a:pt x="282508" y="281827"/>
                  </a:lnTo>
                  <a:lnTo>
                    <a:pt x="250648" y="313470"/>
                  </a:lnTo>
                  <a:lnTo>
                    <a:pt x="212699" y="333557"/>
                  </a:lnTo>
                  <a:lnTo>
                    <a:pt x="171402" y="341909"/>
                  </a:lnTo>
                  <a:lnTo>
                    <a:pt x="150355" y="341628"/>
                  </a:lnTo>
                  <a:lnTo>
                    <a:pt x="109178" y="332040"/>
                  </a:lnTo>
                  <a:lnTo>
                    <a:pt x="71507" y="310267"/>
                  </a:lnTo>
                  <a:lnTo>
                    <a:pt x="40086" y="276132"/>
                  </a:lnTo>
                  <a:lnTo>
                    <a:pt x="17655" y="229452"/>
                  </a:lnTo>
                  <a:lnTo>
                    <a:pt x="9144" y="184589"/>
                  </a:lnTo>
                  <a:lnTo>
                    <a:pt x="9144" y="233192"/>
                  </a:lnTo>
                  <a:lnTo>
                    <a:pt x="33736" y="283564"/>
                  </a:lnTo>
                  <a:lnTo>
                    <a:pt x="68053" y="319760"/>
                  </a:lnTo>
                  <a:lnTo>
                    <a:pt x="109063" y="342241"/>
                  </a:lnTo>
                  <a:lnTo>
                    <a:pt x="153698" y="351317"/>
                  </a:lnTo>
                  <a:lnTo>
                    <a:pt x="176417" y="350924"/>
                  </a:lnTo>
                  <a:lnTo>
                    <a:pt x="220738" y="340472"/>
                  </a:lnTo>
                  <a:lnTo>
                    <a:pt x="261015" y="317389"/>
                  </a:lnTo>
                  <a:lnTo>
                    <a:pt x="294179" y="281984"/>
                  </a:lnTo>
                  <a:lnTo>
                    <a:pt x="307135" y="259757"/>
                  </a:lnTo>
                  <a:lnTo>
                    <a:pt x="316992" y="234996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3929073" y="5980537"/>
              <a:ext cx="32635" cy="21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3790702" y="5635820"/>
              <a:ext cx="326389" cy="351317"/>
            </a:xfrm>
            <a:custGeom>
              <a:avLst/>
              <a:gdLst/>
              <a:ahLst/>
              <a:cxnLst/>
              <a:rect l="l" t="t" r="r" b="b"/>
              <a:pathLst>
                <a:path w="326389" h="351317">
                  <a:moveTo>
                    <a:pt x="199390" y="4757"/>
                  </a:moveTo>
                  <a:lnTo>
                    <a:pt x="184150" y="1560"/>
                  </a:lnTo>
                  <a:lnTo>
                    <a:pt x="162560" y="0"/>
                  </a:lnTo>
                  <a:lnTo>
                    <a:pt x="139700" y="1597"/>
                  </a:lnTo>
                  <a:lnTo>
                    <a:pt x="96519" y="14263"/>
                  </a:lnTo>
                  <a:lnTo>
                    <a:pt x="58419" y="39549"/>
                  </a:lnTo>
                  <a:lnTo>
                    <a:pt x="26669" y="77446"/>
                  </a:lnTo>
                  <a:lnTo>
                    <a:pt x="6349" y="127946"/>
                  </a:lnTo>
                  <a:lnTo>
                    <a:pt x="0" y="157919"/>
                  </a:lnTo>
                  <a:lnTo>
                    <a:pt x="0" y="184589"/>
                  </a:lnTo>
                  <a:lnTo>
                    <a:pt x="1270" y="202877"/>
                  </a:lnTo>
                  <a:lnTo>
                    <a:pt x="3810" y="213033"/>
                  </a:lnTo>
                  <a:lnTo>
                    <a:pt x="3810" y="188399"/>
                  </a:lnTo>
                  <a:lnTo>
                    <a:pt x="5079" y="156368"/>
                  </a:lnTo>
                  <a:lnTo>
                    <a:pt x="6349" y="142672"/>
                  </a:lnTo>
                  <a:lnTo>
                    <a:pt x="8889" y="129198"/>
                  </a:lnTo>
                  <a:lnTo>
                    <a:pt x="13969" y="116009"/>
                  </a:lnTo>
                  <a:lnTo>
                    <a:pt x="17779" y="103215"/>
                  </a:lnTo>
                  <a:lnTo>
                    <a:pt x="39369" y="67765"/>
                  </a:lnTo>
                  <a:lnTo>
                    <a:pt x="67309" y="38327"/>
                  </a:lnTo>
                  <a:lnTo>
                    <a:pt x="101599" y="16910"/>
                  </a:lnTo>
                  <a:lnTo>
                    <a:pt x="142240" y="5519"/>
                  </a:lnTo>
                  <a:lnTo>
                    <a:pt x="147320" y="4757"/>
                  </a:lnTo>
                  <a:lnTo>
                    <a:pt x="199390" y="4757"/>
                  </a:lnTo>
                  <a:close/>
                </a:path>
                <a:path w="326389" h="351317">
                  <a:moveTo>
                    <a:pt x="199390" y="346895"/>
                  </a:moveTo>
                  <a:lnTo>
                    <a:pt x="137160" y="344666"/>
                  </a:lnTo>
                  <a:lnTo>
                    <a:pt x="100330" y="332925"/>
                  </a:lnTo>
                  <a:lnTo>
                    <a:pt x="67310" y="312233"/>
                  </a:lnTo>
                  <a:lnTo>
                    <a:pt x="48260" y="294317"/>
                  </a:lnTo>
                  <a:lnTo>
                    <a:pt x="46990" y="294317"/>
                  </a:lnTo>
                  <a:lnTo>
                    <a:pt x="46990" y="292793"/>
                  </a:lnTo>
                  <a:lnTo>
                    <a:pt x="44450" y="289745"/>
                  </a:lnTo>
                  <a:lnTo>
                    <a:pt x="43180" y="289745"/>
                  </a:lnTo>
                  <a:lnTo>
                    <a:pt x="43180" y="288221"/>
                  </a:lnTo>
                  <a:lnTo>
                    <a:pt x="40640" y="285173"/>
                  </a:lnTo>
                  <a:lnTo>
                    <a:pt x="39370" y="285173"/>
                  </a:lnTo>
                  <a:lnTo>
                    <a:pt x="39370" y="283557"/>
                  </a:lnTo>
                  <a:lnTo>
                    <a:pt x="38100" y="282125"/>
                  </a:lnTo>
                  <a:lnTo>
                    <a:pt x="36830" y="282125"/>
                  </a:lnTo>
                  <a:lnTo>
                    <a:pt x="36830" y="279839"/>
                  </a:lnTo>
                  <a:lnTo>
                    <a:pt x="35560" y="279839"/>
                  </a:lnTo>
                  <a:lnTo>
                    <a:pt x="35560" y="277553"/>
                  </a:lnTo>
                  <a:lnTo>
                    <a:pt x="34290" y="277553"/>
                  </a:lnTo>
                  <a:lnTo>
                    <a:pt x="34290" y="276029"/>
                  </a:lnTo>
                  <a:lnTo>
                    <a:pt x="33020" y="275267"/>
                  </a:lnTo>
                  <a:lnTo>
                    <a:pt x="33020" y="273743"/>
                  </a:lnTo>
                  <a:lnTo>
                    <a:pt x="31750" y="272981"/>
                  </a:lnTo>
                  <a:lnTo>
                    <a:pt x="31750" y="271457"/>
                  </a:lnTo>
                  <a:lnTo>
                    <a:pt x="30480" y="270695"/>
                  </a:lnTo>
                  <a:lnTo>
                    <a:pt x="29210" y="270695"/>
                  </a:lnTo>
                  <a:lnTo>
                    <a:pt x="29210" y="267647"/>
                  </a:lnTo>
                  <a:lnTo>
                    <a:pt x="27940" y="266885"/>
                  </a:lnTo>
                  <a:lnTo>
                    <a:pt x="27940" y="265361"/>
                  </a:lnTo>
                  <a:lnTo>
                    <a:pt x="26670" y="265361"/>
                  </a:lnTo>
                  <a:lnTo>
                    <a:pt x="26670" y="263837"/>
                  </a:lnTo>
                  <a:lnTo>
                    <a:pt x="25400" y="263837"/>
                  </a:lnTo>
                  <a:lnTo>
                    <a:pt x="25400" y="260789"/>
                  </a:lnTo>
                  <a:lnTo>
                    <a:pt x="24130" y="260027"/>
                  </a:lnTo>
                  <a:lnTo>
                    <a:pt x="24130" y="258503"/>
                  </a:lnTo>
                  <a:lnTo>
                    <a:pt x="22860" y="258503"/>
                  </a:lnTo>
                  <a:lnTo>
                    <a:pt x="22860" y="256979"/>
                  </a:lnTo>
                  <a:lnTo>
                    <a:pt x="21590" y="256979"/>
                  </a:lnTo>
                  <a:lnTo>
                    <a:pt x="21590" y="253169"/>
                  </a:lnTo>
                  <a:lnTo>
                    <a:pt x="20320" y="253169"/>
                  </a:lnTo>
                  <a:lnTo>
                    <a:pt x="20320" y="250121"/>
                  </a:lnTo>
                  <a:lnTo>
                    <a:pt x="19050" y="250121"/>
                  </a:lnTo>
                  <a:lnTo>
                    <a:pt x="19050" y="248597"/>
                  </a:lnTo>
                  <a:lnTo>
                    <a:pt x="17780" y="248597"/>
                  </a:lnTo>
                  <a:lnTo>
                    <a:pt x="17780" y="244787"/>
                  </a:lnTo>
                  <a:lnTo>
                    <a:pt x="16510" y="244787"/>
                  </a:lnTo>
                  <a:lnTo>
                    <a:pt x="16510" y="240977"/>
                  </a:lnTo>
                  <a:lnTo>
                    <a:pt x="15240" y="240977"/>
                  </a:lnTo>
                  <a:lnTo>
                    <a:pt x="15240" y="238691"/>
                  </a:lnTo>
                  <a:lnTo>
                    <a:pt x="13970" y="238691"/>
                  </a:lnTo>
                  <a:lnTo>
                    <a:pt x="13970" y="234881"/>
                  </a:lnTo>
                  <a:lnTo>
                    <a:pt x="12700" y="234881"/>
                  </a:lnTo>
                  <a:lnTo>
                    <a:pt x="12700" y="229547"/>
                  </a:lnTo>
                  <a:lnTo>
                    <a:pt x="11430" y="229547"/>
                  </a:lnTo>
                  <a:lnTo>
                    <a:pt x="11430" y="227261"/>
                  </a:lnTo>
                  <a:lnTo>
                    <a:pt x="10160" y="227261"/>
                  </a:lnTo>
                  <a:lnTo>
                    <a:pt x="10160" y="221927"/>
                  </a:lnTo>
                  <a:lnTo>
                    <a:pt x="8890" y="221927"/>
                  </a:lnTo>
                  <a:lnTo>
                    <a:pt x="8890" y="215069"/>
                  </a:lnTo>
                  <a:lnTo>
                    <a:pt x="7620" y="215069"/>
                  </a:lnTo>
                  <a:lnTo>
                    <a:pt x="7620" y="212021"/>
                  </a:lnTo>
                  <a:lnTo>
                    <a:pt x="6350" y="212021"/>
                  </a:lnTo>
                  <a:lnTo>
                    <a:pt x="6350" y="202877"/>
                  </a:lnTo>
                  <a:lnTo>
                    <a:pt x="5080" y="202877"/>
                  </a:lnTo>
                  <a:lnTo>
                    <a:pt x="5080" y="188399"/>
                  </a:lnTo>
                  <a:lnTo>
                    <a:pt x="3810" y="188399"/>
                  </a:lnTo>
                  <a:lnTo>
                    <a:pt x="8890" y="233343"/>
                  </a:lnTo>
                  <a:lnTo>
                    <a:pt x="33020" y="283564"/>
                  </a:lnTo>
                  <a:lnTo>
                    <a:pt x="67310" y="319760"/>
                  </a:lnTo>
                  <a:lnTo>
                    <a:pt x="107950" y="342241"/>
                  </a:lnTo>
                  <a:lnTo>
                    <a:pt x="153670" y="351317"/>
                  </a:lnTo>
                  <a:lnTo>
                    <a:pt x="175260" y="350924"/>
                  </a:lnTo>
                  <a:lnTo>
                    <a:pt x="198120" y="347297"/>
                  </a:lnTo>
                  <a:lnTo>
                    <a:pt x="199390" y="346895"/>
                  </a:lnTo>
                  <a:close/>
                </a:path>
                <a:path w="326389" h="351317">
                  <a:moveTo>
                    <a:pt x="326390" y="175445"/>
                  </a:moveTo>
                  <a:lnTo>
                    <a:pt x="325120" y="166301"/>
                  </a:lnTo>
                  <a:lnTo>
                    <a:pt x="325120" y="157919"/>
                  </a:lnTo>
                  <a:lnTo>
                    <a:pt x="320040" y="127883"/>
                  </a:lnTo>
                  <a:lnTo>
                    <a:pt x="298450" y="77314"/>
                  </a:lnTo>
                  <a:lnTo>
                    <a:pt x="266700" y="39410"/>
                  </a:lnTo>
                  <a:lnTo>
                    <a:pt x="227329" y="14162"/>
                  </a:lnTo>
                  <a:lnTo>
                    <a:pt x="199390" y="4757"/>
                  </a:lnTo>
                  <a:lnTo>
                    <a:pt x="176530" y="4757"/>
                  </a:lnTo>
                  <a:lnTo>
                    <a:pt x="185420" y="5849"/>
                  </a:lnTo>
                  <a:lnTo>
                    <a:pt x="199390" y="8531"/>
                  </a:lnTo>
                  <a:lnTo>
                    <a:pt x="234950" y="22693"/>
                  </a:lnTo>
                  <a:lnTo>
                    <a:pt x="265430" y="45152"/>
                  </a:lnTo>
                  <a:lnTo>
                    <a:pt x="275590" y="54287"/>
                  </a:lnTo>
                  <a:lnTo>
                    <a:pt x="275590" y="55811"/>
                  </a:lnTo>
                  <a:lnTo>
                    <a:pt x="279400" y="58859"/>
                  </a:lnTo>
                  <a:lnTo>
                    <a:pt x="279400" y="60383"/>
                  </a:lnTo>
                  <a:lnTo>
                    <a:pt x="283210" y="64193"/>
                  </a:lnTo>
                  <a:lnTo>
                    <a:pt x="283210" y="65717"/>
                  </a:lnTo>
                  <a:lnTo>
                    <a:pt x="284480" y="65717"/>
                  </a:lnTo>
                  <a:lnTo>
                    <a:pt x="285750" y="67241"/>
                  </a:lnTo>
                  <a:lnTo>
                    <a:pt x="285750" y="68765"/>
                  </a:lnTo>
                  <a:lnTo>
                    <a:pt x="287020" y="68765"/>
                  </a:lnTo>
                  <a:lnTo>
                    <a:pt x="288290" y="70289"/>
                  </a:lnTo>
                  <a:lnTo>
                    <a:pt x="288290" y="71813"/>
                  </a:lnTo>
                  <a:lnTo>
                    <a:pt x="290830" y="73337"/>
                  </a:lnTo>
                  <a:lnTo>
                    <a:pt x="290830" y="74861"/>
                  </a:lnTo>
                  <a:lnTo>
                    <a:pt x="292100" y="75623"/>
                  </a:lnTo>
                  <a:lnTo>
                    <a:pt x="292100" y="78671"/>
                  </a:lnTo>
                  <a:lnTo>
                    <a:pt x="293370" y="78671"/>
                  </a:lnTo>
                  <a:lnTo>
                    <a:pt x="294640" y="79433"/>
                  </a:lnTo>
                  <a:lnTo>
                    <a:pt x="294640" y="80957"/>
                  </a:lnTo>
                  <a:lnTo>
                    <a:pt x="295910" y="81719"/>
                  </a:lnTo>
                  <a:lnTo>
                    <a:pt x="295910" y="84767"/>
                  </a:lnTo>
                  <a:lnTo>
                    <a:pt x="297180" y="84767"/>
                  </a:lnTo>
                  <a:lnTo>
                    <a:pt x="298450" y="85529"/>
                  </a:lnTo>
                  <a:lnTo>
                    <a:pt x="298450" y="88577"/>
                  </a:lnTo>
                  <a:lnTo>
                    <a:pt x="299720" y="88577"/>
                  </a:lnTo>
                  <a:lnTo>
                    <a:pt x="299720" y="91625"/>
                  </a:lnTo>
                  <a:lnTo>
                    <a:pt x="300990" y="91625"/>
                  </a:lnTo>
                  <a:lnTo>
                    <a:pt x="300990" y="93149"/>
                  </a:lnTo>
                  <a:lnTo>
                    <a:pt x="302260" y="93149"/>
                  </a:lnTo>
                  <a:lnTo>
                    <a:pt x="302260" y="96197"/>
                  </a:lnTo>
                  <a:lnTo>
                    <a:pt x="303530" y="96197"/>
                  </a:lnTo>
                  <a:lnTo>
                    <a:pt x="303530" y="99245"/>
                  </a:lnTo>
                  <a:lnTo>
                    <a:pt x="304800" y="99245"/>
                  </a:lnTo>
                  <a:lnTo>
                    <a:pt x="304800" y="100769"/>
                  </a:lnTo>
                  <a:lnTo>
                    <a:pt x="306070" y="100769"/>
                  </a:lnTo>
                  <a:lnTo>
                    <a:pt x="306070" y="104579"/>
                  </a:lnTo>
                  <a:lnTo>
                    <a:pt x="307340" y="104579"/>
                  </a:lnTo>
                  <a:lnTo>
                    <a:pt x="307340" y="107627"/>
                  </a:lnTo>
                  <a:lnTo>
                    <a:pt x="308610" y="107627"/>
                  </a:lnTo>
                  <a:lnTo>
                    <a:pt x="308610" y="109913"/>
                  </a:lnTo>
                  <a:lnTo>
                    <a:pt x="309880" y="109913"/>
                  </a:lnTo>
                  <a:lnTo>
                    <a:pt x="309880" y="113723"/>
                  </a:lnTo>
                  <a:lnTo>
                    <a:pt x="311150" y="113723"/>
                  </a:lnTo>
                  <a:lnTo>
                    <a:pt x="311150" y="118295"/>
                  </a:lnTo>
                  <a:lnTo>
                    <a:pt x="312420" y="118295"/>
                  </a:lnTo>
                  <a:lnTo>
                    <a:pt x="312420" y="120581"/>
                  </a:lnTo>
                  <a:lnTo>
                    <a:pt x="313690" y="120581"/>
                  </a:lnTo>
                  <a:lnTo>
                    <a:pt x="313690" y="125915"/>
                  </a:lnTo>
                  <a:lnTo>
                    <a:pt x="314960" y="125915"/>
                  </a:lnTo>
                  <a:lnTo>
                    <a:pt x="314960" y="132011"/>
                  </a:lnTo>
                  <a:lnTo>
                    <a:pt x="316230" y="132011"/>
                  </a:lnTo>
                  <a:lnTo>
                    <a:pt x="316230" y="135059"/>
                  </a:lnTo>
                  <a:lnTo>
                    <a:pt x="317500" y="135059"/>
                  </a:lnTo>
                  <a:lnTo>
                    <a:pt x="317500" y="142679"/>
                  </a:lnTo>
                  <a:lnTo>
                    <a:pt x="318770" y="142679"/>
                  </a:lnTo>
                  <a:lnTo>
                    <a:pt x="318770" y="152585"/>
                  </a:lnTo>
                  <a:lnTo>
                    <a:pt x="320040" y="152585"/>
                  </a:lnTo>
                  <a:lnTo>
                    <a:pt x="320040" y="158681"/>
                  </a:lnTo>
                  <a:lnTo>
                    <a:pt x="321310" y="158681"/>
                  </a:lnTo>
                  <a:lnTo>
                    <a:pt x="321310" y="215821"/>
                  </a:lnTo>
                  <a:lnTo>
                    <a:pt x="323850" y="206449"/>
                  </a:lnTo>
                  <a:lnTo>
                    <a:pt x="326390" y="175445"/>
                  </a:lnTo>
                  <a:close/>
                </a:path>
                <a:path w="326389" h="351317">
                  <a:moveTo>
                    <a:pt x="321310" y="215821"/>
                  </a:moveTo>
                  <a:lnTo>
                    <a:pt x="321310" y="158681"/>
                  </a:lnTo>
                  <a:lnTo>
                    <a:pt x="320040" y="194971"/>
                  </a:lnTo>
                  <a:lnTo>
                    <a:pt x="314960" y="222219"/>
                  </a:lnTo>
                  <a:lnTo>
                    <a:pt x="299720" y="260544"/>
                  </a:lnTo>
                  <a:lnTo>
                    <a:pt x="276860" y="294086"/>
                  </a:lnTo>
                  <a:lnTo>
                    <a:pt x="246379" y="320903"/>
                  </a:lnTo>
                  <a:lnTo>
                    <a:pt x="209550" y="339050"/>
                  </a:lnTo>
                  <a:lnTo>
                    <a:pt x="176530" y="346133"/>
                  </a:lnTo>
                  <a:lnTo>
                    <a:pt x="176530" y="346895"/>
                  </a:lnTo>
                  <a:lnTo>
                    <a:pt x="199390" y="346895"/>
                  </a:lnTo>
                  <a:lnTo>
                    <a:pt x="219710" y="340472"/>
                  </a:lnTo>
                  <a:lnTo>
                    <a:pt x="260350" y="317389"/>
                  </a:lnTo>
                  <a:lnTo>
                    <a:pt x="293370" y="281984"/>
                  </a:lnTo>
                  <a:lnTo>
                    <a:pt x="316230" y="234566"/>
                  </a:lnTo>
                  <a:lnTo>
                    <a:pt x="321310" y="215821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3795274" y="5639916"/>
              <a:ext cx="316707" cy="3427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3790702" y="5635820"/>
              <a:ext cx="326898" cy="351317"/>
            </a:xfrm>
            <a:custGeom>
              <a:avLst/>
              <a:gdLst/>
              <a:ahLst/>
              <a:cxnLst/>
              <a:rect l="l" t="t" r="r" b="b"/>
              <a:pathLst>
                <a:path w="326898" h="351317">
                  <a:moveTo>
                    <a:pt x="326898" y="175445"/>
                  </a:moveTo>
                  <a:lnTo>
                    <a:pt x="326136" y="166301"/>
                  </a:lnTo>
                  <a:lnTo>
                    <a:pt x="326136" y="157919"/>
                  </a:lnTo>
                  <a:lnTo>
                    <a:pt x="320282" y="127883"/>
                  </a:lnTo>
                  <a:lnTo>
                    <a:pt x="299019" y="77314"/>
                  </a:lnTo>
                  <a:lnTo>
                    <a:pt x="267472" y="39410"/>
                  </a:lnTo>
                  <a:lnTo>
                    <a:pt x="228590" y="14162"/>
                  </a:lnTo>
                  <a:lnTo>
                    <a:pt x="185324" y="1560"/>
                  </a:lnTo>
                  <a:lnTo>
                    <a:pt x="162967" y="0"/>
                  </a:lnTo>
                  <a:lnTo>
                    <a:pt x="140621" y="1597"/>
                  </a:lnTo>
                  <a:lnTo>
                    <a:pt x="97431" y="14263"/>
                  </a:lnTo>
                  <a:lnTo>
                    <a:pt x="58704" y="39549"/>
                  </a:lnTo>
                  <a:lnTo>
                    <a:pt x="27388" y="77446"/>
                  </a:lnTo>
                  <a:lnTo>
                    <a:pt x="6432" y="127946"/>
                  </a:lnTo>
                  <a:lnTo>
                    <a:pt x="0" y="167063"/>
                  </a:lnTo>
                  <a:lnTo>
                    <a:pt x="0" y="184589"/>
                  </a:lnTo>
                  <a:lnTo>
                    <a:pt x="1524" y="202877"/>
                  </a:lnTo>
                  <a:lnTo>
                    <a:pt x="9144" y="233192"/>
                  </a:lnTo>
                  <a:lnTo>
                    <a:pt x="9144" y="167063"/>
                  </a:lnTo>
                  <a:lnTo>
                    <a:pt x="9905" y="158681"/>
                  </a:lnTo>
                  <a:lnTo>
                    <a:pt x="24605" y="103781"/>
                  </a:lnTo>
                  <a:lnTo>
                    <a:pt x="50576" y="61511"/>
                  </a:lnTo>
                  <a:lnTo>
                    <a:pt x="84924" y="31780"/>
                  </a:lnTo>
                  <a:lnTo>
                    <a:pt x="124759" y="14496"/>
                  </a:lnTo>
                  <a:lnTo>
                    <a:pt x="167187" y="9567"/>
                  </a:lnTo>
                  <a:lnTo>
                    <a:pt x="188470" y="11708"/>
                  </a:lnTo>
                  <a:lnTo>
                    <a:pt x="229364" y="25142"/>
                  </a:lnTo>
                  <a:lnTo>
                    <a:pt x="265621" y="50703"/>
                  </a:lnTo>
                  <a:lnTo>
                    <a:pt x="294348" y="88301"/>
                  </a:lnTo>
                  <a:lnTo>
                    <a:pt x="312652" y="137842"/>
                  </a:lnTo>
                  <a:lnTo>
                    <a:pt x="316992" y="167063"/>
                  </a:lnTo>
                  <a:lnTo>
                    <a:pt x="316992" y="234996"/>
                  </a:lnTo>
                  <a:lnTo>
                    <a:pt x="317163" y="234566"/>
                  </a:lnTo>
                  <a:lnTo>
                    <a:pt x="323878" y="206449"/>
                  </a:lnTo>
                  <a:lnTo>
                    <a:pt x="326898" y="175445"/>
                  </a:lnTo>
                  <a:close/>
                </a:path>
                <a:path w="326898" h="351317">
                  <a:moveTo>
                    <a:pt x="316992" y="234996"/>
                  </a:moveTo>
                  <a:lnTo>
                    <a:pt x="316992" y="184589"/>
                  </a:lnTo>
                  <a:lnTo>
                    <a:pt x="312882" y="213086"/>
                  </a:lnTo>
                  <a:lnTo>
                    <a:pt x="305536" y="238806"/>
                  </a:lnTo>
                  <a:lnTo>
                    <a:pt x="282508" y="281827"/>
                  </a:lnTo>
                  <a:lnTo>
                    <a:pt x="250648" y="313470"/>
                  </a:lnTo>
                  <a:lnTo>
                    <a:pt x="212699" y="333557"/>
                  </a:lnTo>
                  <a:lnTo>
                    <a:pt x="171402" y="341909"/>
                  </a:lnTo>
                  <a:lnTo>
                    <a:pt x="150355" y="341628"/>
                  </a:lnTo>
                  <a:lnTo>
                    <a:pt x="109178" y="332040"/>
                  </a:lnTo>
                  <a:lnTo>
                    <a:pt x="71507" y="310267"/>
                  </a:lnTo>
                  <a:lnTo>
                    <a:pt x="40086" y="276132"/>
                  </a:lnTo>
                  <a:lnTo>
                    <a:pt x="17655" y="229452"/>
                  </a:lnTo>
                  <a:lnTo>
                    <a:pt x="9144" y="184589"/>
                  </a:lnTo>
                  <a:lnTo>
                    <a:pt x="9144" y="233192"/>
                  </a:lnTo>
                  <a:lnTo>
                    <a:pt x="33736" y="283564"/>
                  </a:lnTo>
                  <a:lnTo>
                    <a:pt x="68053" y="319760"/>
                  </a:lnTo>
                  <a:lnTo>
                    <a:pt x="109063" y="342241"/>
                  </a:lnTo>
                  <a:lnTo>
                    <a:pt x="153698" y="351317"/>
                  </a:lnTo>
                  <a:lnTo>
                    <a:pt x="176417" y="350924"/>
                  </a:lnTo>
                  <a:lnTo>
                    <a:pt x="220738" y="340472"/>
                  </a:lnTo>
                  <a:lnTo>
                    <a:pt x="261015" y="317389"/>
                  </a:lnTo>
                  <a:lnTo>
                    <a:pt x="294179" y="281984"/>
                  </a:lnTo>
                  <a:lnTo>
                    <a:pt x="307135" y="259757"/>
                  </a:lnTo>
                  <a:lnTo>
                    <a:pt x="316992" y="234996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3049276" y="6093077"/>
              <a:ext cx="327660" cy="351237"/>
            </a:xfrm>
            <a:custGeom>
              <a:avLst/>
              <a:gdLst/>
              <a:ahLst/>
              <a:cxnLst/>
              <a:rect l="l" t="t" r="r" b="b"/>
              <a:pathLst>
                <a:path w="327660" h="351237">
                  <a:moveTo>
                    <a:pt x="200660" y="4700"/>
                  </a:moveTo>
                  <a:lnTo>
                    <a:pt x="185420" y="1577"/>
                  </a:lnTo>
                  <a:lnTo>
                    <a:pt x="163830" y="0"/>
                  </a:lnTo>
                  <a:lnTo>
                    <a:pt x="140970" y="1580"/>
                  </a:lnTo>
                  <a:lnTo>
                    <a:pt x="97789" y="14211"/>
                  </a:lnTo>
                  <a:lnTo>
                    <a:pt x="58419" y="39471"/>
                  </a:lnTo>
                  <a:lnTo>
                    <a:pt x="26669" y="77357"/>
                  </a:lnTo>
                  <a:lnTo>
                    <a:pt x="6349" y="127871"/>
                  </a:lnTo>
                  <a:lnTo>
                    <a:pt x="0" y="157862"/>
                  </a:lnTo>
                  <a:lnTo>
                    <a:pt x="0" y="193676"/>
                  </a:lnTo>
                  <a:lnTo>
                    <a:pt x="1270" y="202820"/>
                  </a:lnTo>
                  <a:lnTo>
                    <a:pt x="5080" y="218055"/>
                  </a:lnTo>
                  <a:lnTo>
                    <a:pt x="5079" y="155767"/>
                  </a:lnTo>
                  <a:lnTo>
                    <a:pt x="10159" y="128679"/>
                  </a:lnTo>
                  <a:lnTo>
                    <a:pt x="25399" y="90428"/>
                  </a:lnTo>
                  <a:lnTo>
                    <a:pt x="48259" y="56836"/>
                  </a:lnTo>
                  <a:lnTo>
                    <a:pt x="78739" y="29932"/>
                  </a:lnTo>
                  <a:lnTo>
                    <a:pt x="115570" y="11744"/>
                  </a:lnTo>
                  <a:lnTo>
                    <a:pt x="148590" y="4700"/>
                  </a:lnTo>
                  <a:lnTo>
                    <a:pt x="200660" y="4700"/>
                  </a:lnTo>
                  <a:close/>
                </a:path>
                <a:path w="327660" h="351237">
                  <a:moveTo>
                    <a:pt x="200660" y="346838"/>
                  </a:moveTo>
                  <a:lnTo>
                    <a:pt x="143510" y="345398"/>
                  </a:lnTo>
                  <a:lnTo>
                    <a:pt x="105410" y="335128"/>
                  </a:lnTo>
                  <a:lnTo>
                    <a:pt x="72390" y="315993"/>
                  </a:lnTo>
                  <a:lnTo>
                    <a:pt x="52070" y="298832"/>
                  </a:lnTo>
                  <a:lnTo>
                    <a:pt x="52070" y="297308"/>
                  </a:lnTo>
                  <a:lnTo>
                    <a:pt x="48260" y="293498"/>
                  </a:lnTo>
                  <a:lnTo>
                    <a:pt x="46990" y="293498"/>
                  </a:lnTo>
                  <a:lnTo>
                    <a:pt x="46990" y="291974"/>
                  </a:lnTo>
                  <a:lnTo>
                    <a:pt x="43180" y="288164"/>
                  </a:lnTo>
                  <a:lnTo>
                    <a:pt x="43180" y="286640"/>
                  </a:lnTo>
                  <a:lnTo>
                    <a:pt x="40640" y="284354"/>
                  </a:lnTo>
                  <a:lnTo>
                    <a:pt x="39370" y="284354"/>
                  </a:lnTo>
                  <a:lnTo>
                    <a:pt x="39370" y="282830"/>
                  </a:lnTo>
                  <a:lnTo>
                    <a:pt x="38100" y="281306"/>
                  </a:lnTo>
                  <a:lnTo>
                    <a:pt x="36830" y="281306"/>
                  </a:lnTo>
                  <a:lnTo>
                    <a:pt x="36830" y="279020"/>
                  </a:lnTo>
                  <a:lnTo>
                    <a:pt x="35560" y="279020"/>
                  </a:lnTo>
                  <a:lnTo>
                    <a:pt x="35560" y="276734"/>
                  </a:lnTo>
                  <a:lnTo>
                    <a:pt x="34290" y="276734"/>
                  </a:lnTo>
                  <a:lnTo>
                    <a:pt x="34290" y="275210"/>
                  </a:lnTo>
                  <a:lnTo>
                    <a:pt x="33020" y="274448"/>
                  </a:lnTo>
                  <a:lnTo>
                    <a:pt x="33020" y="272924"/>
                  </a:lnTo>
                  <a:lnTo>
                    <a:pt x="31750" y="272162"/>
                  </a:lnTo>
                  <a:lnTo>
                    <a:pt x="31750" y="270638"/>
                  </a:lnTo>
                  <a:lnTo>
                    <a:pt x="30480" y="270638"/>
                  </a:lnTo>
                  <a:lnTo>
                    <a:pt x="30480" y="269114"/>
                  </a:lnTo>
                  <a:lnTo>
                    <a:pt x="29210" y="268352"/>
                  </a:lnTo>
                  <a:lnTo>
                    <a:pt x="29210" y="266828"/>
                  </a:lnTo>
                  <a:lnTo>
                    <a:pt x="27940" y="266828"/>
                  </a:lnTo>
                  <a:lnTo>
                    <a:pt x="27940" y="264542"/>
                  </a:lnTo>
                  <a:lnTo>
                    <a:pt x="26670" y="264542"/>
                  </a:lnTo>
                  <a:lnTo>
                    <a:pt x="26670" y="263018"/>
                  </a:lnTo>
                  <a:lnTo>
                    <a:pt x="25400" y="263018"/>
                  </a:lnTo>
                  <a:lnTo>
                    <a:pt x="25400" y="259970"/>
                  </a:lnTo>
                  <a:lnTo>
                    <a:pt x="24130" y="259970"/>
                  </a:lnTo>
                  <a:lnTo>
                    <a:pt x="24130" y="256922"/>
                  </a:lnTo>
                  <a:lnTo>
                    <a:pt x="22860" y="256922"/>
                  </a:lnTo>
                  <a:lnTo>
                    <a:pt x="22860" y="255398"/>
                  </a:lnTo>
                  <a:lnTo>
                    <a:pt x="21590" y="255398"/>
                  </a:lnTo>
                  <a:lnTo>
                    <a:pt x="21590" y="252350"/>
                  </a:lnTo>
                  <a:lnTo>
                    <a:pt x="20320" y="252350"/>
                  </a:lnTo>
                  <a:lnTo>
                    <a:pt x="20320" y="248540"/>
                  </a:lnTo>
                  <a:lnTo>
                    <a:pt x="19050" y="248540"/>
                  </a:lnTo>
                  <a:lnTo>
                    <a:pt x="19050" y="247016"/>
                  </a:lnTo>
                  <a:lnTo>
                    <a:pt x="17780" y="247016"/>
                  </a:lnTo>
                  <a:lnTo>
                    <a:pt x="17780" y="243206"/>
                  </a:lnTo>
                  <a:lnTo>
                    <a:pt x="16510" y="243206"/>
                  </a:lnTo>
                  <a:lnTo>
                    <a:pt x="16510" y="239396"/>
                  </a:lnTo>
                  <a:lnTo>
                    <a:pt x="15240" y="239396"/>
                  </a:lnTo>
                  <a:lnTo>
                    <a:pt x="15240" y="237110"/>
                  </a:lnTo>
                  <a:lnTo>
                    <a:pt x="13970" y="237110"/>
                  </a:lnTo>
                  <a:lnTo>
                    <a:pt x="13970" y="232538"/>
                  </a:lnTo>
                  <a:lnTo>
                    <a:pt x="12700" y="232538"/>
                  </a:lnTo>
                  <a:lnTo>
                    <a:pt x="12700" y="227966"/>
                  </a:lnTo>
                  <a:lnTo>
                    <a:pt x="11430" y="227966"/>
                  </a:lnTo>
                  <a:lnTo>
                    <a:pt x="11430" y="225680"/>
                  </a:lnTo>
                  <a:lnTo>
                    <a:pt x="10160" y="225680"/>
                  </a:lnTo>
                  <a:lnTo>
                    <a:pt x="10160" y="219584"/>
                  </a:lnTo>
                  <a:lnTo>
                    <a:pt x="8890" y="219584"/>
                  </a:lnTo>
                  <a:lnTo>
                    <a:pt x="8890" y="212726"/>
                  </a:lnTo>
                  <a:lnTo>
                    <a:pt x="7620" y="212726"/>
                  </a:lnTo>
                  <a:lnTo>
                    <a:pt x="7620" y="208916"/>
                  </a:lnTo>
                  <a:lnTo>
                    <a:pt x="6350" y="208916"/>
                  </a:lnTo>
                  <a:lnTo>
                    <a:pt x="6350" y="198248"/>
                  </a:lnTo>
                  <a:lnTo>
                    <a:pt x="5080" y="198248"/>
                  </a:lnTo>
                  <a:lnTo>
                    <a:pt x="5080" y="218055"/>
                  </a:lnTo>
                  <a:lnTo>
                    <a:pt x="20320" y="260175"/>
                  </a:lnTo>
                  <a:lnTo>
                    <a:pt x="49530" y="303342"/>
                  </a:lnTo>
                  <a:lnTo>
                    <a:pt x="87630" y="332633"/>
                  </a:lnTo>
                  <a:lnTo>
                    <a:pt x="130810" y="348361"/>
                  </a:lnTo>
                  <a:lnTo>
                    <a:pt x="153670" y="351237"/>
                  </a:lnTo>
                  <a:lnTo>
                    <a:pt x="176530" y="350839"/>
                  </a:lnTo>
                  <a:lnTo>
                    <a:pt x="199390" y="347206"/>
                  </a:lnTo>
                  <a:lnTo>
                    <a:pt x="200660" y="346838"/>
                  </a:lnTo>
                  <a:close/>
                </a:path>
                <a:path w="327660" h="351237">
                  <a:moveTo>
                    <a:pt x="327660" y="175388"/>
                  </a:moveTo>
                  <a:lnTo>
                    <a:pt x="320040" y="127866"/>
                  </a:lnTo>
                  <a:lnTo>
                    <a:pt x="298450" y="77347"/>
                  </a:lnTo>
                  <a:lnTo>
                    <a:pt x="267970" y="39460"/>
                  </a:lnTo>
                  <a:lnTo>
                    <a:pt x="228600" y="14203"/>
                  </a:lnTo>
                  <a:lnTo>
                    <a:pt x="200660" y="4700"/>
                  </a:lnTo>
                  <a:lnTo>
                    <a:pt x="177800" y="4700"/>
                  </a:lnTo>
                  <a:lnTo>
                    <a:pt x="196850" y="7745"/>
                  </a:lnTo>
                  <a:lnTo>
                    <a:pt x="209550" y="11189"/>
                  </a:lnTo>
                  <a:lnTo>
                    <a:pt x="254000" y="34911"/>
                  </a:lnTo>
                  <a:lnTo>
                    <a:pt x="273050" y="51944"/>
                  </a:lnTo>
                  <a:lnTo>
                    <a:pt x="273050" y="53468"/>
                  </a:lnTo>
                  <a:lnTo>
                    <a:pt x="274320" y="53468"/>
                  </a:lnTo>
                  <a:lnTo>
                    <a:pt x="279400" y="58040"/>
                  </a:lnTo>
                  <a:lnTo>
                    <a:pt x="279400" y="59564"/>
                  </a:lnTo>
                  <a:lnTo>
                    <a:pt x="283210" y="62612"/>
                  </a:lnTo>
                  <a:lnTo>
                    <a:pt x="283210" y="64136"/>
                  </a:lnTo>
                  <a:lnTo>
                    <a:pt x="287020" y="67184"/>
                  </a:lnTo>
                  <a:lnTo>
                    <a:pt x="287020" y="68708"/>
                  </a:lnTo>
                  <a:lnTo>
                    <a:pt x="288290" y="69470"/>
                  </a:lnTo>
                  <a:lnTo>
                    <a:pt x="288290" y="70994"/>
                  </a:lnTo>
                  <a:lnTo>
                    <a:pt x="290830" y="72518"/>
                  </a:lnTo>
                  <a:lnTo>
                    <a:pt x="290830" y="74042"/>
                  </a:lnTo>
                  <a:lnTo>
                    <a:pt x="292100" y="74804"/>
                  </a:lnTo>
                  <a:lnTo>
                    <a:pt x="292100" y="76328"/>
                  </a:lnTo>
                  <a:lnTo>
                    <a:pt x="293370" y="77090"/>
                  </a:lnTo>
                  <a:lnTo>
                    <a:pt x="293370" y="78614"/>
                  </a:lnTo>
                  <a:lnTo>
                    <a:pt x="294640" y="78614"/>
                  </a:lnTo>
                  <a:lnTo>
                    <a:pt x="294640" y="80900"/>
                  </a:lnTo>
                  <a:lnTo>
                    <a:pt x="295910" y="80900"/>
                  </a:lnTo>
                  <a:lnTo>
                    <a:pt x="295910" y="82424"/>
                  </a:lnTo>
                  <a:lnTo>
                    <a:pt x="297180" y="83186"/>
                  </a:lnTo>
                  <a:lnTo>
                    <a:pt x="297180" y="84710"/>
                  </a:lnTo>
                  <a:lnTo>
                    <a:pt x="298450" y="84710"/>
                  </a:lnTo>
                  <a:lnTo>
                    <a:pt x="298450" y="87758"/>
                  </a:lnTo>
                  <a:lnTo>
                    <a:pt x="299720" y="87758"/>
                  </a:lnTo>
                  <a:lnTo>
                    <a:pt x="299720" y="90044"/>
                  </a:lnTo>
                  <a:lnTo>
                    <a:pt x="300990" y="90044"/>
                  </a:lnTo>
                  <a:lnTo>
                    <a:pt x="300990" y="91568"/>
                  </a:lnTo>
                  <a:lnTo>
                    <a:pt x="302260" y="91568"/>
                  </a:lnTo>
                  <a:lnTo>
                    <a:pt x="302260" y="94616"/>
                  </a:lnTo>
                  <a:lnTo>
                    <a:pt x="303530" y="94616"/>
                  </a:lnTo>
                  <a:lnTo>
                    <a:pt x="303530" y="97664"/>
                  </a:lnTo>
                  <a:lnTo>
                    <a:pt x="304800" y="97664"/>
                  </a:lnTo>
                  <a:lnTo>
                    <a:pt x="304800" y="99188"/>
                  </a:lnTo>
                  <a:lnTo>
                    <a:pt x="306070" y="99188"/>
                  </a:lnTo>
                  <a:lnTo>
                    <a:pt x="306070" y="102998"/>
                  </a:lnTo>
                  <a:lnTo>
                    <a:pt x="307340" y="102998"/>
                  </a:lnTo>
                  <a:lnTo>
                    <a:pt x="307340" y="106808"/>
                  </a:lnTo>
                  <a:lnTo>
                    <a:pt x="308610" y="106808"/>
                  </a:lnTo>
                  <a:lnTo>
                    <a:pt x="308610" y="108332"/>
                  </a:lnTo>
                  <a:lnTo>
                    <a:pt x="309880" y="108332"/>
                  </a:lnTo>
                  <a:lnTo>
                    <a:pt x="309880" y="112142"/>
                  </a:lnTo>
                  <a:lnTo>
                    <a:pt x="311150" y="112142"/>
                  </a:lnTo>
                  <a:lnTo>
                    <a:pt x="311150" y="116714"/>
                  </a:lnTo>
                  <a:lnTo>
                    <a:pt x="312420" y="116714"/>
                  </a:lnTo>
                  <a:lnTo>
                    <a:pt x="312420" y="119000"/>
                  </a:lnTo>
                  <a:lnTo>
                    <a:pt x="313690" y="119000"/>
                  </a:lnTo>
                  <a:lnTo>
                    <a:pt x="313690" y="123572"/>
                  </a:lnTo>
                  <a:lnTo>
                    <a:pt x="314960" y="123572"/>
                  </a:lnTo>
                  <a:lnTo>
                    <a:pt x="314960" y="129668"/>
                  </a:lnTo>
                  <a:lnTo>
                    <a:pt x="316230" y="129668"/>
                  </a:lnTo>
                  <a:lnTo>
                    <a:pt x="316230" y="131954"/>
                  </a:lnTo>
                  <a:lnTo>
                    <a:pt x="317500" y="131954"/>
                  </a:lnTo>
                  <a:lnTo>
                    <a:pt x="317500" y="139574"/>
                  </a:lnTo>
                  <a:lnTo>
                    <a:pt x="318770" y="139574"/>
                  </a:lnTo>
                  <a:lnTo>
                    <a:pt x="318770" y="147956"/>
                  </a:lnTo>
                  <a:lnTo>
                    <a:pt x="320040" y="147956"/>
                  </a:lnTo>
                  <a:lnTo>
                    <a:pt x="320040" y="153290"/>
                  </a:lnTo>
                  <a:lnTo>
                    <a:pt x="321310" y="153290"/>
                  </a:lnTo>
                  <a:lnTo>
                    <a:pt x="321310" y="217619"/>
                  </a:lnTo>
                  <a:lnTo>
                    <a:pt x="323850" y="206377"/>
                  </a:lnTo>
                  <a:lnTo>
                    <a:pt x="327660" y="175388"/>
                  </a:lnTo>
                  <a:close/>
                </a:path>
                <a:path w="327660" h="351237">
                  <a:moveTo>
                    <a:pt x="321310" y="217619"/>
                  </a:moveTo>
                  <a:lnTo>
                    <a:pt x="321310" y="160910"/>
                  </a:lnTo>
                  <a:lnTo>
                    <a:pt x="320040" y="194501"/>
                  </a:lnTo>
                  <a:lnTo>
                    <a:pt x="318770" y="208279"/>
                  </a:lnTo>
                  <a:lnTo>
                    <a:pt x="307340" y="247851"/>
                  </a:lnTo>
                  <a:lnTo>
                    <a:pt x="285750" y="283273"/>
                  </a:lnTo>
                  <a:lnTo>
                    <a:pt x="278130" y="293824"/>
                  </a:lnTo>
                  <a:lnTo>
                    <a:pt x="247650" y="320708"/>
                  </a:lnTo>
                  <a:lnTo>
                    <a:pt x="210820" y="338931"/>
                  </a:lnTo>
                  <a:lnTo>
                    <a:pt x="177800" y="346076"/>
                  </a:lnTo>
                  <a:lnTo>
                    <a:pt x="177800" y="346838"/>
                  </a:lnTo>
                  <a:lnTo>
                    <a:pt x="200660" y="346838"/>
                  </a:lnTo>
                  <a:lnTo>
                    <a:pt x="220979" y="340377"/>
                  </a:lnTo>
                  <a:lnTo>
                    <a:pt x="261620" y="317289"/>
                  </a:lnTo>
                  <a:lnTo>
                    <a:pt x="294640" y="281886"/>
                  </a:lnTo>
                  <a:lnTo>
                    <a:pt x="317500" y="234482"/>
                  </a:lnTo>
                  <a:lnTo>
                    <a:pt x="321310" y="217619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3054610" y="6097116"/>
              <a:ext cx="316707" cy="3427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3049276" y="6260084"/>
              <a:ext cx="327660" cy="184230"/>
            </a:xfrm>
            <a:custGeom>
              <a:avLst/>
              <a:gdLst/>
              <a:ahLst/>
              <a:cxnLst/>
              <a:rect l="l" t="t" r="r" b="b"/>
              <a:pathLst>
                <a:path w="327660" h="184230">
                  <a:moveTo>
                    <a:pt x="762" y="17525"/>
                  </a:moveTo>
                  <a:lnTo>
                    <a:pt x="761" y="0"/>
                  </a:lnTo>
                  <a:lnTo>
                    <a:pt x="0" y="9143"/>
                  </a:lnTo>
                  <a:lnTo>
                    <a:pt x="762" y="17525"/>
                  </a:lnTo>
                  <a:close/>
                </a:path>
                <a:path w="327660" h="184230">
                  <a:moveTo>
                    <a:pt x="327660" y="8381"/>
                  </a:moveTo>
                  <a:lnTo>
                    <a:pt x="320523" y="-39140"/>
                  </a:lnTo>
                  <a:lnTo>
                    <a:pt x="299641" y="-89659"/>
                  </a:lnTo>
                  <a:lnTo>
                    <a:pt x="268349" y="-127546"/>
                  </a:lnTo>
                  <a:lnTo>
                    <a:pt x="229608" y="-152802"/>
                  </a:lnTo>
                  <a:lnTo>
                    <a:pt x="186381" y="-165429"/>
                  </a:lnTo>
                  <a:lnTo>
                    <a:pt x="164010" y="-167006"/>
                  </a:lnTo>
                  <a:lnTo>
                    <a:pt x="141629" y="-165426"/>
                  </a:lnTo>
                  <a:lnTo>
                    <a:pt x="98311" y="-152795"/>
                  </a:lnTo>
                  <a:lnTo>
                    <a:pt x="59391" y="-127535"/>
                  </a:lnTo>
                  <a:lnTo>
                    <a:pt x="27830" y="-89648"/>
                  </a:lnTo>
                  <a:lnTo>
                    <a:pt x="6587" y="-39135"/>
                  </a:lnTo>
                  <a:lnTo>
                    <a:pt x="761" y="-9144"/>
                  </a:lnTo>
                  <a:lnTo>
                    <a:pt x="762" y="26669"/>
                  </a:lnTo>
                  <a:lnTo>
                    <a:pt x="2286" y="35813"/>
                  </a:lnTo>
                  <a:lnTo>
                    <a:pt x="9837" y="66284"/>
                  </a:lnTo>
                  <a:lnTo>
                    <a:pt x="9906" y="66455"/>
                  </a:lnTo>
                  <a:lnTo>
                    <a:pt x="9906" y="0"/>
                  </a:lnTo>
                  <a:lnTo>
                    <a:pt x="10667" y="-8382"/>
                  </a:lnTo>
                  <a:lnTo>
                    <a:pt x="25285" y="-63346"/>
                  </a:lnTo>
                  <a:lnTo>
                    <a:pt x="51205" y="-105646"/>
                  </a:lnTo>
                  <a:lnTo>
                    <a:pt x="85529" y="-135380"/>
                  </a:lnTo>
                  <a:lnTo>
                    <a:pt x="125360" y="-152648"/>
                  </a:lnTo>
                  <a:lnTo>
                    <a:pt x="167801" y="-157548"/>
                  </a:lnTo>
                  <a:lnTo>
                    <a:pt x="189095" y="-155391"/>
                  </a:lnTo>
                  <a:lnTo>
                    <a:pt x="230019" y="-141925"/>
                  </a:lnTo>
                  <a:lnTo>
                    <a:pt x="266310" y="-116340"/>
                  </a:lnTo>
                  <a:lnTo>
                    <a:pt x="295070" y="-78733"/>
                  </a:lnTo>
                  <a:lnTo>
                    <a:pt x="313403" y="-29204"/>
                  </a:lnTo>
                  <a:lnTo>
                    <a:pt x="317754" y="0"/>
                  </a:lnTo>
                  <a:lnTo>
                    <a:pt x="317754" y="68006"/>
                  </a:lnTo>
                  <a:lnTo>
                    <a:pt x="317965" y="67476"/>
                  </a:lnTo>
                  <a:lnTo>
                    <a:pt x="324669" y="39370"/>
                  </a:lnTo>
                  <a:lnTo>
                    <a:pt x="327660" y="8381"/>
                  </a:lnTo>
                  <a:close/>
                </a:path>
                <a:path w="327660" h="184230">
                  <a:moveTo>
                    <a:pt x="317754" y="68006"/>
                  </a:moveTo>
                  <a:lnTo>
                    <a:pt x="317754" y="17525"/>
                  </a:lnTo>
                  <a:lnTo>
                    <a:pt x="313620" y="45987"/>
                  </a:lnTo>
                  <a:lnTo>
                    <a:pt x="306253" y="71683"/>
                  </a:lnTo>
                  <a:lnTo>
                    <a:pt x="283189" y="114686"/>
                  </a:lnTo>
                  <a:lnTo>
                    <a:pt x="251303" y="146343"/>
                  </a:lnTo>
                  <a:lnTo>
                    <a:pt x="213338" y="166464"/>
                  </a:lnTo>
                  <a:lnTo>
                    <a:pt x="172035" y="174859"/>
                  </a:lnTo>
                  <a:lnTo>
                    <a:pt x="150989" y="174600"/>
                  </a:lnTo>
                  <a:lnTo>
                    <a:pt x="109821" y="165050"/>
                  </a:lnTo>
                  <a:lnTo>
                    <a:pt x="72171" y="143298"/>
                  </a:lnTo>
                  <a:lnTo>
                    <a:pt x="40780" y="109155"/>
                  </a:lnTo>
                  <a:lnTo>
                    <a:pt x="18391" y="62430"/>
                  </a:lnTo>
                  <a:lnTo>
                    <a:pt x="9906" y="17525"/>
                  </a:lnTo>
                  <a:lnTo>
                    <a:pt x="9906" y="66455"/>
                  </a:lnTo>
                  <a:lnTo>
                    <a:pt x="34253" y="116506"/>
                  </a:lnTo>
                  <a:lnTo>
                    <a:pt x="68513" y="152696"/>
                  </a:lnTo>
                  <a:lnTo>
                    <a:pt x="109530" y="175167"/>
                  </a:lnTo>
                  <a:lnTo>
                    <a:pt x="154218" y="184230"/>
                  </a:lnTo>
                  <a:lnTo>
                    <a:pt x="176974" y="183832"/>
                  </a:lnTo>
                  <a:lnTo>
                    <a:pt x="221379" y="173370"/>
                  </a:lnTo>
                  <a:lnTo>
                    <a:pt x="261738" y="150282"/>
                  </a:lnTo>
                  <a:lnTo>
                    <a:pt x="294962" y="114880"/>
                  </a:lnTo>
                  <a:lnTo>
                    <a:pt x="307934" y="92658"/>
                  </a:lnTo>
                  <a:lnTo>
                    <a:pt x="317754" y="68006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7"/>
            <p:cNvSpPr txBox="1"/>
            <p:nvPr/>
          </p:nvSpPr>
          <p:spPr>
            <a:xfrm>
              <a:off x="3142488" y="6123686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3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20" name="object 18"/>
            <p:cNvSpPr/>
            <p:nvPr/>
          </p:nvSpPr>
          <p:spPr>
            <a:xfrm>
              <a:off x="2207254" y="5639939"/>
              <a:ext cx="216070" cy="1762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2202694" y="5635882"/>
              <a:ext cx="326898" cy="351306"/>
            </a:xfrm>
            <a:custGeom>
              <a:avLst/>
              <a:gdLst/>
              <a:ahLst/>
              <a:cxnLst/>
              <a:rect l="l" t="t" r="r" b="b"/>
              <a:pathLst>
                <a:path w="326898" h="351306">
                  <a:moveTo>
                    <a:pt x="233838" y="16633"/>
                  </a:moveTo>
                  <a:lnTo>
                    <a:pt x="229461" y="14228"/>
                  </a:lnTo>
                  <a:lnTo>
                    <a:pt x="208235" y="6328"/>
                  </a:lnTo>
                  <a:lnTo>
                    <a:pt x="186262" y="1586"/>
                  </a:lnTo>
                  <a:lnTo>
                    <a:pt x="163910" y="0"/>
                  </a:lnTo>
                  <a:lnTo>
                    <a:pt x="141550" y="1571"/>
                  </a:lnTo>
                  <a:lnTo>
                    <a:pt x="98276" y="14186"/>
                  </a:lnTo>
                  <a:lnTo>
                    <a:pt x="59393" y="39435"/>
                  </a:lnTo>
                  <a:lnTo>
                    <a:pt x="27852" y="77323"/>
                  </a:lnTo>
                  <a:lnTo>
                    <a:pt x="6603" y="127851"/>
                  </a:lnTo>
                  <a:lnTo>
                    <a:pt x="0" y="167001"/>
                  </a:lnTo>
                  <a:lnTo>
                    <a:pt x="0" y="184527"/>
                  </a:lnTo>
                  <a:lnTo>
                    <a:pt x="762" y="193671"/>
                  </a:lnTo>
                  <a:lnTo>
                    <a:pt x="2286" y="202815"/>
                  </a:lnTo>
                  <a:lnTo>
                    <a:pt x="4559" y="212031"/>
                  </a:lnTo>
                  <a:lnTo>
                    <a:pt x="4559" y="181733"/>
                  </a:lnTo>
                  <a:lnTo>
                    <a:pt x="5333" y="169033"/>
                  </a:lnTo>
                  <a:lnTo>
                    <a:pt x="7137" y="156333"/>
                  </a:lnTo>
                  <a:lnTo>
                    <a:pt x="9681" y="143633"/>
                  </a:lnTo>
                  <a:lnTo>
                    <a:pt x="12953" y="130933"/>
                  </a:lnTo>
                  <a:lnTo>
                    <a:pt x="15239" y="118233"/>
                  </a:lnTo>
                  <a:lnTo>
                    <a:pt x="17525" y="118233"/>
                  </a:lnTo>
                  <a:lnTo>
                    <a:pt x="19049" y="105533"/>
                  </a:lnTo>
                  <a:lnTo>
                    <a:pt x="19811" y="105533"/>
                  </a:lnTo>
                  <a:lnTo>
                    <a:pt x="28193" y="92833"/>
                  </a:lnTo>
                  <a:lnTo>
                    <a:pt x="30812" y="92833"/>
                  </a:lnTo>
                  <a:lnTo>
                    <a:pt x="36959" y="80905"/>
                  </a:lnTo>
                  <a:lnTo>
                    <a:pt x="44620" y="70330"/>
                  </a:lnTo>
                  <a:lnTo>
                    <a:pt x="46481" y="67433"/>
                  </a:lnTo>
                  <a:lnTo>
                    <a:pt x="46719" y="67433"/>
                  </a:lnTo>
                  <a:lnTo>
                    <a:pt x="51139" y="61332"/>
                  </a:lnTo>
                  <a:lnTo>
                    <a:pt x="62070" y="50304"/>
                  </a:lnTo>
                  <a:lnTo>
                    <a:pt x="68424" y="42033"/>
                  </a:lnTo>
                  <a:lnTo>
                    <a:pt x="71313" y="42033"/>
                  </a:lnTo>
                  <a:lnTo>
                    <a:pt x="85447" y="31607"/>
                  </a:lnTo>
                  <a:lnTo>
                    <a:pt x="89161" y="29659"/>
                  </a:lnTo>
                  <a:lnTo>
                    <a:pt x="89437" y="29333"/>
                  </a:lnTo>
                  <a:lnTo>
                    <a:pt x="89782" y="29333"/>
                  </a:lnTo>
                  <a:lnTo>
                    <a:pt x="104851" y="21429"/>
                  </a:lnTo>
                  <a:lnTo>
                    <a:pt x="109635" y="19773"/>
                  </a:lnTo>
                  <a:lnTo>
                    <a:pt x="112560" y="16633"/>
                  </a:lnTo>
                  <a:lnTo>
                    <a:pt x="118699" y="16633"/>
                  </a:lnTo>
                  <a:lnTo>
                    <a:pt x="125272" y="14357"/>
                  </a:lnTo>
                  <a:lnTo>
                    <a:pt x="146348" y="10377"/>
                  </a:lnTo>
                  <a:lnTo>
                    <a:pt x="167716" y="9477"/>
                  </a:lnTo>
                  <a:lnTo>
                    <a:pt x="189013" y="11643"/>
                  </a:lnTo>
                  <a:lnTo>
                    <a:pt x="208959" y="16633"/>
                  </a:lnTo>
                  <a:lnTo>
                    <a:pt x="233838" y="16633"/>
                  </a:lnTo>
                  <a:close/>
                </a:path>
                <a:path w="326898" h="351306">
                  <a:moveTo>
                    <a:pt x="13715" y="243066"/>
                  </a:moveTo>
                  <a:lnTo>
                    <a:pt x="13715" y="232533"/>
                  </a:lnTo>
                  <a:lnTo>
                    <a:pt x="10667" y="232533"/>
                  </a:lnTo>
                  <a:lnTo>
                    <a:pt x="10667" y="219833"/>
                  </a:lnTo>
                  <a:lnTo>
                    <a:pt x="7619" y="219833"/>
                  </a:lnTo>
                  <a:lnTo>
                    <a:pt x="7619" y="207133"/>
                  </a:lnTo>
                  <a:lnTo>
                    <a:pt x="6095" y="207133"/>
                  </a:lnTo>
                  <a:lnTo>
                    <a:pt x="6095" y="194433"/>
                  </a:lnTo>
                  <a:lnTo>
                    <a:pt x="5333" y="194433"/>
                  </a:lnTo>
                  <a:lnTo>
                    <a:pt x="5333" y="181733"/>
                  </a:lnTo>
                  <a:lnTo>
                    <a:pt x="4559" y="181733"/>
                  </a:lnTo>
                  <a:lnTo>
                    <a:pt x="4559" y="212031"/>
                  </a:lnTo>
                  <a:lnTo>
                    <a:pt x="9805" y="233297"/>
                  </a:lnTo>
                  <a:lnTo>
                    <a:pt x="13715" y="243066"/>
                  </a:lnTo>
                  <a:close/>
                </a:path>
                <a:path w="326898" h="351306">
                  <a:moveTo>
                    <a:pt x="18287" y="254487"/>
                  </a:moveTo>
                  <a:lnTo>
                    <a:pt x="18287" y="245233"/>
                  </a:lnTo>
                  <a:lnTo>
                    <a:pt x="14583" y="245233"/>
                  </a:lnTo>
                  <a:lnTo>
                    <a:pt x="18287" y="254487"/>
                  </a:lnTo>
                  <a:close/>
                </a:path>
                <a:path w="326898" h="351306">
                  <a:moveTo>
                    <a:pt x="24383" y="266725"/>
                  </a:moveTo>
                  <a:lnTo>
                    <a:pt x="24383" y="257933"/>
                  </a:lnTo>
                  <a:lnTo>
                    <a:pt x="19667" y="257933"/>
                  </a:lnTo>
                  <a:lnTo>
                    <a:pt x="20571" y="260192"/>
                  </a:lnTo>
                  <a:lnTo>
                    <a:pt x="24383" y="266725"/>
                  </a:lnTo>
                  <a:close/>
                </a:path>
                <a:path w="326898" h="351306">
                  <a:moveTo>
                    <a:pt x="326898" y="175383"/>
                  </a:moveTo>
                  <a:lnTo>
                    <a:pt x="326898" y="166239"/>
                  </a:lnTo>
                  <a:lnTo>
                    <a:pt x="326136" y="157857"/>
                  </a:lnTo>
                  <a:lnTo>
                    <a:pt x="311473" y="101050"/>
                  </a:lnTo>
                  <a:lnTo>
                    <a:pt x="284968" y="56858"/>
                  </a:lnTo>
                  <a:lnTo>
                    <a:pt x="249572" y="25282"/>
                  </a:lnTo>
                  <a:lnTo>
                    <a:pt x="233838" y="16633"/>
                  </a:lnTo>
                  <a:lnTo>
                    <a:pt x="215750" y="16633"/>
                  </a:lnTo>
                  <a:lnTo>
                    <a:pt x="219786" y="20941"/>
                  </a:lnTo>
                  <a:lnTo>
                    <a:pt x="229949" y="25124"/>
                  </a:lnTo>
                  <a:lnTo>
                    <a:pt x="237001" y="29333"/>
                  </a:lnTo>
                  <a:lnTo>
                    <a:pt x="239066" y="29333"/>
                  </a:lnTo>
                  <a:lnTo>
                    <a:pt x="241228" y="31856"/>
                  </a:lnTo>
                  <a:lnTo>
                    <a:pt x="248863" y="36413"/>
                  </a:lnTo>
                  <a:lnTo>
                    <a:pt x="255697" y="42033"/>
                  </a:lnTo>
                  <a:lnTo>
                    <a:pt x="260247" y="42033"/>
                  </a:lnTo>
                  <a:lnTo>
                    <a:pt x="270114" y="55020"/>
                  </a:lnTo>
                  <a:lnTo>
                    <a:pt x="281241" y="67433"/>
                  </a:lnTo>
                  <a:lnTo>
                    <a:pt x="286511" y="67433"/>
                  </a:lnTo>
                  <a:lnTo>
                    <a:pt x="286511" y="75276"/>
                  </a:lnTo>
                  <a:lnTo>
                    <a:pt x="289687" y="80133"/>
                  </a:lnTo>
                  <a:lnTo>
                    <a:pt x="295655" y="80133"/>
                  </a:lnTo>
                  <a:lnTo>
                    <a:pt x="295655" y="89666"/>
                  </a:lnTo>
                  <a:lnTo>
                    <a:pt x="297107" y="92833"/>
                  </a:lnTo>
                  <a:lnTo>
                    <a:pt x="302513" y="92833"/>
                  </a:lnTo>
                  <a:lnTo>
                    <a:pt x="302513" y="104634"/>
                  </a:lnTo>
                  <a:lnTo>
                    <a:pt x="302926" y="105533"/>
                  </a:lnTo>
                  <a:lnTo>
                    <a:pt x="308609" y="105533"/>
                  </a:lnTo>
                  <a:lnTo>
                    <a:pt x="308609" y="118233"/>
                  </a:lnTo>
                  <a:lnTo>
                    <a:pt x="313181" y="118233"/>
                  </a:lnTo>
                  <a:lnTo>
                    <a:pt x="313181" y="130933"/>
                  </a:lnTo>
                  <a:lnTo>
                    <a:pt x="316991" y="130933"/>
                  </a:lnTo>
                  <a:lnTo>
                    <a:pt x="316991" y="143633"/>
                  </a:lnTo>
                  <a:lnTo>
                    <a:pt x="319277" y="143633"/>
                  </a:lnTo>
                  <a:lnTo>
                    <a:pt x="319277" y="156333"/>
                  </a:lnTo>
                  <a:lnTo>
                    <a:pt x="321563" y="156333"/>
                  </a:lnTo>
                  <a:lnTo>
                    <a:pt x="321563" y="169033"/>
                  </a:lnTo>
                  <a:lnTo>
                    <a:pt x="322325" y="169033"/>
                  </a:lnTo>
                  <a:lnTo>
                    <a:pt x="322325" y="213968"/>
                  </a:lnTo>
                  <a:lnTo>
                    <a:pt x="324091" y="206390"/>
                  </a:lnTo>
                  <a:lnTo>
                    <a:pt x="326898" y="175383"/>
                  </a:lnTo>
                  <a:close/>
                </a:path>
                <a:path w="326898" h="351306">
                  <a:moveTo>
                    <a:pt x="322325" y="213968"/>
                  </a:moveTo>
                  <a:lnTo>
                    <a:pt x="322325" y="169033"/>
                  </a:lnTo>
                  <a:lnTo>
                    <a:pt x="321193" y="194433"/>
                  </a:lnTo>
                  <a:lnTo>
                    <a:pt x="319410" y="219833"/>
                  </a:lnTo>
                  <a:lnTo>
                    <a:pt x="316525" y="232533"/>
                  </a:lnTo>
                  <a:lnTo>
                    <a:pt x="312583" y="245233"/>
                  </a:lnTo>
                  <a:lnTo>
                    <a:pt x="307624" y="257933"/>
                  </a:lnTo>
                  <a:lnTo>
                    <a:pt x="303289" y="267214"/>
                  </a:lnTo>
                  <a:lnTo>
                    <a:pt x="307636" y="259706"/>
                  </a:lnTo>
                  <a:lnTo>
                    <a:pt x="317541" y="234510"/>
                  </a:lnTo>
                  <a:lnTo>
                    <a:pt x="322325" y="213968"/>
                  </a:lnTo>
                  <a:close/>
                </a:path>
                <a:path w="326898" h="351306">
                  <a:moveTo>
                    <a:pt x="200932" y="346833"/>
                  </a:moveTo>
                  <a:lnTo>
                    <a:pt x="125927" y="346833"/>
                  </a:lnTo>
                  <a:lnTo>
                    <a:pt x="131609" y="348426"/>
                  </a:lnTo>
                  <a:lnTo>
                    <a:pt x="154231" y="351306"/>
                  </a:lnTo>
                  <a:lnTo>
                    <a:pt x="176993" y="350910"/>
                  </a:lnTo>
                  <a:lnTo>
                    <a:pt x="199507" y="347278"/>
                  </a:lnTo>
                  <a:lnTo>
                    <a:pt x="200932" y="346833"/>
                  </a:lnTo>
                  <a:close/>
                </a:path>
                <a:path w="326898" h="351306">
                  <a:moveTo>
                    <a:pt x="93421" y="334977"/>
                  </a:moveTo>
                  <a:lnTo>
                    <a:pt x="92657" y="334133"/>
                  </a:lnTo>
                  <a:lnTo>
                    <a:pt x="91550" y="334133"/>
                  </a:lnTo>
                  <a:lnTo>
                    <a:pt x="93421" y="334977"/>
                  </a:lnTo>
                  <a:close/>
                </a:path>
                <a:path w="326898" h="351306">
                  <a:moveTo>
                    <a:pt x="71320" y="321604"/>
                  </a:moveTo>
                  <a:lnTo>
                    <a:pt x="61227" y="308733"/>
                  </a:lnTo>
                  <a:lnTo>
                    <a:pt x="56238" y="308733"/>
                  </a:lnTo>
                  <a:lnTo>
                    <a:pt x="68469" y="319748"/>
                  </a:lnTo>
                  <a:lnTo>
                    <a:pt x="71320" y="321604"/>
                  </a:lnTo>
                  <a:close/>
                </a:path>
                <a:path w="326898" h="351306">
                  <a:moveTo>
                    <a:pt x="51053" y="304065"/>
                  </a:moveTo>
                  <a:lnTo>
                    <a:pt x="51053" y="296033"/>
                  </a:lnTo>
                  <a:lnTo>
                    <a:pt x="44332" y="296033"/>
                  </a:lnTo>
                  <a:lnTo>
                    <a:pt x="50291" y="303379"/>
                  </a:lnTo>
                  <a:lnTo>
                    <a:pt x="51053" y="304065"/>
                  </a:lnTo>
                  <a:close/>
                </a:path>
                <a:path w="326898" h="351306">
                  <a:moveTo>
                    <a:pt x="40385" y="291169"/>
                  </a:moveTo>
                  <a:lnTo>
                    <a:pt x="40385" y="283333"/>
                  </a:lnTo>
                  <a:lnTo>
                    <a:pt x="34076" y="283333"/>
                  </a:lnTo>
                  <a:lnTo>
                    <a:pt x="34196" y="283540"/>
                  </a:lnTo>
                  <a:lnTo>
                    <a:pt x="40385" y="291169"/>
                  </a:lnTo>
                  <a:close/>
                </a:path>
                <a:path w="326898" h="351306">
                  <a:moveTo>
                    <a:pt x="32003" y="279782"/>
                  </a:moveTo>
                  <a:lnTo>
                    <a:pt x="32003" y="270633"/>
                  </a:lnTo>
                  <a:lnTo>
                    <a:pt x="26664" y="270633"/>
                  </a:lnTo>
                  <a:lnTo>
                    <a:pt x="32003" y="279782"/>
                  </a:lnTo>
                  <a:close/>
                </a:path>
                <a:path w="326898" h="351306">
                  <a:moveTo>
                    <a:pt x="293644" y="283333"/>
                  </a:moveTo>
                  <a:lnTo>
                    <a:pt x="287080" y="283333"/>
                  </a:lnTo>
                  <a:lnTo>
                    <a:pt x="278484" y="296033"/>
                  </a:lnTo>
                  <a:lnTo>
                    <a:pt x="269086" y="308733"/>
                  </a:lnTo>
                  <a:lnTo>
                    <a:pt x="263604" y="315587"/>
                  </a:lnTo>
                  <a:lnTo>
                    <a:pt x="279317" y="301167"/>
                  </a:lnTo>
                  <a:lnTo>
                    <a:pt x="293644" y="283333"/>
                  </a:lnTo>
                  <a:close/>
                </a:path>
                <a:path w="326898" h="351306">
                  <a:moveTo>
                    <a:pt x="255628" y="321433"/>
                  </a:moveTo>
                  <a:lnTo>
                    <a:pt x="248051" y="321433"/>
                  </a:lnTo>
                  <a:lnTo>
                    <a:pt x="237990" y="332496"/>
                  </a:lnTo>
                  <a:lnTo>
                    <a:pt x="242238" y="330461"/>
                  </a:lnTo>
                  <a:lnTo>
                    <a:pt x="255628" y="321433"/>
                  </a:lnTo>
                  <a:close/>
                </a:path>
                <a:path w="326898" h="351306">
                  <a:moveTo>
                    <a:pt x="234571" y="334133"/>
                  </a:moveTo>
                  <a:lnTo>
                    <a:pt x="224318" y="334133"/>
                  </a:lnTo>
                  <a:lnTo>
                    <a:pt x="216403" y="342004"/>
                  </a:lnTo>
                  <a:lnTo>
                    <a:pt x="221385" y="340449"/>
                  </a:lnTo>
                  <a:lnTo>
                    <a:pt x="234571" y="334133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2207254" y="5639939"/>
              <a:ext cx="317456" cy="3427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2202694" y="5635882"/>
              <a:ext cx="326898" cy="351306"/>
            </a:xfrm>
            <a:custGeom>
              <a:avLst/>
              <a:gdLst/>
              <a:ahLst/>
              <a:cxnLst/>
              <a:rect l="l" t="t" r="r" b="b"/>
              <a:pathLst>
                <a:path w="326898" h="351306">
                  <a:moveTo>
                    <a:pt x="326898" y="175383"/>
                  </a:moveTo>
                  <a:lnTo>
                    <a:pt x="326898" y="166239"/>
                  </a:lnTo>
                  <a:lnTo>
                    <a:pt x="326136" y="157857"/>
                  </a:lnTo>
                  <a:lnTo>
                    <a:pt x="311473" y="101050"/>
                  </a:lnTo>
                  <a:lnTo>
                    <a:pt x="284968" y="56858"/>
                  </a:lnTo>
                  <a:lnTo>
                    <a:pt x="249572" y="25282"/>
                  </a:lnTo>
                  <a:lnTo>
                    <a:pt x="208235" y="6328"/>
                  </a:lnTo>
                  <a:lnTo>
                    <a:pt x="163910" y="0"/>
                  </a:lnTo>
                  <a:lnTo>
                    <a:pt x="141550" y="1571"/>
                  </a:lnTo>
                  <a:lnTo>
                    <a:pt x="98276" y="14186"/>
                  </a:lnTo>
                  <a:lnTo>
                    <a:pt x="59393" y="39435"/>
                  </a:lnTo>
                  <a:lnTo>
                    <a:pt x="27852" y="77323"/>
                  </a:lnTo>
                  <a:lnTo>
                    <a:pt x="6603" y="127851"/>
                  </a:lnTo>
                  <a:lnTo>
                    <a:pt x="0" y="167001"/>
                  </a:lnTo>
                  <a:lnTo>
                    <a:pt x="0" y="184527"/>
                  </a:lnTo>
                  <a:lnTo>
                    <a:pt x="762" y="193671"/>
                  </a:lnTo>
                  <a:lnTo>
                    <a:pt x="2286" y="202815"/>
                  </a:lnTo>
                  <a:lnTo>
                    <a:pt x="9805" y="233297"/>
                  </a:lnTo>
                  <a:lnTo>
                    <a:pt x="9906" y="233548"/>
                  </a:lnTo>
                  <a:lnTo>
                    <a:pt x="9906" y="167001"/>
                  </a:lnTo>
                  <a:lnTo>
                    <a:pt x="10667" y="158619"/>
                  </a:lnTo>
                  <a:lnTo>
                    <a:pt x="25246" y="103635"/>
                  </a:lnTo>
                  <a:lnTo>
                    <a:pt x="51139" y="61332"/>
                  </a:lnTo>
                  <a:lnTo>
                    <a:pt x="85447" y="31607"/>
                  </a:lnTo>
                  <a:lnTo>
                    <a:pt x="125272" y="14357"/>
                  </a:lnTo>
                  <a:lnTo>
                    <a:pt x="167716" y="9477"/>
                  </a:lnTo>
                  <a:lnTo>
                    <a:pt x="189013" y="11643"/>
                  </a:lnTo>
                  <a:lnTo>
                    <a:pt x="229949" y="25124"/>
                  </a:lnTo>
                  <a:lnTo>
                    <a:pt x="266257" y="50717"/>
                  </a:lnTo>
                  <a:lnTo>
                    <a:pt x="295037" y="88316"/>
                  </a:lnTo>
                  <a:lnTo>
                    <a:pt x="313392" y="137819"/>
                  </a:lnTo>
                  <a:lnTo>
                    <a:pt x="317754" y="167001"/>
                  </a:lnTo>
                  <a:lnTo>
                    <a:pt x="317754" y="233598"/>
                  </a:lnTo>
                  <a:lnTo>
                    <a:pt x="324091" y="206390"/>
                  </a:lnTo>
                  <a:lnTo>
                    <a:pt x="326898" y="175383"/>
                  </a:lnTo>
                  <a:close/>
                </a:path>
                <a:path w="326898" h="351306">
                  <a:moveTo>
                    <a:pt x="317754" y="233598"/>
                  </a:moveTo>
                  <a:lnTo>
                    <a:pt x="317754" y="184527"/>
                  </a:lnTo>
                  <a:lnTo>
                    <a:pt x="313576" y="212972"/>
                  </a:lnTo>
                  <a:lnTo>
                    <a:pt x="306176" y="238656"/>
                  </a:lnTo>
                  <a:lnTo>
                    <a:pt x="283072" y="281645"/>
                  </a:lnTo>
                  <a:lnTo>
                    <a:pt x="251177" y="313301"/>
                  </a:lnTo>
                  <a:lnTo>
                    <a:pt x="213225" y="333429"/>
                  </a:lnTo>
                  <a:lnTo>
                    <a:pt x="171950" y="341837"/>
                  </a:lnTo>
                  <a:lnTo>
                    <a:pt x="150920" y="341586"/>
                  </a:lnTo>
                  <a:lnTo>
                    <a:pt x="109787" y="332050"/>
                  </a:lnTo>
                  <a:lnTo>
                    <a:pt x="72167" y="310309"/>
                  </a:lnTo>
                  <a:lnTo>
                    <a:pt x="40794" y="276170"/>
                  </a:lnTo>
                  <a:lnTo>
                    <a:pt x="18403" y="229439"/>
                  </a:lnTo>
                  <a:lnTo>
                    <a:pt x="9906" y="184527"/>
                  </a:lnTo>
                  <a:lnTo>
                    <a:pt x="9906" y="233548"/>
                  </a:lnTo>
                  <a:lnTo>
                    <a:pt x="34196" y="283540"/>
                  </a:lnTo>
                  <a:lnTo>
                    <a:pt x="68469" y="319748"/>
                  </a:lnTo>
                  <a:lnTo>
                    <a:pt x="109516" y="342233"/>
                  </a:lnTo>
                  <a:lnTo>
                    <a:pt x="154231" y="351306"/>
                  </a:lnTo>
                  <a:lnTo>
                    <a:pt x="176993" y="350910"/>
                  </a:lnTo>
                  <a:lnTo>
                    <a:pt x="221385" y="340449"/>
                  </a:lnTo>
                  <a:lnTo>
                    <a:pt x="261678" y="317354"/>
                  </a:lnTo>
                  <a:lnTo>
                    <a:pt x="294765" y="281938"/>
                  </a:lnTo>
                  <a:lnTo>
                    <a:pt x="317541" y="234510"/>
                  </a:lnTo>
                  <a:lnTo>
                    <a:pt x="317754" y="233598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2207254" y="4839839"/>
              <a:ext cx="216070" cy="1762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2202694" y="4835782"/>
              <a:ext cx="326898" cy="351306"/>
            </a:xfrm>
            <a:custGeom>
              <a:avLst/>
              <a:gdLst/>
              <a:ahLst/>
              <a:cxnLst/>
              <a:rect l="l" t="t" r="r" b="b"/>
              <a:pathLst>
                <a:path w="326898" h="351306">
                  <a:moveTo>
                    <a:pt x="233838" y="16633"/>
                  </a:moveTo>
                  <a:lnTo>
                    <a:pt x="229461" y="14228"/>
                  </a:lnTo>
                  <a:lnTo>
                    <a:pt x="208235" y="6328"/>
                  </a:lnTo>
                  <a:lnTo>
                    <a:pt x="186262" y="1586"/>
                  </a:lnTo>
                  <a:lnTo>
                    <a:pt x="163910" y="0"/>
                  </a:lnTo>
                  <a:lnTo>
                    <a:pt x="141550" y="1571"/>
                  </a:lnTo>
                  <a:lnTo>
                    <a:pt x="98276" y="14186"/>
                  </a:lnTo>
                  <a:lnTo>
                    <a:pt x="59393" y="39435"/>
                  </a:lnTo>
                  <a:lnTo>
                    <a:pt x="27852" y="77323"/>
                  </a:lnTo>
                  <a:lnTo>
                    <a:pt x="6603" y="127851"/>
                  </a:lnTo>
                  <a:lnTo>
                    <a:pt x="0" y="167001"/>
                  </a:lnTo>
                  <a:lnTo>
                    <a:pt x="0" y="184527"/>
                  </a:lnTo>
                  <a:lnTo>
                    <a:pt x="762" y="193671"/>
                  </a:lnTo>
                  <a:lnTo>
                    <a:pt x="2286" y="202815"/>
                  </a:lnTo>
                  <a:lnTo>
                    <a:pt x="4559" y="212031"/>
                  </a:lnTo>
                  <a:lnTo>
                    <a:pt x="4559" y="181733"/>
                  </a:lnTo>
                  <a:lnTo>
                    <a:pt x="5333" y="169033"/>
                  </a:lnTo>
                  <a:lnTo>
                    <a:pt x="7137" y="156333"/>
                  </a:lnTo>
                  <a:lnTo>
                    <a:pt x="9681" y="143633"/>
                  </a:lnTo>
                  <a:lnTo>
                    <a:pt x="12953" y="130933"/>
                  </a:lnTo>
                  <a:lnTo>
                    <a:pt x="15239" y="118233"/>
                  </a:lnTo>
                  <a:lnTo>
                    <a:pt x="17525" y="118233"/>
                  </a:lnTo>
                  <a:lnTo>
                    <a:pt x="19049" y="105533"/>
                  </a:lnTo>
                  <a:lnTo>
                    <a:pt x="19811" y="105533"/>
                  </a:lnTo>
                  <a:lnTo>
                    <a:pt x="28193" y="92833"/>
                  </a:lnTo>
                  <a:lnTo>
                    <a:pt x="30812" y="92833"/>
                  </a:lnTo>
                  <a:lnTo>
                    <a:pt x="36959" y="80905"/>
                  </a:lnTo>
                  <a:lnTo>
                    <a:pt x="44620" y="70330"/>
                  </a:lnTo>
                  <a:lnTo>
                    <a:pt x="46481" y="67433"/>
                  </a:lnTo>
                  <a:lnTo>
                    <a:pt x="46719" y="67433"/>
                  </a:lnTo>
                  <a:lnTo>
                    <a:pt x="51139" y="61332"/>
                  </a:lnTo>
                  <a:lnTo>
                    <a:pt x="62070" y="50304"/>
                  </a:lnTo>
                  <a:lnTo>
                    <a:pt x="68424" y="42033"/>
                  </a:lnTo>
                  <a:lnTo>
                    <a:pt x="71313" y="42033"/>
                  </a:lnTo>
                  <a:lnTo>
                    <a:pt x="85447" y="31607"/>
                  </a:lnTo>
                  <a:lnTo>
                    <a:pt x="89161" y="29659"/>
                  </a:lnTo>
                  <a:lnTo>
                    <a:pt x="89437" y="29333"/>
                  </a:lnTo>
                  <a:lnTo>
                    <a:pt x="89782" y="29333"/>
                  </a:lnTo>
                  <a:lnTo>
                    <a:pt x="104851" y="21429"/>
                  </a:lnTo>
                  <a:lnTo>
                    <a:pt x="109635" y="19773"/>
                  </a:lnTo>
                  <a:lnTo>
                    <a:pt x="112560" y="16633"/>
                  </a:lnTo>
                  <a:lnTo>
                    <a:pt x="118699" y="16633"/>
                  </a:lnTo>
                  <a:lnTo>
                    <a:pt x="125272" y="14357"/>
                  </a:lnTo>
                  <a:lnTo>
                    <a:pt x="146348" y="10377"/>
                  </a:lnTo>
                  <a:lnTo>
                    <a:pt x="167716" y="9477"/>
                  </a:lnTo>
                  <a:lnTo>
                    <a:pt x="189013" y="11643"/>
                  </a:lnTo>
                  <a:lnTo>
                    <a:pt x="208959" y="16633"/>
                  </a:lnTo>
                  <a:lnTo>
                    <a:pt x="233838" y="16633"/>
                  </a:lnTo>
                  <a:close/>
                </a:path>
                <a:path w="326898" h="351306">
                  <a:moveTo>
                    <a:pt x="13715" y="243066"/>
                  </a:moveTo>
                  <a:lnTo>
                    <a:pt x="13715" y="232533"/>
                  </a:lnTo>
                  <a:lnTo>
                    <a:pt x="10667" y="232533"/>
                  </a:lnTo>
                  <a:lnTo>
                    <a:pt x="10667" y="219833"/>
                  </a:lnTo>
                  <a:lnTo>
                    <a:pt x="7619" y="219833"/>
                  </a:lnTo>
                  <a:lnTo>
                    <a:pt x="7619" y="207133"/>
                  </a:lnTo>
                  <a:lnTo>
                    <a:pt x="6095" y="207133"/>
                  </a:lnTo>
                  <a:lnTo>
                    <a:pt x="6095" y="194433"/>
                  </a:lnTo>
                  <a:lnTo>
                    <a:pt x="5333" y="194433"/>
                  </a:lnTo>
                  <a:lnTo>
                    <a:pt x="5333" y="181733"/>
                  </a:lnTo>
                  <a:lnTo>
                    <a:pt x="4559" y="181733"/>
                  </a:lnTo>
                  <a:lnTo>
                    <a:pt x="4559" y="212031"/>
                  </a:lnTo>
                  <a:lnTo>
                    <a:pt x="9805" y="233297"/>
                  </a:lnTo>
                  <a:lnTo>
                    <a:pt x="13715" y="243066"/>
                  </a:lnTo>
                  <a:close/>
                </a:path>
                <a:path w="326898" h="351306">
                  <a:moveTo>
                    <a:pt x="18287" y="254487"/>
                  </a:moveTo>
                  <a:lnTo>
                    <a:pt x="18287" y="245233"/>
                  </a:lnTo>
                  <a:lnTo>
                    <a:pt x="14583" y="245233"/>
                  </a:lnTo>
                  <a:lnTo>
                    <a:pt x="18287" y="254487"/>
                  </a:lnTo>
                  <a:close/>
                </a:path>
                <a:path w="326898" h="351306">
                  <a:moveTo>
                    <a:pt x="24383" y="266725"/>
                  </a:moveTo>
                  <a:lnTo>
                    <a:pt x="24383" y="257933"/>
                  </a:lnTo>
                  <a:lnTo>
                    <a:pt x="19667" y="257933"/>
                  </a:lnTo>
                  <a:lnTo>
                    <a:pt x="20571" y="260192"/>
                  </a:lnTo>
                  <a:lnTo>
                    <a:pt x="24383" y="266725"/>
                  </a:lnTo>
                  <a:close/>
                </a:path>
                <a:path w="326898" h="351306">
                  <a:moveTo>
                    <a:pt x="326898" y="175383"/>
                  </a:moveTo>
                  <a:lnTo>
                    <a:pt x="326898" y="166239"/>
                  </a:lnTo>
                  <a:lnTo>
                    <a:pt x="326136" y="157857"/>
                  </a:lnTo>
                  <a:lnTo>
                    <a:pt x="311473" y="101050"/>
                  </a:lnTo>
                  <a:lnTo>
                    <a:pt x="284968" y="56858"/>
                  </a:lnTo>
                  <a:lnTo>
                    <a:pt x="249572" y="25282"/>
                  </a:lnTo>
                  <a:lnTo>
                    <a:pt x="233838" y="16633"/>
                  </a:lnTo>
                  <a:lnTo>
                    <a:pt x="215750" y="16633"/>
                  </a:lnTo>
                  <a:lnTo>
                    <a:pt x="219786" y="20941"/>
                  </a:lnTo>
                  <a:lnTo>
                    <a:pt x="229949" y="25124"/>
                  </a:lnTo>
                  <a:lnTo>
                    <a:pt x="237001" y="29333"/>
                  </a:lnTo>
                  <a:lnTo>
                    <a:pt x="239066" y="29333"/>
                  </a:lnTo>
                  <a:lnTo>
                    <a:pt x="241228" y="31856"/>
                  </a:lnTo>
                  <a:lnTo>
                    <a:pt x="248863" y="36413"/>
                  </a:lnTo>
                  <a:lnTo>
                    <a:pt x="255697" y="42033"/>
                  </a:lnTo>
                  <a:lnTo>
                    <a:pt x="260247" y="42033"/>
                  </a:lnTo>
                  <a:lnTo>
                    <a:pt x="270114" y="55020"/>
                  </a:lnTo>
                  <a:lnTo>
                    <a:pt x="281241" y="67433"/>
                  </a:lnTo>
                  <a:lnTo>
                    <a:pt x="286511" y="67433"/>
                  </a:lnTo>
                  <a:lnTo>
                    <a:pt x="286511" y="75276"/>
                  </a:lnTo>
                  <a:lnTo>
                    <a:pt x="289687" y="80133"/>
                  </a:lnTo>
                  <a:lnTo>
                    <a:pt x="295655" y="80133"/>
                  </a:lnTo>
                  <a:lnTo>
                    <a:pt x="295655" y="89666"/>
                  </a:lnTo>
                  <a:lnTo>
                    <a:pt x="297107" y="92833"/>
                  </a:lnTo>
                  <a:lnTo>
                    <a:pt x="302513" y="92833"/>
                  </a:lnTo>
                  <a:lnTo>
                    <a:pt x="302513" y="104634"/>
                  </a:lnTo>
                  <a:lnTo>
                    <a:pt x="302926" y="105533"/>
                  </a:lnTo>
                  <a:lnTo>
                    <a:pt x="308609" y="105533"/>
                  </a:lnTo>
                  <a:lnTo>
                    <a:pt x="308609" y="118233"/>
                  </a:lnTo>
                  <a:lnTo>
                    <a:pt x="313181" y="118233"/>
                  </a:lnTo>
                  <a:lnTo>
                    <a:pt x="313181" y="130933"/>
                  </a:lnTo>
                  <a:lnTo>
                    <a:pt x="316991" y="130933"/>
                  </a:lnTo>
                  <a:lnTo>
                    <a:pt x="316991" y="143633"/>
                  </a:lnTo>
                  <a:lnTo>
                    <a:pt x="319277" y="143633"/>
                  </a:lnTo>
                  <a:lnTo>
                    <a:pt x="319277" y="156333"/>
                  </a:lnTo>
                  <a:lnTo>
                    <a:pt x="321563" y="156333"/>
                  </a:lnTo>
                  <a:lnTo>
                    <a:pt x="321563" y="169033"/>
                  </a:lnTo>
                  <a:lnTo>
                    <a:pt x="322325" y="169033"/>
                  </a:lnTo>
                  <a:lnTo>
                    <a:pt x="322325" y="213968"/>
                  </a:lnTo>
                  <a:lnTo>
                    <a:pt x="324091" y="206390"/>
                  </a:lnTo>
                  <a:lnTo>
                    <a:pt x="326898" y="175383"/>
                  </a:lnTo>
                  <a:close/>
                </a:path>
                <a:path w="326898" h="351306">
                  <a:moveTo>
                    <a:pt x="322325" y="213968"/>
                  </a:moveTo>
                  <a:lnTo>
                    <a:pt x="322325" y="169033"/>
                  </a:lnTo>
                  <a:lnTo>
                    <a:pt x="321193" y="194433"/>
                  </a:lnTo>
                  <a:lnTo>
                    <a:pt x="319410" y="219833"/>
                  </a:lnTo>
                  <a:lnTo>
                    <a:pt x="316525" y="232533"/>
                  </a:lnTo>
                  <a:lnTo>
                    <a:pt x="312583" y="245233"/>
                  </a:lnTo>
                  <a:lnTo>
                    <a:pt x="307624" y="257933"/>
                  </a:lnTo>
                  <a:lnTo>
                    <a:pt x="303289" y="267214"/>
                  </a:lnTo>
                  <a:lnTo>
                    <a:pt x="307636" y="259706"/>
                  </a:lnTo>
                  <a:lnTo>
                    <a:pt x="317541" y="234510"/>
                  </a:lnTo>
                  <a:lnTo>
                    <a:pt x="322325" y="213968"/>
                  </a:lnTo>
                  <a:close/>
                </a:path>
                <a:path w="326898" h="351306">
                  <a:moveTo>
                    <a:pt x="200932" y="346833"/>
                  </a:moveTo>
                  <a:lnTo>
                    <a:pt x="125927" y="346833"/>
                  </a:lnTo>
                  <a:lnTo>
                    <a:pt x="131609" y="348426"/>
                  </a:lnTo>
                  <a:lnTo>
                    <a:pt x="154231" y="351306"/>
                  </a:lnTo>
                  <a:lnTo>
                    <a:pt x="176993" y="350910"/>
                  </a:lnTo>
                  <a:lnTo>
                    <a:pt x="199507" y="347278"/>
                  </a:lnTo>
                  <a:lnTo>
                    <a:pt x="200932" y="346833"/>
                  </a:lnTo>
                  <a:close/>
                </a:path>
                <a:path w="326898" h="351306">
                  <a:moveTo>
                    <a:pt x="93421" y="334977"/>
                  </a:moveTo>
                  <a:lnTo>
                    <a:pt x="92657" y="334133"/>
                  </a:lnTo>
                  <a:lnTo>
                    <a:pt x="91550" y="334133"/>
                  </a:lnTo>
                  <a:lnTo>
                    <a:pt x="93421" y="334977"/>
                  </a:lnTo>
                  <a:close/>
                </a:path>
                <a:path w="326898" h="351306">
                  <a:moveTo>
                    <a:pt x="71320" y="321604"/>
                  </a:moveTo>
                  <a:lnTo>
                    <a:pt x="61227" y="308733"/>
                  </a:lnTo>
                  <a:lnTo>
                    <a:pt x="56238" y="308733"/>
                  </a:lnTo>
                  <a:lnTo>
                    <a:pt x="68469" y="319748"/>
                  </a:lnTo>
                  <a:lnTo>
                    <a:pt x="71320" y="321604"/>
                  </a:lnTo>
                  <a:close/>
                </a:path>
                <a:path w="326898" h="351306">
                  <a:moveTo>
                    <a:pt x="51053" y="304065"/>
                  </a:moveTo>
                  <a:lnTo>
                    <a:pt x="51053" y="296033"/>
                  </a:lnTo>
                  <a:lnTo>
                    <a:pt x="44332" y="296033"/>
                  </a:lnTo>
                  <a:lnTo>
                    <a:pt x="50291" y="303379"/>
                  </a:lnTo>
                  <a:lnTo>
                    <a:pt x="51053" y="304065"/>
                  </a:lnTo>
                  <a:close/>
                </a:path>
                <a:path w="326898" h="351306">
                  <a:moveTo>
                    <a:pt x="40385" y="291169"/>
                  </a:moveTo>
                  <a:lnTo>
                    <a:pt x="40385" y="283333"/>
                  </a:lnTo>
                  <a:lnTo>
                    <a:pt x="34076" y="283333"/>
                  </a:lnTo>
                  <a:lnTo>
                    <a:pt x="34196" y="283540"/>
                  </a:lnTo>
                  <a:lnTo>
                    <a:pt x="40385" y="291169"/>
                  </a:lnTo>
                  <a:close/>
                </a:path>
                <a:path w="326898" h="351306">
                  <a:moveTo>
                    <a:pt x="32003" y="279782"/>
                  </a:moveTo>
                  <a:lnTo>
                    <a:pt x="32003" y="270633"/>
                  </a:lnTo>
                  <a:lnTo>
                    <a:pt x="26664" y="270633"/>
                  </a:lnTo>
                  <a:lnTo>
                    <a:pt x="32003" y="279782"/>
                  </a:lnTo>
                  <a:close/>
                </a:path>
                <a:path w="326898" h="351306">
                  <a:moveTo>
                    <a:pt x="293644" y="283333"/>
                  </a:moveTo>
                  <a:lnTo>
                    <a:pt x="287080" y="283333"/>
                  </a:lnTo>
                  <a:lnTo>
                    <a:pt x="278484" y="296033"/>
                  </a:lnTo>
                  <a:lnTo>
                    <a:pt x="269086" y="308733"/>
                  </a:lnTo>
                  <a:lnTo>
                    <a:pt x="263604" y="315587"/>
                  </a:lnTo>
                  <a:lnTo>
                    <a:pt x="279317" y="301167"/>
                  </a:lnTo>
                  <a:lnTo>
                    <a:pt x="293644" y="283333"/>
                  </a:lnTo>
                  <a:close/>
                </a:path>
                <a:path w="326898" h="351306">
                  <a:moveTo>
                    <a:pt x="255628" y="321433"/>
                  </a:moveTo>
                  <a:lnTo>
                    <a:pt x="248051" y="321433"/>
                  </a:lnTo>
                  <a:lnTo>
                    <a:pt x="237990" y="332496"/>
                  </a:lnTo>
                  <a:lnTo>
                    <a:pt x="242238" y="330461"/>
                  </a:lnTo>
                  <a:lnTo>
                    <a:pt x="255628" y="321433"/>
                  </a:lnTo>
                  <a:close/>
                </a:path>
                <a:path w="326898" h="351306">
                  <a:moveTo>
                    <a:pt x="234571" y="334133"/>
                  </a:moveTo>
                  <a:lnTo>
                    <a:pt x="224318" y="334133"/>
                  </a:lnTo>
                  <a:lnTo>
                    <a:pt x="216403" y="342004"/>
                  </a:lnTo>
                  <a:lnTo>
                    <a:pt x="221385" y="340449"/>
                  </a:lnTo>
                  <a:lnTo>
                    <a:pt x="234571" y="334133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2207254" y="4839839"/>
              <a:ext cx="317456" cy="3427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2202694" y="4835782"/>
              <a:ext cx="326898" cy="351306"/>
            </a:xfrm>
            <a:custGeom>
              <a:avLst/>
              <a:gdLst/>
              <a:ahLst/>
              <a:cxnLst/>
              <a:rect l="l" t="t" r="r" b="b"/>
              <a:pathLst>
                <a:path w="326898" h="351306">
                  <a:moveTo>
                    <a:pt x="326898" y="175383"/>
                  </a:moveTo>
                  <a:lnTo>
                    <a:pt x="326898" y="166239"/>
                  </a:lnTo>
                  <a:lnTo>
                    <a:pt x="326136" y="157857"/>
                  </a:lnTo>
                  <a:lnTo>
                    <a:pt x="311473" y="101050"/>
                  </a:lnTo>
                  <a:lnTo>
                    <a:pt x="284968" y="56858"/>
                  </a:lnTo>
                  <a:lnTo>
                    <a:pt x="249572" y="25282"/>
                  </a:lnTo>
                  <a:lnTo>
                    <a:pt x="208235" y="6328"/>
                  </a:lnTo>
                  <a:lnTo>
                    <a:pt x="163910" y="0"/>
                  </a:lnTo>
                  <a:lnTo>
                    <a:pt x="141550" y="1571"/>
                  </a:lnTo>
                  <a:lnTo>
                    <a:pt x="98276" y="14186"/>
                  </a:lnTo>
                  <a:lnTo>
                    <a:pt x="59393" y="39435"/>
                  </a:lnTo>
                  <a:lnTo>
                    <a:pt x="27852" y="77323"/>
                  </a:lnTo>
                  <a:lnTo>
                    <a:pt x="6603" y="127851"/>
                  </a:lnTo>
                  <a:lnTo>
                    <a:pt x="0" y="167001"/>
                  </a:lnTo>
                  <a:lnTo>
                    <a:pt x="0" y="184527"/>
                  </a:lnTo>
                  <a:lnTo>
                    <a:pt x="762" y="193671"/>
                  </a:lnTo>
                  <a:lnTo>
                    <a:pt x="2286" y="202815"/>
                  </a:lnTo>
                  <a:lnTo>
                    <a:pt x="9805" y="233297"/>
                  </a:lnTo>
                  <a:lnTo>
                    <a:pt x="9906" y="233548"/>
                  </a:lnTo>
                  <a:lnTo>
                    <a:pt x="9906" y="167001"/>
                  </a:lnTo>
                  <a:lnTo>
                    <a:pt x="10667" y="158619"/>
                  </a:lnTo>
                  <a:lnTo>
                    <a:pt x="25246" y="103635"/>
                  </a:lnTo>
                  <a:lnTo>
                    <a:pt x="51139" y="61332"/>
                  </a:lnTo>
                  <a:lnTo>
                    <a:pt x="85447" y="31607"/>
                  </a:lnTo>
                  <a:lnTo>
                    <a:pt x="125272" y="14357"/>
                  </a:lnTo>
                  <a:lnTo>
                    <a:pt x="167716" y="9477"/>
                  </a:lnTo>
                  <a:lnTo>
                    <a:pt x="189013" y="11643"/>
                  </a:lnTo>
                  <a:lnTo>
                    <a:pt x="229949" y="25124"/>
                  </a:lnTo>
                  <a:lnTo>
                    <a:pt x="266257" y="50717"/>
                  </a:lnTo>
                  <a:lnTo>
                    <a:pt x="295037" y="88316"/>
                  </a:lnTo>
                  <a:lnTo>
                    <a:pt x="313392" y="137819"/>
                  </a:lnTo>
                  <a:lnTo>
                    <a:pt x="317754" y="167001"/>
                  </a:lnTo>
                  <a:lnTo>
                    <a:pt x="317754" y="233598"/>
                  </a:lnTo>
                  <a:lnTo>
                    <a:pt x="324091" y="206390"/>
                  </a:lnTo>
                  <a:lnTo>
                    <a:pt x="326898" y="175383"/>
                  </a:lnTo>
                  <a:close/>
                </a:path>
                <a:path w="326898" h="351306">
                  <a:moveTo>
                    <a:pt x="317754" y="233598"/>
                  </a:moveTo>
                  <a:lnTo>
                    <a:pt x="317754" y="184527"/>
                  </a:lnTo>
                  <a:lnTo>
                    <a:pt x="313576" y="212972"/>
                  </a:lnTo>
                  <a:lnTo>
                    <a:pt x="306176" y="238656"/>
                  </a:lnTo>
                  <a:lnTo>
                    <a:pt x="283072" y="281645"/>
                  </a:lnTo>
                  <a:lnTo>
                    <a:pt x="251177" y="313301"/>
                  </a:lnTo>
                  <a:lnTo>
                    <a:pt x="213225" y="333429"/>
                  </a:lnTo>
                  <a:lnTo>
                    <a:pt x="171950" y="341837"/>
                  </a:lnTo>
                  <a:lnTo>
                    <a:pt x="150920" y="341586"/>
                  </a:lnTo>
                  <a:lnTo>
                    <a:pt x="109787" y="332050"/>
                  </a:lnTo>
                  <a:lnTo>
                    <a:pt x="72167" y="310309"/>
                  </a:lnTo>
                  <a:lnTo>
                    <a:pt x="40794" y="276170"/>
                  </a:lnTo>
                  <a:lnTo>
                    <a:pt x="18403" y="229439"/>
                  </a:lnTo>
                  <a:lnTo>
                    <a:pt x="9906" y="184527"/>
                  </a:lnTo>
                  <a:lnTo>
                    <a:pt x="9906" y="233548"/>
                  </a:lnTo>
                  <a:lnTo>
                    <a:pt x="34196" y="283540"/>
                  </a:lnTo>
                  <a:lnTo>
                    <a:pt x="68469" y="319748"/>
                  </a:lnTo>
                  <a:lnTo>
                    <a:pt x="109516" y="342233"/>
                  </a:lnTo>
                  <a:lnTo>
                    <a:pt x="154231" y="351306"/>
                  </a:lnTo>
                  <a:lnTo>
                    <a:pt x="176993" y="350910"/>
                  </a:lnTo>
                  <a:lnTo>
                    <a:pt x="221385" y="340449"/>
                  </a:lnTo>
                  <a:lnTo>
                    <a:pt x="261678" y="317354"/>
                  </a:lnTo>
                  <a:lnTo>
                    <a:pt x="294765" y="281938"/>
                  </a:lnTo>
                  <a:lnTo>
                    <a:pt x="317541" y="234510"/>
                  </a:lnTo>
                  <a:lnTo>
                    <a:pt x="317754" y="233598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2472442" y="4543298"/>
              <a:ext cx="588263" cy="358139"/>
            </a:xfrm>
            <a:custGeom>
              <a:avLst/>
              <a:gdLst/>
              <a:ahLst/>
              <a:cxnLst/>
              <a:rect l="l" t="t" r="r" b="b"/>
              <a:pathLst>
                <a:path w="588263" h="358139">
                  <a:moveTo>
                    <a:pt x="588264" y="22098"/>
                  </a:moveTo>
                  <a:lnTo>
                    <a:pt x="575310" y="0"/>
                  </a:lnTo>
                  <a:lnTo>
                    <a:pt x="0" y="336042"/>
                  </a:lnTo>
                  <a:lnTo>
                    <a:pt x="12954" y="358140"/>
                  </a:lnTo>
                  <a:lnTo>
                    <a:pt x="588264" y="22098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2472442" y="4543298"/>
              <a:ext cx="588263" cy="358139"/>
            </a:xfrm>
            <a:custGeom>
              <a:avLst/>
              <a:gdLst/>
              <a:ahLst/>
              <a:cxnLst/>
              <a:rect l="l" t="t" r="r" b="b"/>
              <a:pathLst>
                <a:path w="588263" h="358139">
                  <a:moveTo>
                    <a:pt x="588264" y="22098"/>
                  </a:moveTo>
                  <a:lnTo>
                    <a:pt x="575310" y="0"/>
                  </a:lnTo>
                  <a:lnTo>
                    <a:pt x="0" y="336042"/>
                  </a:lnTo>
                  <a:lnTo>
                    <a:pt x="12954" y="358140"/>
                  </a:lnTo>
                  <a:lnTo>
                    <a:pt x="588264" y="22098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2366143" y="5182616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26416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2472442" y="5921755"/>
              <a:ext cx="588263" cy="358139"/>
            </a:xfrm>
            <a:custGeom>
              <a:avLst/>
              <a:gdLst/>
              <a:ahLst/>
              <a:cxnLst/>
              <a:rect l="l" t="t" r="r" b="b"/>
              <a:pathLst>
                <a:path w="588263" h="358139">
                  <a:moveTo>
                    <a:pt x="588263" y="336041"/>
                  </a:moveTo>
                  <a:lnTo>
                    <a:pt x="12953" y="0"/>
                  </a:lnTo>
                  <a:lnTo>
                    <a:pt x="0" y="22098"/>
                  </a:lnTo>
                  <a:lnTo>
                    <a:pt x="575309" y="358139"/>
                  </a:lnTo>
                  <a:lnTo>
                    <a:pt x="588263" y="33604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2472442" y="5921755"/>
              <a:ext cx="588263" cy="358139"/>
            </a:xfrm>
            <a:custGeom>
              <a:avLst/>
              <a:gdLst/>
              <a:ahLst/>
              <a:cxnLst/>
              <a:rect l="l" t="t" r="r" b="b"/>
              <a:pathLst>
                <a:path w="588263" h="358139">
                  <a:moveTo>
                    <a:pt x="588263" y="336041"/>
                  </a:moveTo>
                  <a:lnTo>
                    <a:pt x="12953" y="0"/>
                  </a:lnTo>
                  <a:lnTo>
                    <a:pt x="0" y="22098"/>
                  </a:lnTo>
                  <a:lnTo>
                    <a:pt x="575309" y="358139"/>
                  </a:lnTo>
                  <a:lnTo>
                    <a:pt x="588263" y="33604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2525020" y="5811647"/>
              <a:ext cx="1270253" cy="0"/>
            </a:xfrm>
            <a:custGeom>
              <a:avLst/>
              <a:gdLst/>
              <a:ahLst/>
              <a:cxnLst/>
              <a:rect l="l" t="t" r="r" b="b"/>
              <a:pathLst>
                <a:path w="1270253">
                  <a:moveTo>
                    <a:pt x="1270253" y="0"/>
                  </a:moveTo>
                  <a:lnTo>
                    <a:pt x="0" y="0"/>
                  </a:lnTo>
                </a:path>
              </a:pathLst>
            </a:custGeom>
            <a:ln w="26416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3213106" y="4725416"/>
              <a:ext cx="0" cy="1371600"/>
            </a:xfrm>
            <a:custGeom>
              <a:avLst/>
              <a:gdLst/>
              <a:ahLst/>
              <a:cxnLst/>
              <a:rect l="l" t="t" r="r" b="b"/>
              <a:pathLst>
                <a:path h="1371600">
                  <a:moveTo>
                    <a:pt x="0" y="0"/>
                  </a:moveTo>
                  <a:lnTo>
                    <a:pt x="0" y="1371600"/>
                  </a:lnTo>
                </a:path>
              </a:pathLst>
            </a:custGeom>
            <a:ln w="27177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3364744" y="4544060"/>
              <a:ext cx="484631" cy="356615"/>
            </a:xfrm>
            <a:custGeom>
              <a:avLst/>
              <a:gdLst/>
              <a:ahLst/>
              <a:cxnLst/>
              <a:rect l="l" t="t" r="r" b="b"/>
              <a:pathLst>
                <a:path w="484631" h="356615">
                  <a:moveTo>
                    <a:pt x="484631" y="336041"/>
                  </a:moveTo>
                  <a:lnTo>
                    <a:pt x="14477" y="0"/>
                  </a:lnTo>
                  <a:lnTo>
                    <a:pt x="0" y="20574"/>
                  </a:lnTo>
                  <a:lnTo>
                    <a:pt x="469391" y="356615"/>
                  </a:lnTo>
                  <a:lnTo>
                    <a:pt x="484631" y="33604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3364744" y="4544060"/>
              <a:ext cx="484631" cy="356615"/>
            </a:xfrm>
            <a:custGeom>
              <a:avLst/>
              <a:gdLst/>
              <a:ahLst/>
              <a:cxnLst/>
              <a:rect l="l" t="t" r="r" b="b"/>
              <a:pathLst>
                <a:path w="484631" h="356615">
                  <a:moveTo>
                    <a:pt x="484631" y="336041"/>
                  </a:moveTo>
                  <a:lnTo>
                    <a:pt x="14477" y="0"/>
                  </a:lnTo>
                  <a:lnTo>
                    <a:pt x="0" y="20574"/>
                  </a:lnTo>
                  <a:lnTo>
                    <a:pt x="469391" y="356615"/>
                  </a:lnTo>
                  <a:lnTo>
                    <a:pt x="484631" y="33604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3953770" y="5182616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27177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2473966" y="5120893"/>
              <a:ext cx="1372362" cy="581406"/>
            </a:xfrm>
            <a:custGeom>
              <a:avLst/>
              <a:gdLst/>
              <a:ahLst/>
              <a:cxnLst/>
              <a:rect l="l" t="t" r="r" b="b"/>
              <a:pathLst>
                <a:path w="1372362" h="581405">
                  <a:moveTo>
                    <a:pt x="1372362" y="23622"/>
                  </a:moveTo>
                  <a:lnTo>
                    <a:pt x="1363218" y="0"/>
                  </a:lnTo>
                  <a:lnTo>
                    <a:pt x="0" y="557784"/>
                  </a:lnTo>
                  <a:lnTo>
                    <a:pt x="9144" y="581406"/>
                  </a:lnTo>
                  <a:lnTo>
                    <a:pt x="1372362" y="23622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2473966" y="5120893"/>
              <a:ext cx="1372362" cy="581406"/>
            </a:xfrm>
            <a:custGeom>
              <a:avLst/>
              <a:gdLst/>
              <a:ahLst/>
              <a:cxnLst/>
              <a:rect l="l" t="t" r="r" b="b"/>
              <a:pathLst>
                <a:path w="1372362" h="581405">
                  <a:moveTo>
                    <a:pt x="1372362" y="23622"/>
                  </a:moveTo>
                  <a:lnTo>
                    <a:pt x="1363218" y="0"/>
                  </a:lnTo>
                  <a:lnTo>
                    <a:pt x="0" y="557784"/>
                  </a:lnTo>
                  <a:lnTo>
                    <a:pt x="9144" y="581406"/>
                  </a:lnTo>
                  <a:lnTo>
                    <a:pt x="1372362" y="23622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6249663" y="4378577"/>
              <a:ext cx="327659" cy="351229"/>
            </a:xfrm>
            <a:custGeom>
              <a:avLst/>
              <a:gdLst/>
              <a:ahLst/>
              <a:cxnLst/>
              <a:rect l="l" t="t" r="r" b="b"/>
              <a:pathLst>
                <a:path w="327659" h="351229">
                  <a:moveTo>
                    <a:pt x="200660" y="4700"/>
                  </a:moveTo>
                  <a:lnTo>
                    <a:pt x="185420" y="1577"/>
                  </a:lnTo>
                  <a:lnTo>
                    <a:pt x="163830" y="0"/>
                  </a:lnTo>
                  <a:lnTo>
                    <a:pt x="140970" y="1580"/>
                  </a:lnTo>
                  <a:lnTo>
                    <a:pt x="97789" y="14211"/>
                  </a:lnTo>
                  <a:lnTo>
                    <a:pt x="58419" y="39471"/>
                  </a:lnTo>
                  <a:lnTo>
                    <a:pt x="26669" y="77357"/>
                  </a:lnTo>
                  <a:lnTo>
                    <a:pt x="6349" y="127871"/>
                  </a:lnTo>
                  <a:lnTo>
                    <a:pt x="0" y="157862"/>
                  </a:lnTo>
                  <a:lnTo>
                    <a:pt x="0" y="193676"/>
                  </a:lnTo>
                  <a:lnTo>
                    <a:pt x="1270" y="202820"/>
                  </a:lnTo>
                  <a:lnTo>
                    <a:pt x="5080" y="218052"/>
                  </a:lnTo>
                  <a:lnTo>
                    <a:pt x="5079" y="155758"/>
                  </a:lnTo>
                  <a:lnTo>
                    <a:pt x="10159" y="128672"/>
                  </a:lnTo>
                  <a:lnTo>
                    <a:pt x="25399" y="90422"/>
                  </a:lnTo>
                  <a:lnTo>
                    <a:pt x="48259" y="56833"/>
                  </a:lnTo>
                  <a:lnTo>
                    <a:pt x="78739" y="29930"/>
                  </a:lnTo>
                  <a:lnTo>
                    <a:pt x="115570" y="11743"/>
                  </a:lnTo>
                  <a:lnTo>
                    <a:pt x="148590" y="4700"/>
                  </a:lnTo>
                  <a:lnTo>
                    <a:pt x="200660" y="4700"/>
                  </a:lnTo>
                  <a:close/>
                </a:path>
                <a:path w="327659" h="351229">
                  <a:moveTo>
                    <a:pt x="199390" y="347204"/>
                  </a:moveTo>
                  <a:lnTo>
                    <a:pt x="199390" y="346838"/>
                  </a:lnTo>
                  <a:lnTo>
                    <a:pt x="176530" y="346785"/>
                  </a:lnTo>
                  <a:lnTo>
                    <a:pt x="143510" y="345398"/>
                  </a:lnTo>
                  <a:lnTo>
                    <a:pt x="105410" y="335128"/>
                  </a:lnTo>
                  <a:lnTo>
                    <a:pt x="72390" y="315993"/>
                  </a:lnTo>
                  <a:lnTo>
                    <a:pt x="53340" y="298832"/>
                  </a:lnTo>
                  <a:lnTo>
                    <a:pt x="52070" y="298832"/>
                  </a:lnTo>
                  <a:lnTo>
                    <a:pt x="52070" y="297308"/>
                  </a:lnTo>
                  <a:lnTo>
                    <a:pt x="48260" y="293498"/>
                  </a:lnTo>
                  <a:lnTo>
                    <a:pt x="46990" y="293498"/>
                  </a:lnTo>
                  <a:lnTo>
                    <a:pt x="46990" y="291974"/>
                  </a:lnTo>
                  <a:lnTo>
                    <a:pt x="43180" y="288164"/>
                  </a:lnTo>
                  <a:lnTo>
                    <a:pt x="43180" y="286640"/>
                  </a:lnTo>
                  <a:lnTo>
                    <a:pt x="40640" y="284354"/>
                  </a:lnTo>
                  <a:lnTo>
                    <a:pt x="39370" y="284354"/>
                  </a:lnTo>
                  <a:lnTo>
                    <a:pt x="39370" y="282830"/>
                  </a:lnTo>
                  <a:lnTo>
                    <a:pt x="38100" y="281306"/>
                  </a:lnTo>
                  <a:lnTo>
                    <a:pt x="38100" y="279782"/>
                  </a:lnTo>
                  <a:lnTo>
                    <a:pt x="36830" y="279020"/>
                  </a:lnTo>
                  <a:lnTo>
                    <a:pt x="35560" y="279020"/>
                  </a:lnTo>
                  <a:lnTo>
                    <a:pt x="35560" y="276734"/>
                  </a:lnTo>
                  <a:lnTo>
                    <a:pt x="34290" y="276734"/>
                  </a:lnTo>
                  <a:lnTo>
                    <a:pt x="34290" y="274448"/>
                  </a:lnTo>
                  <a:lnTo>
                    <a:pt x="33020" y="274448"/>
                  </a:lnTo>
                  <a:lnTo>
                    <a:pt x="33020" y="272924"/>
                  </a:lnTo>
                  <a:lnTo>
                    <a:pt x="31750" y="272162"/>
                  </a:lnTo>
                  <a:lnTo>
                    <a:pt x="31750" y="270638"/>
                  </a:lnTo>
                  <a:lnTo>
                    <a:pt x="30480" y="270638"/>
                  </a:lnTo>
                  <a:lnTo>
                    <a:pt x="30480" y="268352"/>
                  </a:lnTo>
                  <a:lnTo>
                    <a:pt x="29210" y="268352"/>
                  </a:lnTo>
                  <a:lnTo>
                    <a:pt x="29210" y="266828"/>
                  </a:lnTo>
                  <a:lnTo>
                    <a:pt x="27940" y="266828"/>
                  </a:lnTo>
                  <a:lnTo>
                    <a:pt x="27940" y="264542"/>
                  </a:lnTo>
                  <a:lnTo>
                    <a:pt x="26670" y="264542"/>
                  </a:lnTo>
                  <a:lnTo>
                    <a:pt x="26670" y="261494"/>
                  </a:lnTo>
                  <a:lnTo>
                    <a:pt x="25400" y="261494"/>
                  </a:lnTo>
                  <a:lnTo>
                    <a:pt x="25400" y="259970"/>
                  </a:lnTo>
                  <a:lnTo>
                    <a:pt x="24130" y="259970"/>
                  </a:lnTo>
                  <a:lnTo>
                    <a:pt x="24130" y="256922"/>
                  </a:lnTo>
                  <a:lnTo>
                    <a:pt x="22860" y="256922"/>
                  </a:lnTo>
                  <a:lnTo>
                    <a:pt x="22860" y="253874"/>
                  </a:lnTo>
                  <a:lnTo>
                    <a:pt x="21590" y="253874"/>
                  </a:lnTo>
                  <a:lnTo>
                    <a:pt x="21590" y="252350"/>
                  </a:lnTo>
                  <a:lnTo>
                    <a:pt x="20320" y="252350"/>
                  </a:lnTo>
                  <a:lnTo>
                    <a:pt x="20320" y="248540"/>
                  </a:lnTo>
                  <a:lnTo>
                    <a:pt x="19050" y="248540"/>
                  </a:lnTo>
                  <a:lnTo>
                    <a:pt x="19050" y="245492"/>
                  </a:lnTo>
                  <a:lnTo>
                    <a:pt x="17780" y="245492"/>
                  </a:lnTo>
                  <a:lnTo>
                    <a:pt x="17780" y="243206"/>
                  </a:lnTo>
                  <a:lnTo>
                    <a:pt x="16510" y="243206"/>
                  </a:lnTo>
                  <a:lnTo>
                    <a:pt x="16510" y="239396"/>
                  </a:lnTo>
                  <a:lnTo>
                    <a:pt x="15240" y="239396"/>
                  </a:lnTo>
                  <a:lnTo>
                    <a:pt x="15240" y="235586"/>
                  </a:lnTo>
                  <a:lnTo>
                    <a:pt x="13970" y="235586"/>
                  </a:lnTo>
                  <a:lnTo>
                    <a:pt x="13970" y="232538"/>
                  </a:lnTo>
                  <a:lnTo>
                    <a:pt x="12700" y="232538"/>
                  </a:lnTo>
                  <a:lnTo>
                    <a:pt x="12700" y="227966"/>
                  </a:lnTo>
                  <a:lnTo>
                    <a:pt x="11430" y="227966"/>
                  </a:lnTo>
                  <a:lnTo>
                    <a:pt x="11430" y="222632"/>
                  </a:lnTo>
                  <a:lnTo>
                    <a:pt x="10160" y="222632"/>
                  </a:lnTo>
                  <a:lnTo>
                    <a:pt x="10160" y="219584"/>
                  </a:lnTo>
                  <a:lnTo>
                    <a:pt x="8890" y="219584"/>
                  </a:lnTo>
                  <a:lnTo>
                    <a:pt x="8890" y="212726"/>
                  </a:lnTo>
                  <a:lnTo>
                    <a:pt x="7620" y="212726"/>
                  </a:lnTo>
                  <a:lnTo>
                    <a:pt x="7620" y="204344"/>
                  </a:lnTo>
                  <a:lnTo>
                    <a:pt x="6350" y="204344"/>
                  </a:lnTo>
                  <a:lnTo>
                    <a:pt x="6350" y="198248"/>
                  </a:lnTo>
                  <a:lnTo>
                    <a:pt x="5080" y="198248"/>
                  </a:lnTo>
                  <a:lnTo>
                    <a:pt x="20320" y="260164"/>
                  </a:lnTo>
                  <a:lnTo>
                    <a:pt x="49530" y="303326"/>
                  </a:lnTo>
                  <a:lnTo>
                    <a:pt x="87630" y="332618"/>
                  </a:lnTo>
                  <a:lnTo>
                    <a:pt x="130810" y="348351"/>
                  </a:lnTo>
                  <a:lnTo>
                    <a:pt x="153670" y="351229"/>
                  </a:lnTo>
                  <a:lnTo>
                    <a:pt x="176530" y="350834"/>
                  </a:lnTo>
                  <a:lnTo>
                    <a:pt x="199390" y="347204"/>
                  </a:lnTo>
                  <a:close/>
                </a:path>
                <a:path w="327659" h="351229">
                  <a:moveTo>
                    <a:pt x="327660" y="175388"/>
                  </a:moveTo>
                  <a:lnTo>
                    <a:pt x="320040" y="127866"/>
                  </a:lnTo>
                  <a:lnTo>
                    <a:pt x="298450" y="77347"/>
                  </a:lnTo>
                  <a:lnTo>
                    <a:pt x="267970" y="39460"/>
                  </a:lnTo>
                  <a:lnTo>
                    <a:pt x="228600" y="14203"/>
                  </a:lnTo>
                  <a:lnTo>
                    <a:pt x="200660" y="4700"/>
                  </a:lnTo>
                  <a:lnTo>
                    <a:pt x="177800" y="4700"/>
                  </a:lnTo>
                  <a:lnTo>
                    <a:pt x="196850" y="7745"/>
                  </a:lnTo>
                  <a:lnTo>
                    <a:pt x="209550" y="11189"/>
                  </a:lnTo>
                  <a:lnTo>
                    <a:pt x="254000" y="34912"/>
                  </a:lnTo>
                  <a:lnTo>
                    <a:pt x="274320" y="51944"/>
                  </a:lnTo>
                  <a:lnTo>
                    <a:pt x="274320" y="53468"/>
                  </a:lnTo>
                  <a:lnTo>
                    <a:pt x="279400" y="58040"/>
                  </a:lnTo>
                  <a:lnTo>
                    <a:pt x="279400" y="59564"/>
                  </a:lnTo>
                  <a:lnTo>
                    <a:pt x="283210" y="62612"/>
                  </a:lnTo>
                  <a:lnTo>
                    <a:pt x="283210" y="64136"/>
                  </a:lnTo>
                  <a:lnTo>
                    <a:pt x="287020" y="67184"/>
                  </a:lnTo>
                  <a:lnTo>
                    <a:pt x="287020" y="68708"/>
                  </a:lnTo>
                  <a:lnTo>
                    <a:pt x="288290" y="69470"/>
                  </a:lnTo>
                  <a:lnTo>
                    <a:pt x="288290" y="70994"/>
                  </a:lnTo>
                  <a:lnTo>
                    <a:pt x="289560" y="70994"/>
                  </a:lnTo>
                  <a:lnTo>
                    <a:pt x="290830" y="72518"/>
                  </a:lnTo>
                  <a:lnTo>
                    <a:pt x="290830" y="74042"/>
                  </a:lnTo>
                  <a:lnTo>
                    <a:pt x="292100" y="74804"/>
                  </a:lnTo>
                  <a:lnTo>
                    <a:pt x="292100" y="76328"/>
                  </a:lnTo>
                  <a:lnTo>
                    <a:pt x="293370" y="76328"/>
                  </a:lnTo>
                  <a:lnTo>
                    <a:pt x="293370" y="78614"/>
                  </a:lnTo>
                  <a:lnTo>
                    <a:pt x="294640" y="78614"/>
                  </a:lnTo>
                  <a:lnTo>
                    <a:pt x="294640" y="80900"/>
                  </a:lnTo>
                  <a:lnTo>
                    <a:pt x="295910" y="80900"/>
                  </a:lnTo>
                  <a:lnTo>
                    <a:pt x="295910" y="82424"/>
                  </a:lnTo>
                  <a:lnTo>
                    <a:pt x="297180" y="82424"/>
                  </a:lnTo>
                  <a:lnTo>
                    <a:pt x="297180" y="84710"/>
                  </a:lnTo>
                  <a:lnTo>
                    <a:pt x="298450" y="84710"/>
                  </a:lnTo>
                  <a:lnTo>
                    <a:pt x="298450" y="87758"/>
                  </a:lnTo>
                  <a:lnTo>
                    <a:pt x="299720" y="87758"/>
                  </a:lnTo>
                  <a:lnTo>
                    <a:pt x="300990" y="88520"/>
                  </a:lnTo>
                  <a:lnTo>
                    <a:pt x="300990" y="91568"/>
                  </a:lnTo>
                  <a:lnTo>
                    <a:pt x="302260" y="91568"/>
                  </a:lnTo>
                  <a:lnTo>
                    <a:pt x="302260" y="94616"/>
                  </a:lnTo>
                  <a:lnTo>
                    <a:pt x="303530" y="94616"/>
                  </a:lnTo>
                  <a:lnTo>
                    <a:pt x="303530" y="96140"/>
                  </a:lnTo>
                  <a:lnTo>
                    <a:pt x="304800" y="96140"/>
                  </a:lnTo>
                  <a:lnTo>
                    <a:pt x="304800" y="99188"/>
                  </a:lnTo>
                  <a:lnTo>
                    <a:pt x="306070" y="99188"/>
                  </a:lnTo>
                  <a:lnTo>
                    <a:pt x="306070" y="102998"/>
                  </a:lnTo>
                  <a:lnTo>
                    <a:pt x="307340" y="102998"/>
                  </a:lnTo>
                  <a:lnTo>
                    <a:pt x="307340" y="104522"/>
                  </a:lnTo>
                  <a:lnTo>
                    <a:pt x="308610" y="104522"/>
                  </a:lnTo>
                  <a:lnTo>
                    <a:pt x="308610" y="108332"/>
                  </a:lnTo>
                  <a:lnTo>
                    <a:pt x="309880" y="108332"/>
                  </a:lnTo>
                  <a:lnTo>
                    <a:pt x="309880" y="112142"/>
                  </a:lnTo>
                  <a:lnTo>
                    <a:pt x="311150" y="112142"/>
                  </a:lnTo>
                  <a:lnTo>
                    <a:pt x="311150" y="114428"/>
                  </a:lnTo>
                  <a:lnTo>
                    <a:pt x="312420" y="114428"/>
                  </a:lnTo>
                  <a:lnTo>
                    <a:pt x="312420" y="119000"/>
                  </a:lnTo>
                  <a:lnTo>
                    <a:pt x="313690" y="119000"/>
                  </a:lnTo>
                  <a:lnTo>
                    <a:pt x="313690" y="123572"/>
                  </a:lnTo>
                  <a:lnTo>
                    <a:pt x="314960" y="123572"/>
                  </a:lnTo>
                  <a:lnTo>
                    <a:pt x="314960" y="126620"/>
                  </a:lnTo>
                  <a:lnTo>
                    <a:pt x="316230" y="126620"/>
                  </a:lnTo>
                  <a:lnTo>
                    <a:pt x="316230" y="131954"/>
                  </a:lnTo>
                  <a:lnTo>
                    <a:pt x="317500" y="131954"/>
                  </a:lnTo>
                  <a:lnTo>
                    <a:pt x="317500" y="139574"/>
                  </a:lnTo>
                  <a:lnTo>
                    <a:pt x="318770" y="139574"/>
                  </a:lnTo>
                  <a:lnTo>
                    <a:pt x="318770" y="143384"/>
                  </a:lnTo>
                  <a:lnTo>
                    <a:pt x="320040" y="143384"/>
                  </a:lnTo>
                  <a:lnTo>
                    <a:pt x="320040" y="153290"/>
                  </a:lnTo>
                  <a:lnTo>
                    <a:pt x="321310" y="153290"/>
                  </a:lnTo>
                  <a:lnTo>
                    <a:pt x="321310" y="217625"/>
                  </a:lnTo>
                  <a:lnTo>
                    <a:pt x="323850" y="206382"/>
                  </a:lnTo>
                  <a:lnTo>
                    <a:pt x="327660" y="175388"/>
                  </a:lnTo>
                  <a:close/>
                </a:path>
                <a:path w="327659" h="351229">
                  <a:moveTo>
                    <a:pt x="321310" y="217625"/>
                  </a:moveTo>
                  <a:lnTo>
                    <a:pt x="321310" y="160910"/>
                  </a:lnTo>
                  <a:lnTo>
                    <a:pt x="320040" y="194492"/>
                  </a:lnTo>
                  <a:lnTo>
                    <a:pt x="318770" y="208271"/>
                  </a:lnTo>
                  <a:lnTo>
                    <a:pt x="307340" y="247845"/>
                  </a:lnTo>
                  <a:lnTo>
                    <a:pt x="287020" y="283269"/>
                  </a:lnTo>
                  <a:lnTo>
                    <a:pt x="257810" y="312611"/>
                  </a:lnTo>
                  <a:lnTo>
                    <a:pt x="223520" y="333937"/>
                  </a:lnTo>
                  <a:lnTo>
                    <a:pt x="184150" y="345314"/>
                  </a:lnTo>
                  <a:lnTo>
                    <a:pt x="177800" y="346076"/>
                  </a:lnTo>
                  <a:lnTo>
                    <a:pt x="177800" y="346838"/>
                  </a:lnTo>
                  <a:lnTo>
                    <a:pt x="199390" y="346838"/>
                  </a:lnTo>
                  <a:lnTo>
                    <a:pt x="220979" y="340379"/>
                  </a:lnTo>
                  <a:lnTo>
                    <a:pt x="261620" y="317296"/>
                  </a:lnTo>
                  <a:lnTo>
                    <a:pt x="294640" y="281896"/>
                  </a:lnTo>
                  <a:lnTo>
                    <a:pt x="317500" y="234490"/>
                  </a:lnTo>
                  <a:lnTo>
                    <a:pt x="321310" y="217625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6254997" y="4382616"/>
              <a:ext cx="316707" cy="3427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6249663" y="4545584"/>
              <a:ext cx="327659" cy="184222"/>
            </a:xfrm>
            <a:custGeom>
              <a:avLst/>
              <a:gdLst/>
              <a:ahLst/>
              <a:cxnLst/>
              <a:rect l="l" t="t" r="r" b="b"/>
              <a:pathLst>
                <a:path w="327659" h="184222">
                  <a:moveTo>
                    <a:pt x="762" y="17526"/>
                  </a:moveTo>
                  <a:lnTo>
                    <a:pt x="761" y="0"/>
                  </a:lnTo>
                  <a:lnTo>
                    <a:pt x="0" y="9144"/>
                  </a:lnTo>
                  <a:lnTo>
                    <a:pt x="762" y="17526"/>
                  </a:lnTo>
                  <a:close/>
                </a:path>
                <a:path w="327659" h="184222">
                  <a:moveTo>
                    <a:pt x="327660" y="8382"/>
                  </a:moveTo>
                  <a:lnTo>
                    <a:pt x="320523" y="-39140"/>
                  </a:lnTo>
                  <a:lnTo>
                    <a:pt x="299641" y="-89659"/>
                  </a:lnTo>
                  <a:lnTo>
                    <a:pt x="268349" y="-127546"/>
                  </a:lnTo>
                  <a:lnTo>
                    <a:pt x="229608" y="-152802"/>
                  </a:lnTo>
                  <a:lnTo>
                    <a:pt x="186381" y="-165429"/>
                  </a:lnTo>
                  <a:lnTo>
                    <a:pt x="164010" y="-167006"/>
                  </a:lnTo>
                  <a:lnTo>
                    <a:pt x="141629" y="-165426"/>
                  </a:lnTo>
                  <a:lnTo>
                    <a:pt x="98311" y="-152795"/>
                  </a:lnTo>
                  <a:lnTo>
                    <a:pt x="59391" y="-127535"/>
                  </a:lnTo>
                  <a:lnTo>
                    <a:pt x="27830" y="-89648"/>
                  </a:lnTo>
                  <a:lnTo>
                    <a:pt x="6587" y="-39135"/>
                  </a:lnTo>
                  <a:lnTo>
                    <a:pt x="761" y="-9143"/>
                  </a:lnTo>
                  <a:lnTo>
                    <a:pt x="762" y="26670"/>
                  </a:lnTo>
                  <a:lnTo>
                    <a:pt x="2286" y="35814"/>
                  </a:lnTo>
                  <a:lnTo>
                    <a:pt x="9813" y="66277"/>
                  </a:lnTo>
                  <a:lnTo>
                    <a:pt x="9906" y="66507"/>
                  </a:lnTo>
                  <a:lnTo>
                    <a:pt x="9906" y="0"/>
                  </a:lnTo>
                  <a:lnTo>
                    <a:pt x="10667" y="-8381"/>
                  </a:lnTo>
                  <a:lnTo>
                    <a:pt x="25295" y="-63344"/>
                  </a:lnTo>
                  <a:lnTo>
                    <a:pt x="51210" y="-105644"/>
                  </a:lnTo>
                  <a:lnTo>
                    <a:pt x="85518" y="-135381"/>
                  </a:lnTo>
                  <a:lnTo>
                    <a:pt x="125329" y="-152653"/>
                  </a:lnTo>
                  <a:lnTo>
                    <a:pt x="167749" y="-157557"/>
                  </a:lnTo>
                  <a:lnTo>
                    <a:pt x="189034" y="-155402"/>
                  </a:lnTo>
                  <a:lnTo>
                    <a:pt x="229944" y="-141939"/>
                  </a:lnTo>
                  <a:lnTo>
                    <a:pt x="266233" y="-116354"/>
                  </a:lnTo>
                  <a:lnTo>
                    <a:pt x="295008" y="-78744"/>
                  </a:lnTo>
                  <a:lnTo>
                    <a:pt x="313376" y="-29209"/>
                  </a:lnTo>
                  <a:lnTo>
                    <a:pt x="317754" y="0"/>
                  </a:lnTo>
                  <a:lnTo>
                    <a:pt x="317754" y="68048"/>
                  </a:lnTo>
                  <a:lnTo>
                    <a:pt x="317978" y="67483"/>
                  </a:lnTo>
                  <a:lnTo>
                    <a:pt x="324678" y="39375"/>
                  </a:lnTo>
                  <a:lnTo>
                    <a:pt x="327660" y="8382"/>
                  </a:lnTo>
                  <a:close/>
                </a:path>
                <a:path w="327659" h="184222">
                  <a:moveTo>
                    <a:pt x="317754" y="68048"/>
                  </a:moveTo>
                  <a:lnTo>
                    <a:pt x="317754" y="17526"/>
                  </a:lnTo>
                  <a:lnTo>
                    <a:pt x="313598" y="45990"/>
                  </a:lnTo>
                  <a:lnTo>
                    <a:pt x="306215" y="71689"/>
                  </a:lnTo>
                  <a:lnTo>
                    <a:pt x="283132" y="114695"/>
                  </a:lnTo>
                  <a:lnTo>
                    <a:pt x="251243" y="146352"/>
                  </a:lnTo>
                  <a:lnTo>
                    <a:pt x="213285" y="166472"/>
                  </a:lnTo>
                  <a:lnTo>
                    <a:pt x="171997" y="174864"/>
                  </a:lnTo>
                  <a:lnTo>
                    <a:pt x="150960" y="174604"/>
                  </a:lnTo>
                  <a:lnTo>
                    <a:pt x="109810" y="165051"/>
                  </a:lnTo>
                  <a:lnTo>
                    <a:pt x="72175" y="143297"/>
                  </a:lnTo>
                  <a:lnTo>
                    <a:pt x="40792" y="109152"/>
                  </a:lnTo>
                  <a:lnTo>
                    <a:pt x="18399" y="62428"/>
                  </a:lnTo>
                  <a:lnTo>
                    <a:pt x="9906" y="17526"/>
                  </a:lnTo>
                  <a:lnTo>
                    <a:pt x="9906" y="66507"/>
                  </a:lnTo>
                  <a:lnTo>
                    <a:pt x="34199" y="116491"/>
                  </a:lnTo>
                  <a:lnTo>
                    <a:pt x="68449" y="152680"/>
                  </a:lnTo>
                  <a:lnTo>
                    <a:pt x="109470" y="175153"/>
                  </a:lnTo>
                  <a:lnTo>
                    <a:pt x="154171" y="184222"/>
                  </a:lnTo>
                  <a:lnTo>
                    <a:pt x="176936" y="183827"/>
                  </a:lnTo>
                  <a:lnTo>
                    <a:pt x="221361" y="173372"/>
                  </a:lnTo>
                  <a:lnTo>
                    <a:pt x="261738" y="150289"/>
                  </a:lnTo>
                  <a:lnTo>
                    <a:pt x="295008" y="114831"/>
                  </a:lnTo>
                  <a:lnTo>
                    <a:pt x="307948" y="92668"/>
                  </a:lnTo>
                  <a:lnTo>
                    <a:pt x="317754" y="6804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7129447" y="5180436"/>
              <a:ext cx="32661" cy="21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6991090" y="4835720"/>
              <a:ext cx="326390" cy="351317"/>
            </a:xfrm>
            <a:custGeom>
              <a:avLst/>
              <a:gdLst/>
              <a:ahLst/>
              <a:cxnLst/>
              <a:rect l="l" t="t" r="r" b="b"/>
              <a:pathLst>
                <a:path w="326390" h="351317">
                  <a:moveTo>
                    <a:pt x="199390" y="4757"/>
                  </a:moveTo>
                  <a:lnTo>
                    <a:pt x="184150" y="1560"/>
                  </a:lnTo>
                  <a:lnTo>
                    <a:pt x="162560" y="0"/>
                  </a:lnTo>
                  <a:lnTo>
                    <a:pt x="139700" y="1597"/>
                  </a:lnTo>
                  <a:lnTo>
                    <a:pt x="96519" y="14263"/>
                  </a:lnTo>
                  <a:lnTo>
                    <a:pt x="58419" y="39549"/>
                  </a:lnTo>
                  <a:lnTo>
                    <a:pt x="26669" y="77446"/>
                  </a:lnTo>
                  <a:lnTo>
                    <a:pt x="6349" y="127946"/>
                  </a:lnTo>
                  <a:lnTo>
                    <a:pt x="0" y="157919"/>
                  </a:lnTo>
                  <a:lnTo>
                    <a:pt x="0" y="184589"/>
                  </a:lnTo>
                  <a:lnTo>
                    <a:pt x="1270" y="202877"/>
                  </a:lnTo>
                  <a:lnTo>
                    <a:pt x="3810" y="213033"/>
                  </a:lnTo>
                  <a:lnTo>
                    <a:pt x="3810" y="188399"/>
                  </a:lnTo>
                  <a:lnTo>
                    <a:pt x="5079" y="156368"/>
                  </a:lnTo>
                  <a:lnTo>
                    <a:pt x="6349" y="142672"/>
                  </a:lnTo>
                  <a:lnTo>
                    <a:pt x="8889" y="129198"/>
                  </a:lnTo>
                  <a:lnTo>
                    <a:pt x="13969" y="116009"/>
                  </a:lnTo>
                  <a:lnTo>
                    <a:pt x="17779" y="103215"/>
                  </a:lnTo>
                  <a:lnTo>
                    <a:pt x="39369" y="67765"/>
                  </a:lnTo>
                  <a:lnTo>
                    <a:pt x="67309" y="38327"/>
                  </a:lnTo>
                  <a:lnTo>
                    <a:pt x="101599" y="16910"/>
                  </a:lnTo>
                  <a:lnTo>
                    <a:pt x="142240" y="5519"/>
                  </a:lnTo>
                  <a:lnTo>
                    <a:pt x="148590" y="4757"/>
                  </a:lnTo>
                  <a:lnTo>
                    <a:pt x="199390" y="4757"/>
                  </a:lnTo>
                  <a:close/>
                </a:path>
                <a:path w="326390" h="351317">
                  <a:moveTo>
                    <a:pt x="199390" y="346895"/>
                  </a:moveTo>
                  <a:lnTo>
                    <a:pt x="137160" y="344666"/>
                  </a:lnTo>
                  <a:lnTo>
                    <a:pt x="100330" y="332925"/>
                  </a:lnTo>
                  <a:lnTo>
                    <a:pt x="67310" y="312233"/>
                  </a:lnTo>
                  <a:lnTo>
                    <a:pt x="48260" y="294317"/>
                  </a:lnTo>
                  <a:lnTo>
                    <a:pt x="46990" y="294317"/>
                  </a:lnTo>
                  <a:lnTo>
                    <a:pt x="46990" y="292793"/>
                  </a:lnTo>
                  <a:lnTo>
                    <a:pt x="44450" y="289745"/>
                  </a:lnTo>
                  <a:lnTo>
                    <a:pt x="43180" y="289745"/>
                  </a:lnTo>
                  <a:lnTo>
                    <a:pt x="43180" y="288221"/>
                  </a:lnTo>
                  <a:lnTo>
                    <a:pt x="40640" y="285173"/>
                  </a:lnTo>
                  <a:lnTo>
                    <a:pt x="39370" y="285173"/>
                  </a:lnTo>
                  <a:lnTo>
                    <a:pt x="39370" y="283557"/>
                  </a:lnTo>
                  <a:lnTo>
                    <a:pt x="38100" y="282125"/>
                  </a:lnTo>
                  <a:lnTo>
                    <a:pt x="36830" y="282125"/>
                  </a:lnTo>
                  <a:lnTo>
                    <a:pt x="36830" y="279839"/>
                  </a:lnTo>
                  <a:lnTo>
                    <a:pt x="35560" y="279839"/>
                  </a:lnTo>
                  <a:lnTo>
                    <a:pt x="35560" y="277553"/>
                  </a:lnTo>
                  <a:lnTo>
                    <a:pt x="34290" y="277553"/>
                  </a:lnTo>
                  <a:lnTo>
                    <a:pt x="34290" y="275267"/>
                  </a:lnTo>
                  <a:lnTo>
                    <a:pt x="33020" y="275267"/>
                  </a:lnTo>
                  <a:lnTo>
                    <a:pt x="33020" y="273743"/>
                  </a:lnTo>
                  <a:lnTo>
                    <a:pt x="31750" y="272981"/>
                  </a:lnTo>
                  <a:lnTo>
                    <a:pt x="31750" y="271457"/>
                  </a:lnTo>
                  <a:lnTo>
                    <a:pt x="30480" y="270695"/>
                  </a:lnTo>
                  <a:lnTo>
                    <a:pt x="30480" y="269171"/>
                  </a:lnTo>
                  <a:lnTo>
                    <a:pt x="29210" y="269171"/>
                  </a:lnTo>
                  <a:lnTo>
                    <a:pt x="29210" y="267647"/>
                  </a:lnTo>
                  <a:lnTo>
                    <a:pt x="27940" y="266885"/>
                  </a:lnTo>
                  <a:lnTo>
                    <a:pt x="27940" y="265361"/>
                  </a:lnTo>
                  <a:lnTo>
                    <a:pt x="26670" y="265361"/>
                  </a:lnTo>
                  <a:lnTo>
                    <a:pt x="26670" y="262313"/>
                  </a:lnTo>
                  <a:lnTo>
                    <a:pt x="25400" y="262313"/>
                  </a:lnTo>
                  <a:lnTo>
                    <a:pt x="25400" y="260789"/>
                  </a:lnTo>
                  <a:lnTo>
                    <a:pt x="24130" y="260027"/>
                  </a:lnTo>
                  <a:lnTo>
                    <a:pt x="24130" y="258503"/>
                  </a:lnTo>
                  <a:lnTo>
                    <a:pt x="22860" y="258503"/>
                  </a:lnTo>
                  <a:lnTo>
                    <a:pt x="22860" y="256979"/>
                  </a:lnTo>
                  <a:lnTo>
                    <a:pt x="21590" y="256979"/>
                  </a:lnTo>
                  <a:lnTo>
                    <a:pt x="21590" y="253169"/>
                  </a:lnTo>
                  <a:lnTo>
                    <a:pt x="20320" y="253169"/>
                  </a:lnTo>
                  <a:lnTo>
                    <a:pt x="20320" y="250121"/>
                  </a:lnTo>
                  <a:lnTo>
                    <a:pt x="19050" y="250121"/>
                  </a:lnTo>
                  <a:lnTo>
                    <a:pt x="19050" y="248597"/>
                  </a:lnTo>
                  <a:lnTo>
                    <a:pt x="17780" y="248597"/>
                  </a:lnTo>
                  <a:lnTo>
                    <a:pt x="17780" y="244787"/>
                  </a:lnTo>
                  <a:lnTo>
                    <a:pt x="16510" y="244787"/>
                  </a:lnTo>
                  <a:lnTo>
                    <a:pt x="16510" y="240977"/>
                  </a:lnTo>
                  <a:lnTo>
                    <a:pt x="15240" y="240977"/>
                  </a:lnTo>
                  <a:lnTo>
                    <a:pt x="15240" y="237167"/>
                  </a:lnTo>
                  <a:lnTo>
                    <a:pt x="13970" y="237167"/>
                  </a:lnTo>
                  <a:lnTo>
                    <a:pt x="13970" y="234881"/>
                  </a:lnTo>
                  <a:lnTo>
                    <a:pt x="12700" y="234881"/>
                  </a:lnTo>
                  <a:lnTo>
                    <a:pt x="12700" y="229547"/>
                  </a:lnTo>
                  <a:lnTo>
                    <a:pt x="11430" y="229547"/>
                  </a:lnTo>
                  <a:lnTo>
                    <a:pt x="11430" y="224975"/>
                  </a:lnTo>
                  <a:lnTo>
                    <a:pt x="10160" y="224975"/>
                  </a:lnTo>
                  <a:lnTo>
                    <a:pt x="10160" y="221927"/>
                  </a:lnTo>
                  <a:lnTo>
                    <a:pt x="8890" y="221927"/>
                  </a:lnTo>
                  <a:lnTo>
                    <a:pt x="8890" y="215069"/>
                  </a:lnTo>
                  <a:lnTo>
                    <a:pt x="7620" y="215069"/>
                  </a:lnTo>
                  <a:lnTo>
                    <a:pt x="7620" y="207449"/>
                  </a:lnTo>
                  <a:lnTo>
                    <a:pt x="6350" y="207449"/>
                  </a:lnTo>
                  <a:lnTo>
                    <a:pt x="6350" y="202877"/>
                  </a:lnTo>
                  <a:lnTo>
                    <a:pt x="5080" y="202877"/>
                  </a:lnTo>
                  <a:lnTo>
                    <a:pt x="5080" y="188399"/>
                  </a:lnTo>
                  <a:lnTo>
                    <a:pt x="3810" y="188399"/>
                  </a:lnTo>
                  <a:lnTo>
                    <a:pt x="8890" y="233343"/>
                  </a:lnTo>
                  <a:lnTo>
                    <a:pt x="33020" y="283564"/>
                  </a:lnTo>
                  <a:lnTo>
                    <a:pt x="67310" y="319760"/>
                  </a:lnTo>
                  <a:lnTo>
                    <a:pt x="107950" y="342241"/>
                  </a:lnTo>
                  <a:lnTo>
                    <a:pt x="153670" y="351317"/>
                  </a:lnTo>
                  <a:lnTo>
                    <a:pt x="175260" y="350924"/>
                  </a:lnTo>
                  <a:lnTo>
                    <a:pt x="198120" y="347297"/>
                  </a:lnTo>
                  <a:lnTo>
                    <a:pt x="199390" y="346895"/>
                  </a:lnTo>
                  <a:close/>
                </a:path>
                <a:path w="326390" h="351317">
                  <a:moveTo>
                    <a:pt x="326390" y="175445"/>
                  </a:moveTo>
                  <a:lnTo>
                    <a:pt x="325120" y="166301"/>
                  </a:lnTo>
                  <a:lnTo>
                    <a:pt x="325120" y="157919"/>
                  </a:lnTo>
                  <a:lnTo>
                    <a:pt x="320040" y="127883"/>
                  </a:lnTo>
                  <a:lnTo>
                    <a:pt x="298450" y="77314"/>
                  </a:lnTo>
                  <a:lnTo>
                    <a:pt x="266700" y="39410"/>
                  </a:lnTo>
                  <a:lnTo>
                    <a:pt x="227329" y="14162"/>
                  </a:lnTo>
                  <a:lnTo>
                    <a:pt x="199390" y="4757"/>
                  </a:lnTo>
                  <a:lnTo>
                    <a:pt x="176530" y="4757"/>
                  </a:lnTo>
                  <a:lnTo>
                    <a:pt x="185420" y="5849"/>
                  </a:lnTo>
                  <a:lnTo>
                    <a:pt x="199390" y="8531"/>
                  </a:lnTo>
                  <a:lnTo>
                    <a:pt x="234950" y="22693"/>
                  </a:lnTo>
                  <a:lnTo>
                    <a:pt x="265430" y="45152"/>
                  </a:lnTo>
                  <a:lnTo>
                    <a:pt x="275590" y="54287"/>
                  </a:lnTo>
                  <a:lnTo>
                    <a:pt x="275590" y="55811"/>
                  </a:lnTo>
                  <a:lnTo>
                    <a:pt x="279400" y="58859"/>
                  </a:lnTo>
                  <a:lnTo>
                    <a:pt x="279400" y="60383"/>
                  </a:lnTo>
                  <a:lnTo>
                    <a:pt x="283210" y="64193"/>
                  </a:lnTo>
                  <a:lnTo>
                    <a:pt x="283210" y="65717"/>
                  </a:lnTo>
                  <a:lnTo>
                    <a:pt x="284480" y="65717"/>
                  </a:lnTo>
                  <a:lnTo>
                    <a:pt x="285750" y="67241"/>
                  </a:lnTo>
                  <a:lnTo>
                    <a:pt x="285750" y="68765"/>
                  </a:lnTo>
                  <a:lnTo>
                    <a:pt x="287020" y="68765"/>
                  </a:lnTo>
                  <a:lnTo>
                    <a:pt x="288290" y="70289"/>
                  </a:lnTo>
                  <a:lnTo>
                    <a:pt x="288290" y="71813"/>
                  </a:lnTo>
                  <a:lnTo>
                    <a:pt x="290830" y="73337"/>
                  </a:lnTo>
                  <a:lnTo>
                    <a:pt x="290830" y="74861"/>
                  </a:lnTo>
                  <a:lnTo>
                    <a:pt x="292100" y="75623"/>
                  </a:lnTo>
                  <a:lnTo>
                    <a:pt x="292100" y="77147"/>
                  </a:lnTo>
                  <a:lnTo>
                    <a:pt x="293370" y="77147"/>
                  </a:lnTo>
                  <a:lnTo>
                    <a:pt x="293370" y="78671"/>
                  </a:lnTo>
                  <a:lnTo>
                    <a:pt x="294640" y="79433"/>
                  </a:lnTo>
                  <a:lnTo>
                    <a:pt x="294640" y="80957"/>
                  </a:lnTo>
                  <a:lnTo>
                    <a:pt x="295910" y="81719"/>
                  </a:lnTo>
                  <a:lnTo>
                    <a:pt x="295910" y="83243"/>
                  </a:lnTo>
                  <a:lnTo>
                    <a:pt x="297180" y="83243"/>
                  </a:lnTo>
                  <a:lnTo>
                    <a:pt x="297180" y="84767"/>
                  </a:lnTo>
                  <a:lnTo>
                    <a:pt x="298450" y="85529"/>
                  </a:lnTo>
                  <a:lnTo>
                    <a:pt x="298450" y="88577"/>
                  </a:lnTo>
                  <a:lnTo>
                    <a:pt x="299720" y="88577"/>
                  </a:lnTo>
                  <a:lnTo>
                    <a:pt x="299720" y="90101"/>
                  </a:lnTo>
                  <a:lnTo>
                    <a:pt x="300990" y="90101"/>
                  </a:lnTo>
                  <a:lnTo>
                    <a:pt x="300990" y="93149"/>
                  </a:lnTo>
                  <a:lnTo>
                    <a:pt x="302260" y="93149"/>
                  </a:lnTo>
                  <a:lnTo>
                    <a:pt x="302260" y="96197"/>
                  </a:lnTo>
                  <a:lnTo>
                    <a:pt x="303530" y="96197"/>
                  </a:lnTo>
                  <a:lnTo>
                    <a:pt x="303530" y="99245"/>
                  </a:lnTo>
                  <a:lnTo>
                    <a:pt x="304800" y="99245"/>
                  </a:lnTo>
                  <a:lnTo>
                    <a:pt x="304800" y="100769"/>
                  </a:lnTo>
                  <a:lnTo>
                    <a:pt x="306070" y="100769"/>
                  </a:lnTo>
                  <a:lnTo>
                    <a:pt x="306070" y="104579"/>
                  </a:lnTo>
                  <a:lnTo>
                    <a:pt x="307340" y="104579"/>
                  </a:lnTo>
                  <a:lnTo>
                    <a:pt x="307340" y="107627"/>
                  </a:lnTo>
                  <a:lnTo>
                    <a:pt x="308610" y="107627"/>
                  </a:lnTo>
                  <a:lnTo>
                    <a:pt x="308610" y="109913"/>
                  </a:lnTo>
                  <a:lnTo>
                    <a:pt x="309880" y="109913"/>
                  </a:lnTo>
                  <a:lnTo>
                    <a:pt x="309880" y="113723"/>
                  </a:lnTo>
                  <a:lnTo>
                    <a:pt x="311150" y="113723"/>
                  </a:lnTo>
                  <a:lnTo>
                    <a:pt x="311150" y="116009"/>
                  </a:lnTo>
                  <a:lnTo>
                    <a:pt x="312420" y="116009"/>
                  </a:lnTo>
                  <a:lnTo>
                    <a:pt x="312420" y="120581"/>
                  </a:lnTo>
                  <a:lnTo>
                    <a:pt x="313690" y="120581"/>
                  </a:lnTo>
                  <a:lnTo>
                    <a:pt x="313690" y="125915"/>
                  </a:lnTo>
                  <a:lnTo>
                    <a:pt x="314960" y="125915"/>
                  </a:lnTo>
                  <a:lnTo>
                    <a:pt x="314960" y="128963"/>
                  </a:lnTo>
                  <a:lnTo>
                    <a:pt x="316230" y="128963"/>
                  </a:lnTo>
                  <a:lnTo>
                    <a:pt x="316230" y="135059"/>
                  </a:lnTo>
                  <a:lnTo>
                    <a:pt x="317500" y="135059"/>
                  </a:lnTo>
                  <a:lnTo>
                    <a:pt x="317500" y="142679"/>
                  </a:lnTo>
                  <a:lnTo>
                    <a:pt x="318770" y="142679"/>
                  </a:lnTo>
                  <a:lnTo>
                    <a:pt x="318770" y="147251"/>
                  </a:lnTo>
                  <a:lnTo>
                    <a:pt x="320040" y="147251"/>
                  </a:lnTo>
                  <a:lnTo>
                    <a:pt x="320040" y="158681"/>
                  </a:lnTo>
                  <a:lnTo>
                    <a:pt x="321310" y="158681"/>
                  </a:lnTo>
                  <a:lnTo>
                    <a:pt x="321310" y="215821"/>
                  </a:lnTo>
                  <a:lnTo>
                    <a:pt x="323850" y="206449"/>
                  </a:lnTo>
                  <a:lnTo>
                    <a:pt x="326390" y="175445"/>
                  </a:lnTo>
                  <a:close/>
                </a:path>
                <a:path w="326390" h="351317">
                  <a:moveTo>
                    <a:pt x="321310" y="215821"/>
                  </a:moveTo>
                  <a:lnTo>
                    <a:pt x="321310" y="158681"/>
                  </a:lnTo>
                  <a:lnTo>
                    <a:pt x="320040" y="194971"/>
                  </a:lnTo>
                  <a:lnTo>
                    <a:pt x="314960" y="222219"/>
                  </a:lnTo>
                  <a:lnTo>
                    <a:pt x="299720" y="260544"/>
                  </a:lnTo>
                  <a:lnTo>
                    <a:pt x="276860" y="294086"/>
                  </a:lnTo>
                  <a:lnTo>
                    <a:pt x="246379" y="320903"/>
                  </a:lnTo>
                  <a:lnTo>
                    <a:pt x="209550" y="339050"/>
                  </a:lnTo>
                  <a:lnTo>
                    <a:pt x="176530" y="346133"/>
                  </a:lnTo>
                  <a:lnTo>
                    <a:pt x="176530" y="346895"/>
                  </a:lnTo>
                  <a:lnTo>
                    <a:pt x="199390" y="346895"/>
                  </a:lnTo>
                  <a:lnTo>
                    <a:pt x="219710" y="340472"/>
                  </a:lnTo>
                  <a:lnTo>
                    <a:pt x="260350" y="317389"/>
                  </a:lnTo>
                  <a:lnTo>
                    <a:pt x="293370" y="281984"/>
                  </a:lnTo>
                  <a:lnTo>
                    <a:pt x="316230" y="234566"/>
                  </a:lnTo>
                  <a:lnTo>
                    <a:pt x="321310" y="21582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6995675" y="4839816"/>
              <a:ext cx="316695" cy="3427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6991090" y="4835720"/>
              <a:ext cx="326898" cy="351317"/>
            </a:xfrm>
            <a:custGeom>
              <a:avLst/>
              <a:gdLst/>
              <a:ahLst/>
              <a:cxnLst/>
              <a:rect l="l" t="t" r="r" b="b"/>
              <a:pathLst>
                <a:path w="326898" h="351317">
                  <a:moveTo>
                    <a:pt x="326898" y="175445"/>
                  </a:moveTo>
                  <a:lnTo>
                    <a:pt x="326136" y="166301"/>
                  </a:lnTo>
                  <a:lnTo>
                    <a:pt x="326136" y="157919"/>
                  </a:lnTo>
                  <a:lnTo>
                    <a:pt x="320282" y="127883"/>
                  </a:lnTo>
                  <a:lnTo>
                    <a:pt x="299019" y="77314"/>
                  </a:lnTo>
                  <a:lnTo>
                    <a:pt x="267472" y="39410"/>
                  </a:lnTo>
                  <a:lnTo>
                    <a:pt x="228590" y="14162"/>
                  </a:lnTo>
                  <a:lnTo>
                    <a:pt x="185324" y="1560"/>
                  </a:lnTo>
                  <a:lnTo>
                    <a:pt x="162967" y="0"/>
                  </a:lnTo>
                  <a:lnTo>
                    <a:pt x="140621" y="1597"/>
                  </a:lnTo>
                  <a:lnTo>
                    <a:pt x="97431" y="14263"/>
                  </a:lnTo>
                  <a:lnTo>
                    <a:pt x="58704" y="39549"/>
                  </a:lnTo>
                  <a:lnTo>
                    <a:pt x="27388" y="77446"/>
                  </a:lnTo>
                  <a:lnTo>
                    <a:pt x="6432" y="127946"/>
                  </a:lnTo>
                  <a:lnTo>
                    <a:pt x="0" y="167063"/>
                  </a:lnTo>
                  <a:lnTo>
                    <a:pt x="0" y="184589"/>
                  </a:lnTo>
                  <a:lnTo>
                    <a:pt x="1524" y="202877"/>
                  </a:lnTo>
                  <a:lnTo>
                    <a:pt x="9144" y="233192"/>
                  </a:lnTo>
                  <a:lnTo>
                    <a:pt x="9144" y="167063"/>
                  </a:lnTo>
                  <a:lnTo>
                    <a:pt x="9905" y="158681"/>
                  </a:lnTo>
                  <a:lnTo>
                    <a:pt x="24605" y="103781"/>
                  </a:lnTo>
                  <a:lnTo>
                    <a:pt x="50576" y="61511"/>
                  </a:lnTo>
                  <a:lnTo>
                    <a:pt x="84924" y="31780"/>
                  </a:lnTo>
                  <a:lnTo>
                    <a:pt x="124759" y="14496"/>
                  </a:lnTo>
                  <a:lnTo>
                    <a:pt x="167187" y="9567"/>
                  </a:lnTo>
                  <a:lnTo>
                    <a:pt x="188470" y="11708"/>
                  </a:lnTo>
                  <a:lnTo>
                    <a:pt x="229364" y="25142"/>
                  </a:lnTo>
                  <a:lnTo>
                    <a:pt x="265621" y="50703"/>
                  </a:lnTo>
                  <a:lnTo>
                    <a:pt x="294348" y="88301"/>
                  </a:lnTo>
                  <a:lnTo>
                    <a:pt x="312652" y="137842"/>
                  </a:lnTo>
                  <a:lnTo>
                    <a:pt x="316992" y="167063"/>
                  </a:lnTo>
                  <a:lnTo>
                    <a:pt x="316992" y="234996"/>
                  </a:lnTo>
                  <a:lnTo>
                    <a:pt x="317163" y="234566"/>
                  </a:lnTo>
                  <a:lnTo>
                    <a:pt x="323878" y="206449"/>
                  </a:lnTo>
                  <a:lnTo>
                    <a:pt x="326898" y="175445"/>
                  </a:lnTo>
                  <a:close/>
                </a:path>
                <a:path w="326898" h="351317">
                  <a:moveTo>
                    <a:pt x="316992" y="234996"/>
                  </a:moveTo>
                  <a:lnTo>
                    <a:pt x="316992" y="184589"/>
                  </a:lnTo>
                  <a:lnTo>
                    <a:pt x="312882" y="213086"/>
                  </a:lnTo>
                  <a:lnTo>
                    <a:pt x="305536" y="238806"/>
                  </a:lnTo>
                  <a:lnTo>
                    <a:pt x="282508" y="281827"/>
                  </a:lnTo>
                  <a:lnTo>
                    <a:pt x="250648" y="313470"/>
                  </a:lnTo>
                  <a:lnTo>
                    <a:pt x="212699" y="333557"/>
                  </a:lnTo>
                  <a:lnTo>
                    <a:pt x="171402" y="341909"/>
                  </a:lnTo>
                  <a:lnTo>
                    <a:pt x="150355" y="341628"/>
                  </a:lnTo>
                  <a:lnTo>
                    <a:pt x="109178" y="332040"/>
                  </a:lnTo>
                  <a:lnTo>
                    <a:pt x="71507" y="310267"/>
                  </a:lnTo>
                  <a:lnTo>
                    <a:pt x="40086" y="276132"/>
                  </a:lnTo>
                  <a:lnTo>
                    <a:pt x="17655" y="229452"/>
                  </a:lnTo>
                  <a:lnTo>
                    <a:pt x="9144" y="184589"/>
                  </a:lnTo>
                  <a:lnTo>
                    <a:pt x="9144" y="233192"/>
                  </a:lnTo>
                  <a:lnTo>
                    <a:pt x="33736" y="283564"/>
                  </a:lnTo>
                  <a:lnTo>
                    <a:pt x="68053" y="319760"/>
                  </a:lnTo>
                  <a:lnTo>
                    <a:pt x="109063" y="342241"/>
                  </a:lnTo>
                  <a:lnTo>
                    <a:pt x="153698" y="351317"/>
                  </a:lnTo>
                  <a:lnTo>
                    <a:pt x="176417" y="350924"/>
                  </a:lnTo>
                  <a:lnTo>
                    <a:pt x="220738" y="340472"/>
                  </a:lnTo>
                  <a:lnTo>
                    <a:pt x="261015" y="317389"/>
                  </a:lnTo>
                  <a:lnTo>
                    <a:pt x="294179" y="281984"/>
                  </a:lnTo>
                  <a:lnTo>
                    <a:pt x="307135" y="259757"/>
                  </a:lnTo>
                  <a:lnTo>
                    <a:pt x="316992" y="234996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7129447" y="5980536"/>
              <a:ext cx="32661" cy="21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6991090" y="5635820"/>
              <a:ext cx="326390" cy="351317"/>
            </a:xfrm>
            <a:custGeom>
              <a:avLst/>
              <a:gdLst/>
              <a:ahLst/>
              <a:cxnLst/>
              <a:rect l="l" t="t" r="r" b="b"/>
              <a:pathLst>
                <a:path w="326390" h="351317">
                  <a:moveTo>
                    <a:pt x="199390" y="4757"/>
                  </a:moveTo>
                  <a:lnTo>
                    <a:pt x="184150" y="1560"/>
                  </a:lnTo>
                  <a:lnTo>
                    <a:pt x="162560" y="0"/>
                  </a:lnTo>
                  <a:lnTo>
                    <a:pt x="139700" y="1597"/>
                  </a:lnTo>
                  <a:lnTo>
                    <a:pt x="96519" y="14263"/>
                  </a:lnTo>
                  <a:lnTo>
                    <a:pt x="58419" y="39549"/>
                  </a:lnTo>
                  <a:lnTo>
                    <a:pt x="26669" y="77446"/>
                  </a:lnTo>
                  <a:lnTo>
                    <a:pt x="6349" y="127946"/>
                  </a:lnTo>
                  <a:lnTo>
                    <a:pt x="0" y="157919"/>
                  </a:lnTo>
                  <a:lnTo>
                    <a:pt x="0" y="184589"/>
                  </a:lnTo>
                  <a:lnTo>
                    <a:pt x="1270" y="202877"/>
                  </a:lnTo>
                  <a:lnTo>
                    <a:pt x="3810" y="213033"/>
                  </a:lnTo>
                  <a:lnTo>
                    <a:pt x="3810" y="188399"/>
                  </a:lnTo>
                  <a:lnTo>
                    <a:pt x="5079" y="156368"/>
                  </a:lnTo>
                  <a:lnTo>
                    <a:pt x="6349" y="142672"/>
                  </a:lnTo>
                  <a:lnTo>
                    <a:pt x="8889" y="129198"/>
                  </a:lnTo>
                  <a:lnTo>
                    <a:pt x="13969" y="116009"/>
                  </a:lnTo>
                  <a:lnTo>
                    <a:pt x="17779" y="103215"/>
                  </a:lnTo>
                  <a:lnTo>
                    <a:pt x="39369" y="67765"/>
                  </a:lnTo>
                  <a:lnTo>
                    <a:pt x="67309" y="38327"/>
                  </a:lnTo>
                  <a:lnTo>
                    <a:pt x="101599" y="16910"/>
                  </a:lnTo>
                  <a:lnTo>
                    <a:pt x="142240" y="5519"/>
                  </a:lnTo>
                  <a:lnTo>
                    <a:pt x="148590" y="4757"/>
                  </a:lnTo>
                  <a:lnTo>
                    <a:pt x="199390" y="4757"/>
                  </a:lnTo>
                  <a:close/>
                </a:path>
                <a:path w="326390" h="351317">
                  <a:moveTo>
                    <a:pt x="199390" y="346895"/>
                  </a:moveTo>
                  <a:lnTo>
                    <a:pt x="137160" y="344666"/>
                  </a:lnTo>
                  <a:lnTo>
                    <a:pt x="100330" y="332925"/>
                  </a:lnTo>
                  <a:lnTo>
                    <a:pt x="67310" y="312233"/>
                  </a:lnTo>
                  <a:lnTo>
                    <a:pt x="48260" y="294317"/>
                  </a:lnTo>
                  <a:lnTo>
                    <a:pt x="46990" y="294317"/>
                  </a:lnTo>
                  <a:lnTo>
                    <a:pt x="46990" y="292793"/>
                  </a:lnTo>
                  <a:lnTo>
                    <a:pt x="44450" y="289745"/>
                  </a:lnTo>
                  <a:lnTo>
                    <a:pt x="43180" y="289745"/>
                  </a:lnTo>
                  <a:lnTo>
                    <a:pt x="43180" y="288221"/>
                  </a:lnTo>
                  <a:lnTo>
                    <a:pt x="40640" y="285173"/>
                  </a:lnTo>
                  <a:lnTo>
                    <a:pt x="39370" y="285173"/>
                  </a:lnTo>
                  <a:lnTo>
                    <a:pt x="39370" y="283557"/>
                  </a:lnTo>
                  <a:lnTo>
                    <a:pt x="38100" y="282125"/>
                  </a:lnTo>
                  <a:lnTo>
                    <a:pt x="36830" y="282125"/>
                  </a:lnTo>
                  <a:lnTo>
                    <a:pt x="36830" y="279839"/>
                  </a:lnTo>
                  <a:lnTo>
                    <a:pt x="35560" y="279839"/>
                  </a:lnTo>
                  <a:lnTo>
                    <a:pt x="35560" y="277553"/>
                  </a:lnTo>
                  <a:lnTo>
                    <a:pt x="34290" y="277553"/>
                  </a:lnTo>
                  <a:lnTo>
                    <a:pt x="34290" y="275267"/>
                  </a:lnTo>
                  <a:lnTo>
                    <a:pt x="33020" y="275267"/>
                  </a:lnTo>
                  <a:lnTo>
                    <a:pt x="33020" y="273743"/>
                  </a:lnTo>
                  <a:lnTo>
                    <a:pt x="31750" y="272981"/>
                  </a:lnTo>
                  <a:lnTo>
                    <a:pt x="31750" y="271457"/>
                  </a:lnTo>
                  <a:lnTo>
                    <a:pt x="30480" y="270695"/>
                  </a:lnTo>
                  <a:lnTo>
                    <a:pt x="30480" y="269171"/>
                  </a:lnTo>
                  <a:lnTo>
                    <a:pt x="29210" y="269171"/>
                  </a:lnTo>
                  <a:lnTo>
                    <a:pt x="29210" y="267647"/>
                  </a:lnTo>
                  <a:lnTo>
                    <a:pt x="27940" y="266885"/>
                  </a:lnTo>
                  <a:lnTo>
                    <a:pt x="27940" y="265361"/>
                  </a:lnTo>
                  <a:lnTo>
                    <a:pt x="26670" y="265361"/>
                  </a:lnTo>
                  <a:lnTo>
                    <a:pt x="26670" y="262313"/>
                  </a:lnTo>
                  <a:lnTo>
                    <a:pt x="25400" y="262313"/>
                  </a:lnTo>
                  <a:lnTo>
                    <a:pt x="25400" y="260789"/>
                  </a:lnTo>
                  <a:lnTo>
                    <a:pt x="24130" y="260027"/>
                  </a:lnTo>
                  <a:lnTo>
                    <a:pt x="24130" y="258503"/>
                  </a:lnTo>
                  <a:lnTo>
                    <a:pt x="22860" y="258503"/>
                  </a:lnTo>
                  <a:lnTo>
                    <a:pt x="22860" y="256979"/>
                  </a:lnTo>
                  <a:lnTo>
                    <a:pt x="21590" y="256979"/>
                  </a:lnTo>
                  <a:lnTo>
                    <a:pt x="21590" y="253169"/>
                  </a:lnTo>
                  <a:lnTo>
                    <a:pt x="20320" y="253169"/>
                  </a:lnTo>
                  <a:lnTo>
                    <a:pt x="20320" y="250121"/>
                  </a:lnTo>
                  <a:lnTo>
                    <a:pt x="19050" y="250121"/>
                  </a:lnTo>
                  <a:lnTo>
                    <a:pt x="19050" y="248597"/>
                  </a:lnTo>
                  <a:lnTo>
                    <a:pt x="17780" y="248597"/>
                  </a:lnTo>
                  <a:lnTo>
                    <a:pt x="17780" y="244787"/>
                  </a:lnTo>
                  <a:lnTo>
                    <a:pt x="16510" y="244787"/>
                  </a:lnTo>
                  <a:lnTo>
                    <a:pt x="16510" y="240977"/>
                  </a:lnTo>
                  <a:lnTo>
                    <a:pt x="15240" y="240977"/>
                  </a:lnTo>
                  <a:lnTo>
                    <a:pt x="15240" y="237167"/>
                  </a:lnTo>
                  <a:lnTo>
                    <a:pt x="13970" y="237167"/>
                  </a:lnTo>
                  <a:lnTo>
                    <a:pt x="13970" y="234881"/>
                  </a:lnTo>
                  <a:lnTo>
                    <a:pt x="12700" y="234881"/>
                  </a:lnTo>
                  <a:lnTo>
                    <a:pt x="12700" y="229547"/>
                  </a:lnTo>
                  <a:lnTo>
                    <a:pt x="11430" y="229547"/>
                  </a:lnTo>
                  <a:lnTo>
                    <a:pt x="11430" y="224975"/>
                  </a:lnTo>
                  <a:lnTo>
                    <a:pt x="10160" y="224975"/>
                  </a:lnTo>
                  <a:lnTo>
                    <a:pt x="10160" y="221927"/>
                  </a:lnTo>
                  <a:lnTo>
                    <a:pt x="8890" y="221927"/>
                  </a:lnTo>
                  <a:lnTo>
                    <a:pt x="8890" y="215069"/>
                  </a:lnTo>
                  <a:lnTo>
                    <a:pt x="7620" y="215069"/>
                  </a:lnTo>
                  <a:lnTo>
                    <a:pt x="7620" y="207449"/>
                  </a:lnTo>
                  <a:lnTo>
                    <a:pt x="6350" y="207449"/>
                  </a:lnTo>
                  <a:lnTo>
                    <a:pt x="6350" y="202877"/>
                  </a:lnTo>
                  <a:lnTo>
                    <a:pt x="5080" y="202877"/>
                  </a:lnTo>
                  <a:lnTo>
                    <a:pt x="5080" y="188399"/>
                  </a:lnTo>
                  <a:lnTo>
                    <a:pt x="3810" y="188399"/>
                  </a:lnTo>
                  <a:lnTo>
                    <a:pt x="8890" y="233343"/>
                  </a:lnTo>
                  <a:lnTo>
                    <a:pt x="33020" y="283564"/>
                  </a:lnTo>
                  <a:lnTo>
                    <a:pt x="67310" y="319760"/>
                  </a:lnTo>
                  <a:lnTo>
                    <a:pt x="107950" y="342241"/>
                  </a:lnTo>
                  <a:lnTo>
                    <a:pt x="153670" y="351317"/>
                  </a:lnTo>
                  <a:lnTo>
                    <a:pt x="175260" y="350924"/>
                  </a:lnTo>
                  <a:lnTo>
                    <a:pt x="198120" y="347297"/>
                  </a:lnTo>
                  <a:lnTo>
                    <a:pt x="199390" y="346895"/>
                  </a:lnTo>
                  <a:close/>
                </a:path>
                <a:path w="326390" h="351317">
                  <a:moveTo>
                    <a:pt x="326390" y="175445"/>
                  </a:moveTo>
                  <a:lnTo>
                    <a:pt x="325120" y="166301"/>
                  </a:lnTo>
                  <a:lnTo>
                    <a:pt x="325120" y="157919"/>
                  </a:lnTo>
                  <a:lnTo>
                    <a:pt x="320040" y="127883"/>
                  </a:lnTo>
                  <a:lnTo>
                    <a:pt x="298450" y="77314"/>
                  </a:lnTo>
                  <a:lnTo>
                    <a:pt x="266700" y="39410"/>
                  </a:lnTo>
                  <a:lnTo>
                    <a:pt x="227329" y="14162"/>
                  </a:lnTo>
                  <a:lnTo>
                    <a:pt x="199390" y="4757"/>
                  </a:lnTo>
                  <a:lnTo>
                    <a:pt x="176530" y="4757"/>
                  </a:lnTo>
                  <a:lnTo>
                    <a:pt x="185420" y="5849"/>
                  </a:lnTo>
                  <a:lnTo>
                    <a:pt x="199390" y="8531"/>
                  </a:lnTo>
                  <a:lnTo>
                    <a:pt x="234950" y="22693"/>
                  </a:lnTo>
                  <a:lnTo>
                    <a:pt x="265430" y="45152"/>
                  </a:lnTo>
                  <a:lnTo>
                    <a:pt x="275590" y="54287"/>
                  </a:lnTo>
                  <a:lnTo>
                    <a:pt x="275590" y="55811"/>
                  </a:lnTo>
                  <a:lnTo>
                    <a:pt x="279400" y="58859"/>
                  </a:lnTo>
                  <a:lnTo>
                    <a:pt x="279400" y="60383"/>
                  </a:lnTo>
                  <a:lnTo>
                    <a:pt x="283210" y="64193"/>
                  </a:lnTo>
                  <a:lnTo>
                    <a:pt x="283210" y="65717"/>
                  </a:lnTo>
                  <a:lnTo>
                    <a:pt x="284480" y="65717"/>
                  </a:lnTo>
                  <a:lnTo>
                    <a:pt x="285750" y="67241"/>
                  </a:lnTo>
                  <a:lnTo>
                    <a:pt x="285750" y="68765"/>
                  </a:lnTo>
                  <a:lnTo>
                    <a:pt x="287020" y="68765"/>
                  </a:lnTo>
                  <a:lnTo>
                    <a:pt x="288290" y="70289"/>
                  </a:lnTo>
                  <a:lnTo>
                    <a:pt x="288290" y="71813"/>
                  </a:lnTo>
                  <a:lnTo>
                    <a:pt x="290830" y="73337"/>
                  </a:lnTo>
                  <a:lnTo>
                    <a:pt x="290830" y="74861"/>
                  </a:lnTo>
                  <a:lnTo>
                    <a:pt x="292100" y="75623"/>
                  </a:lnTo>
                  <a:lnTo>
                    <a:pt x="292100" y="77147"/>
                  </a:lnTo>
                  <a:lnTo>
                    <a:pt x="293370" y="77147"/>
                  </a:lnTo>
                  <a:lnTo>
                    <a:pt x="293370" y="78671"/>
                  </a:lnTo>
                  <a:lnTo>
                    <a:pt x="294640" y="79433"/>
                  </a:lnTo>
                  <a:lnTo>
                    <a:pt x="294640" y="80957"/>
                  </a:lnTo>
                  <a:lnTo>
                    <a:pt x="295910" y="81719"/>
                  </a:lnTo>
                  <a:lnTo>
                    <a:pt x="295910" y="83243"/>
                  </a:lnTo>
                  <a:lnTo>
                    <a:pt x="297180" y="83243"/>
                  </a:lnTo>
                  <a:lnTo>
                    <a:pt x="297180" y="84767"/>
                  </a:lnTo>
                  <a:lnTo>
                    <a:pt x="298450" y="85529"/>
                  </a:lnTo>
                  <a:lnTo>
                    <a:pt x="298450" y="88577"/>
                  </a:lnTo>
                  <a:lnTo>
                    <a:pt x="299720" y="88577"/>
                  </a:lnTo>
                  <a:lnTo>
                    <a:pt x="299720" y="90101"/>
                  </a:lnTo>
                  <a:lnTo>
                    <a:pt x="300990" y="90101"/>
                  </a:lnTo>
                  <a:lnTo>
                    <a:pt x="300990" y="93149"/>
                  </a:lnTo>
                  <a:lnTo>
                    <a:pt x="302260" y="93149"/>
                  </a:lnTo>
                  <a:lnTo>
                    <a:pt x="302260" y="96197"/>
                  </a:lnTo>
                  <a:lnTo>
                    <a:pt x="303530" y="96197"/>
                  </a:lnTo>
                  <a:lnTo>
                    <a:pt x="303530" y="99245"/>
                  </a:lnTo>
                  <a:lnTo>
                    <a:pt x="304800" y="99245"/>
                  </a:lnTo>
                  <a:lnTo>
                    <a:pt x="304800" y="100769"/>
                  </a:lnTo>
                  <a:lnTo>
                    <a:pt x="306070" y="100769"/>
                  </a:lnTo>
                  <a:lnTo>
                    <a:pt x="306070" y="104579"/>
                  </a:lnTo>
                  <a:lnTo>
                    <a:pt x="307340" y="104579"/>
                  </a:lnTo>
                  <a:lnTo>
                    <a:pt x="307340" y="107627"/>
                  </a:lnTo>
                  <a:lnTo>
                    <a:pt x="308610" y="107627"/>
                  </a:lnTo>
                  <a:lnTo>
                    <a:pt x="308610" y="109913"/>
                  </a:lnTo>
                  <a:lnTo>
                    <a:pt x="309880" y="109913"/>
                  </a:lnTo>
                  <a:lnTo>
                    <a:pt x="309880" y="113723"/>
                  </a:lnTo>
                  <a:lnTo>
                    <a:pt x="311150" y="113723"/>
                  </a:lnTo>
                  <a:lnTo>
                    <a:pt x="311150" y="116009"/>
                  </a:lnTo>
                  <a:lnTo>
                    <a:pt x="312420" y="116009"/>
                  </a:lnTo>
                  <a:lnTo>
                    <a:pt x="312420" y="120581"/>
                  </a:lnTo>
                  <a:lnTo>
                    <a:pt x="313690" y="120581"/>
                  </a:lnTo>
                  <a:lnTo>
                    <a:pt x="313690" y="125915"/>
                  </a:lnTo>
                  <a:lnTo>
                    <a:pt x="314960" y="125915"/>
                  </a:lnTo>
                  <a:lnTo>
                    <a:pt x="314960" y="128963"/>
                  </a:lnTo>
                  <a:lnTo>
                    <a:pt x="316230" y="128963"/>
                  </a:lnTo>
                  <a:lnTo>
                    <a:pt x="316230" y="135059"/>
                  </a:lnTo>
                  <a:lnTo>
                    <a:pt x="317500" y="135059"/>
                  </a:lnTo>
                  <a:lnTo>
                    <a:pt x="317500" y="142679"/>
                  </a:lnTo>
                  <a:lnTo>
                    <a:pt x="318770" y="142679"/>
                  </a:lnTo>
                  <a:lnTo>
                    <a:pt x="318770" y="147251"/>
                  </a:lnTo>
                  <a:lnTo>
                    <a:pt x="320040" y="147251"/>
                  </a:lnTo>
                  <a:lnTo>
                    <a:pt x="320040" y="158681"/>
                  </a:lnTo>
                  <a:lnTo>
                    <a:pt x="321310" y="158681"/>
                  </a:lnTo>
                  <a:lnTo>
                    <a:pt x="321310" y="215821"/>
                  </a:lnTo>
                  <a:lnTo>
                    <a:pt x="323850" y="206449"/>
                  </a:lnTo>
                  <a:lnTo>
                    <a:pt x="326390" y="175445"/>
                  </a:lnTo>
                  <a:close/>
                </a:path>
                <a:path w="326390" h="351317">
                  <a:moveTo>
                    <a:pt x="321310" y="215821"/>
                  </a:moveTo>
                  <a:lnTo>
                    <a:pt x="321310" y="158681"/>
                  </a:lnTo>
                  <a:lnTo>
                    <a:pt x="320040" y="194971"/>
                  </a:lnTo>
                  <a:lnTo>
                    <a:pt x="314960" y="222219"/>
                  </a:lnTo>
                  <a:lnTo>
                    <a:pt x="299720" y="260544"/>
                  </a:lnTo>
                  <a:lnTo>
                    <a:pt x="276860" y="294086"/>
                  </a:lnTo>
                  <a:lnTo>
                    <a:pt x="246379" y="320903"/>
                  </a:lnTo>
                  <a:lnTo>
                    <a:pt x="209550" y="339050"/>
                  </a:lnTo>
                  <a:lnTo>
                    <a:pt x="176530" y="346133"/>
                  </a:lnTo>
                  <a:lnTo>
                    <a:pt x="176530" y="346895"/>
                  </a:lnTo>
                  <a:lnTo>
                    <a:pt x="199390" y="346895"/>
                  </a:lnTo>
                  <a:lnTo>
                    <a:pt x="219710" y="340472"/>
                  </a:lnTo>
                  <a:lnTo>
                    <a:pt x="260350" y="317389"/>
                  </a:lnTo>
                  <a:lnTo>
                    <a:pt x="293370" y="281984"/>
                  </a:lnTo>
                  <a:lnTo>
                    <a:pt x="316230" y="234566"/>
                  </a:lnTo>
                  <a:lnTo>
                    <a:pt x="321310" y="21582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6995675" y="5639916"/>
              <a:ext cx="316695" cy="3427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6991090" y="5635820"/>
              <a:ext cx="326898" cy="351317"/>
            </a:xfrm>
            <a:custGeom>
              <a:avLst/>
              <a:gdLst/>
              <a:ahLst/>
              <a:cxnLst/>
              <a:rect l="l" t="t" r="r" b="b"/>
              <a:pathLst>
                <a:path w="326898" h="351317">
                  <a:moveTo>
                    <a:pt x="326898" y="175445"/>
                  </a:moveTo>
                  <a:lnTo>
                    <a:pt x="326136" y="166301"/>
                  </a:lnTo>
                  <a:lnTo>
                    <a:pt x="326136" y="157919"/>
                  </a:lnTo>
                  <a:lnTo>
                    <a:pt x="320282" y="127883"/>
                  </a:lnTo>
                  <a:lnTo>
                    <a:pt x="299019" y="77314"/>
                  </a:lnTo>
                  <a:lnTo>
                    <a:pt x="267472" y="39410"/>
                  </a:lnTo>
                  <a:lnTo>
                    <a:pt x="228590" y="14162"/>
                  </a:lnTo>
                  <a:lnTo>
                    <a:pt x="185324" y="1560"/>
                  </a:lnTo>
                  <a:lnTo>
                    <a:pt x="162967" y="0"/>
                  </a:lnTo>
                  <a:lnTo>
                    <a:pt x="140621" y="1597"/>
                  </a:lnTo>
                  <a:lnTo>
                    <a:pt x="97431" y="14263"/>
                  </a:lnTo>
                  <a:lnTo>
                    <a:pt x="58704" y="39549"/>
                  </a:lnTo>
                  <a:lnTo>
                    <a:pt x="27388" y="77446"/>
                  </a:lnTo>
                  <a:lnTo>
                    <a:pt x="6432" y="127946"/>
                  </a:lnTo>
                  <a:lnTo>
                    <a:pt x="0" y="167063"/>
                  </a:lnTo>
                  <a:lnTo>
                    <a:pt x="0" y="184589"/>
                  </a:lnTo>
                  <a:lnTo>
                    <a:pt x="1524" y="202877"/>
                  </a:lnTo>
                  <a:lnTo>
                    <a:pt x="9144" y="233192"/>
                  </a:lnTo>
                  <a:lnTo>
                    <a:pt x="9144" y="167063"/>
                  </a:lnTo>
                  <a:lnTo>
                    <a:pt x="9905" y="158681"/>
                  </a:lnTo>
                  <a:lnTo>
                    <a:pt x="24605" y="103781"/>
                  </a:lnTo>
                  <a:lnTo>
                    <a:pt x="50576" y="61511"/>
                  </a:lnTo>
                  <a:lnTo>
                    <a:pt x="84924" y="31780"/>
                  </a:lnTo>
                  <a:lnTo>
                    <a:pt x="124759" y="14496"/>
                  </a:lnTo>
                  <a:lnTo>
                    <a:pt x="167187" y="9567"/>
                  </a:lnTo>
                  <a:lnTo>
                    <a:pt x="188470" y="11708"/>
                  </a:lnTo>
                  <a:lnTo>
                    <a:pt x="229364" y="25142"/>
                  </a:lnTo>
                  <a:lnTo>
                    <a:pt x="265621" y="50703"/>
                  </a:lnTo>
                  <a:lnTo>
                    <a:pt x="294348" y="88301"/>
                  </a:lnTo>
                  <a:lnTo>
                    <a:pt x="312652" y="137842"/>
                  </a:lnTo>
                  <a:lnTo>
                    <a:pt x="316992" y="167063"/>
                  </a:lnTo>
                  <a:lnTo>
                    <a:pt x="316992" y="234996"/>
                  </a:lnTo>
                  <a:lnTo>
                    <a:pt x="317163" y="234566"/>
                  </a:lnTo>
                  <a:lnTo>
                    <a:pt x="323878" y="206449"/>
                  </a:lnTo>
                  <a:lnTo>
                    <a:pt x="326898" y="175445"/>
                  </a:lnTo>
                  <a:close/>
                </a:path>
                <a:path w="326898" h="351317">
                  <a:moveTo>
                    <a:pt x="316992" y="234996"/>
                  </a:moveTo>
                  <a:lnTo>
                    <a:pt x="316992" y="184589"/>
                  </a:lnTo>
                  <a:lnTo>
                    <a:pt x="312882" y="213086"/>
                  </a:lnTo>
                  <a:lnTo>
                    <a:pt x="305536" y="238806"/>
                  </a:lnTo>
                  <a:lnTo>
                    <a:pt x="282508" y="281827"/>
                  </a:lnTo>
                  <a:lnTo>
                    <a:pt x="250648" y="313470"/>
                  </a:lnTo>
                  <a:lnTo>
                    <a:pt x="212699" y="333557"/>
                  </a:lnTo>
                  <a:lnTo>
                    <a:pt x="171402" y="341909"/>
                  </a:lnTo>
                  <a:lnTo>
                    <a:pt x="150355" y="341628"/>
                  </a:lnTo>
                  <a:lnTo>
                    <a:pt x="109178" y="332040"/>
                  </a:lnTo>
                  <a:lnTo>
                    <a:pt x="71507" y="310267"/>
                  </a:lnTo>
                  <a:lnTo>
                    <a:pt x="40086" y="276132"/>
                  </a:lnTo>
                  <a:lnTo>
                    <a:pt x="17655" y="229452"/>
                  </a:lnTo>
                  <a:lnTo>
                    <a:pt x="9144" y="184589"/>
                  </a:lnTo>
                  <a:lnTo>
                    <a:pt x="9144" y="233192"/>
                  </a:lnTo>
                  <a:lnTo>
                    <a:pt x="33736" y="283564"/>
                  </a:lnTo>
                  <a:lnTo>
                    <a:pt x="68053" y="319760"/>
                  </a:lnTo>
                  <a:lnTo>
                    <a:pt x="109063" y="342241"/>
                  </a:lnTo>
                  <a:lnTo>
                    <a:pt x="153698" y="351317"/>
                  </a:lnTo>
                  <a:lnTo>
                    <a:pt x="176417" y="350924"/>
                  </a:lnTo>
                  <a:lnTo>
                    <a:pt x="220738" y="340472"/>
                  </a:lnTo>
                  <a:lnTo>
                    <a:pt x="261015" y="317389"/>
                  </a:lnTo>
                  <a:lnTo>
                    <a:pt x="294179" y="281984"/>
                  </a:lnTo>
                  <a:lnTo>
                    <a:pt x="307135" y="259757"/>
                  </a:lnTo>
                  <a:lnTo>
                    <a:pt x="316992" y="234996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6249663" y="6093077"/>
              <a:ext cx="327659" cy="351229"/>
            </a:xfrm>
            <a:custGeom>
              <a:avLst/>
              <a:gdLst/>
              <a:ahLst/>
              <a:cxnLst/>
              <a:rect l="l" t="t" r="r" b="b"/>
              <a:pathLst>
                <a:path w="327659" h="351229">
                  <a:moveTo>
                    <a:pt x="200660" y="4700"/>
                  </a:moveTo>
                  <a:lnTo>
                    <a:pt x="185420" y="1577"/>
                  </a:lnTo>
                  <a:lnTo>
                    <a:pt x="163830" y="0"/>
                  </a:lnTo>
                  <a:lnTo>
                    <a:pt x="140970" y="1580"/>
                  </a:lnTo>
                  <a:lnTo>
                    <a:pt x="97789" y="14211"/>
                  </a:lnTo>
                  <a:lnTo>
                    <a:pt x="58419" y="39471"/>
                  </a:lnTo>
                  <a:lnTo>
                    <a:pt x="26669" y="77357"/>
                  </a:lnTo>
                  <a:lnTo>
                    <a:pt x="6349" y="127871"/>
                  </a:lnTo>
                  <a:lnTo>
                    <a:pt x="0" y="157862"/>
                  </a:lnTo>
                  <a:lnTo>
                    <a:pt x="0" y="193676"/>
                  </a:lnTo>
                  <a:lnTo>
                    <a:pt x="1270" y="202820"/>
                  </a:lnTo>
                  <a:lnTo>
                    <a:pt x="5080" y="218052"/>
                  </a:lnTo>
                  <a:lnTo>
                    <a:pt x="5079" y="155758"/>
                  </a:lnTo>
                  <a:lnTo>
                    <a:pt x="10159" y="128672"/>
                  </a:lnTo>
                  <a:lnTo>
                    <a:pt x="25399" y="90422"/>
                  </a:lnTo>
                  <a:lnTo>
                    <a:pt x="48259" y="56833"/>
                  </a:lnTo>
                  <a:lnTo>
                    <a:pt x="78739" y="29930"/>
                  </a:lnTo>
                  <a:lnTo>
                    <a:pt x="115570" y="11743"/>
                  </a:lnTo>
                  <a:lnTo>
                    <a:pt x="148590" y="4700"/>
                  </a:lnTo>
                  <a:lnTo>
                    <a:pt x="200660" y="4700"/>
                  </a:lnTo>
                  <a:close/>
                </a:path>
                <a:path w="327659" h="351229">
                  <a:moveTo>
                    <a:pt x="199390" y="347204"/>
                  </a:moveTo>
                  <a:lnTo>
                    <a:pt x="199390" y="346838"/>
                  </a:lnTo>
                  <a:lnTo>
                    <a:pt x="176530" y="346785"/>
                  </a:lnTo>
                  <a:lnTo>
                    <a:pt x="143510" y="345398"/>
                  </a:lnTo>
                  <a:lnTo>
                    <a:pt x="105410" y="335128"/>
                  </a:lnTo>
                  <a:lnTo>
                    <a:pt x="72390" y="315993"/>
                  </a:lnTo>
                  <a:lnTo>
                    <a:pt x="53340" y="298832"/>
                  </a:lnTo>
                  <a:lnTo>
                    <a:pt x="52070" y="298832"/>
                  </a:lnTo>
                  <a:lnTo>
                    <a:pt x="52070" y="297308"/>
                  </a:lnTo>
                  <a:lnTo>
                    <a:pt x="48260" y="293498"/>
                  </a:lnTo>
                  <a:lnTo>
                    <a:pt x="46990" y="293498"/>
                  </a:lnTo>
                  <a:lnTo>
                    <a:pt x="46990" y="291974"/>
                  </a:lnTo>
                  <a:lnTo>
                    <a:pt x="43180" y="288164"/>
                  </a:lnTo>
                  <a:lnTo>
                    <a:pt x="43180" y="286640"/>
                  </a:lnTo>
                  <a:lnTo>
                    <a:pt x="40640" y="284354"/>
                  </a:lnTo>
                  <a:lnTo>
                    <a:pt x="39370" y="284354"/>
                  </a:lnTo>
                  <a:lnTo>
                    <a:pt x="39370" y="282830"/>
                  </a:lnTo>
                  <a:lnTo>
                    <a:pt x="38100" y="281306"/>
                  </a:lnTo>
                  <a:lnTo>
                    <a:pt x="38100" y="279782"/>
                  </a:lnTo>
                  <a:lnTo>
                    <a:pt x="36830" y="279020"/>
                  </a:lnTo>
                  <a:lnTo>
                    <a:pt x="35560" y="279020"/>
                  </a:lnTo>
                  <a:lnTo>
                    <a:pt x="35560" y="276734"/>
                  </a:lnTo>
                  <a:lnTo>
                    <a:pt x="34290" y="276734"/>
                  </a:lnTo>
                  <a:lnTo>
                    <a:pt x="34290" y="274448"/>
                  </a:lnTo>
                  <a:lnTo>
                    <a:pt x="33020" y="274448"/>
                  </a:lnTo>
                  <a:lnTo>
                    <a:pt x="33020" y="272924"/>
                  </a:lnTo>
                  <a:lnTo>
                    <a:pt x="31750" y="272162"/>
                  </a:lnTo>
                  <a:lnTo>
                    <a:pt x="31750" y="270638"/>
                  </a:lnTo>
                  <a:lnTo>
                    <a:pt x="30480" y="270638"/>
                  </a:lnTo>
                  <a:lnTo>
                    <a:pt x="30480" y="268352"/>
                  </a:lnTo>
                  <a:lnTo>
                    <a:pt x="29210" y="268352"/>
                  </a:lnTo>
                  <a:lnTo>
                    <a:pt x="29210" y="266828"/>
                  </a:lnTo>
                  <a:lnTo>
                    <a:pt x="27940" y="266828"/>
                  </a:lnTo>
                  <a:lnTo>
                    <a:pt x="27940" y="264542"/>
                  </a:lnTo>
                  <a:lnTo>
                    <a:pt x="26670" y="264542"/>
                  </a:lnTo>
                  <a:lnTo>
                    <a:pt x="26670" y="261494"/>
                  </a:lnTo>
                  <a:lnTo>
                    <a:pt x="25400" y="261494"/>
                  </a:lnTo>
                  <a:lnTo>
                    <a:pt x="25400" y="259970"/>
                  </a:lnTo>
                  <a:lnTo>
                    <a:pt x="24130" y="259970"/>
                  </a:lnTo>
                  <a:lnTo>
                    <a:pt x="24130" y="256922"/>
                  </a:lnTo>
                  <a:lnTo>
                    <a:pt x="22860" y="256922"/>
                  </a:lnTo>
                  <a:lnTo>
                    <a:pt x="22860" y="253874"/>
                  </a:lnTo>
                  <a:lnTo>
                    <a:pt x="21590" y="253874"/>
                  </a:lnTo>
                  <a:lnTo>
                    <a:pt x="21590" y="252350"/>
                  </a:lnTo>
                  <a:lnTo>
                    <a:pt x="20320" y="252350"/>
                  </a:lnTo>
                  <a:lnTo>
                    <a:pt x="20320" y="248540"/>
                  </a:lnTo>
                  <a:lnTo>
                    <a:pt x="19050" y="248540"/>
                  </a:lnTo>
                  <a:lnTo>
                    <a:pt x="19050" y="245492"/>
                  </a:lnTo>
                  <a:lnTo>
                    <a:pt x="17780" y="245492"/>
                  </a:lnTo>
                  <a:lnTo>
                    <a:pt x="17780" y="243206"/>
                  </a:lnTo>
                  <a:lnTo>
                    <a:pt x="16510" y="243206"/>
                  </a:lnTo>
                  <a:lnTo>
                    <a:pt x="16510" y="239396"/>
                  </a:lnTo>
                  <a:lnTo>
                    <a:pt x="15240" y="239396"/>
                  </a:lnTo>
                  <a:lnTo>
                    <a:pt x="15240" y="235586"/>
                  </a:lnTo>
                  <a:lnTo>
                    <a:pt x="13970" y="235586"/>
                  </a:lnTo>
                  <a:lnTo>
                    <a:pt x="13970" y="232538"/>
                  </a:lnTo>
                  <a:lnTo>
                    <a:pt x="12700" y="232538"/>
                  </a:lnTo>
                  <a:lnTo>
                    <a:pt x="12700" y="227966"/>
                  </a:lnTo>
                  <a:lnTo>
                    <a:pt x="11430" y="227966"/>
                  </a:lnTo>
                  <a:lnTo>
                    <a:pt x="11430" y="222632"/>
                  </a:lnTo>
                  <a:lnTo>
                    <a:pt x="10160" y="222632"/>
                  </a:lnTo>
                  <a:lnTo>
                    <a:pt x="10160" y="219584"/>
                  </a:lnTo>
                  <a:lnTo>
                    <a:pt x="8890" y="219584"/>
                  </a:lnTo>
                  <a:lnTo>
                    <a:pt x="8890" y="212726"/>
                  </a:lnTo>
                  <a:lnTo>
                    <a:pt x="7620" y="212726"/>
                  </a:lnTo>
                  <a:lnTo>
                    <a:pt x="7620" y="204344"/>
                  </a:lnTo>
                  <a:lnTo>
                    <a:pt x="6350" y="204344"/>
                  </a:lnTo>
                  <a:lnTo>
                    <a:pt x="6350" y="198248"/>
                  </a:lnTo>
                  <a:lnTo>
                    <a:pt x="5080" y="198248"/>
                  </a:lnTo>
                  <a:lnTo>
                    <a:pt x="20320" y="260164"/>
                  </a:lnTo>
                  <a:lnTo>
                    <a:pt x="49530" y="303326"/>
                  </a:lnTo>
                  <a:lnTo>
                    <a:pt x="87630" y="332618"/>
                  </a:lnTo>
                  <a:lnTo>
                    <a:pt x="130810" y="348351"/>
                  </a:lnTo>
                  <a:lnTo>
                    <a:pt x="153670" y="351229"/>
                  </a:lnTo>
                  <a:lnTo>
                    <a:pt x="176530" y="350834"/>
                  </a:lnTo>
                  <a:lnTo>
                    <a:pt x="199390" y="347204"/>
                  </a:lnTo>
                  <a:close/>
                </a:path>
                <a:path w="327659" h="351229">
                  <a:moveTo>
                    <a:pt x="327660" y="175388"/>
                  </a:moveTo>
                  <a:lnTo>
                    <a:pt x="320040" y="127866"/>
                  </a:lnTo>
                  <a:lnTo>
                    <a:pt x="298450" y="77347"/>
                  </a:lnTo>
                  <a:lnTo>
                    <a:pt x="267970" y="39460"/>
                  </a:lnTo>
                  <a:lnTo>
                    <a:pt x="228600" y="14203"/>
                  </a:lnTo>
                  <a:lnTo>
                    <a:pt x="200660" y="4700"/>
                  </a:lnTo>
                  <a:lnTo>
                    <a:pt x="177800" y="4700"/>
                  </a:lnTo>
                  <a:lnTo>
                    <a:pt x="196850" y="7745"/>
                  </a:lnTo>
                  <a:lnTo>
                    <a:pt x="209550" y="11189"/>
                  </a:lnTo>
                  <a:lnTo>
                    <a:pt x="254000" y="34911"/>
                  </a:lnTo>
                  <a:lnTo>
                    <a:pt x="274320" y="51944"/>
                  </a:lnTo>
                  <a:lnTo>
                    <a:pt x="274320" y="53468"/>
                  </a:lnTo>
                  <a:lnTo>
                    <a:pt x="279400" y="58040"/>
                  </a:lnTo>
                  <a:lnTo>
                    <a:pt x="279400" y="59564"/>
                  </a:lnTo>
                  <a:lnTo>
                    <a:pt x="283210" y="62612"/>
                  </a:lnTo>
                  <a:lnTo>
                    <a:pt x="283210" y="64136"/>
                  </a:lnTo>
                  <a:lnTo>
                    <a:pt x="287020" y="67184"/>
                  </a:lnTo>
                  <a:lnTo>
                    <a:pt x="287020" y="68708"/>
                  </a:lnTo>
                  <a:lnTo>
                    <a:pt x="288290" y="69470"/>
                  </a:lnTo>
                  <a:lnTo>
                    <a:pt x="288290" y="70994"/>
                  </a:lnTo>
                  <a:lnTo>
                    <a:pt x="289560" y="70994"/>
                  </a:lnTo>
                  <a:lnTo>
                    <a:pt x="290830" y="72518"/>
                  </a:lnTo>
                  <a:lnTo>
                    <a:pt x="290830" y="74042"/>
                  </a:lnTo>
                  <a:lnTo>
                    <a:pt x="292100" y="74804"/>
                  </a:lnTo>
                  <a:lnTo>
                    <a:pt x="292100" y="76328"/>
                  </a:lnTo>
                  <a:lnTo>
                    <a:pt x="293370" y="76328"/>
                  </a:lnTo>
                  <a:lnTo>
                    <a:pt x="293370" y="78614"/>
                  </a:lnTo>
                  <a:lnTo>
                    <a:pt x="294640" y="78614"/>
                  </a:lnTo>
                  <a:lnTo>
                    <a:pt x="294640" y="80900"/>
                  </a:lnTo>
                  <a:lnTo>
                    <a:pt x="295910" y="80900"/>
                  </a:lnTo>
                  <a:lnTo>
                    <a:pt x="295910" y="82424"/>
                  </a:lnTo>
                  <a:lnTo>
                    <a:pt x="297180" y="82424"/>
                  </a:lnTo>
                  <a:lnTo>
                    <a:pt x="297180" y="84710"/>
                  </a:lnTo>
                  <a:lnTo>
                    <a:pt x="298450" y="84710"/>
                  </a:lnTo>
                  <a:lnTo>
                    <a:pt x="298450" y="87758"/>
                  </a:lnTo>
                  <a:lnTo>
                    <a:pt x="299720" y="87758"/>
                  </a:lnTo>
                  <a:lnTo>
                    <a:pt x="300990" y="88520"/>
                  </a:lnTo>
                  <a:lnTo>
                    <a:pt x="300990" y="91568"/>
                  </a:lnTo>
                  <a:lnTo>
                    <a:pt x="302260" y="91568"/>
                  </a:lnTo>
                  <a:lnTo>
                    <a:pt x="302260" y="94616"/>
                  </a:lnTo>
                  <a:lnTo>
                    <a:pt x="303530" y="94616"/>
                  </a:lnTo>
                  <a:lnTo>
                    <a:pt x="303530" y="96140"/>
                  </a:lnTo>
                  <a:lnTo>
                    <a:pt x="304800" y="96140"/>
                  </a:lnTo>
                  <a:lnTo>
                    <a:pt x="304800" y="99188"/>
                  </a:lnTo>
                  <a:lnTo>
                    <a:pt x="306070" y="99188"/>
                  </a:lnTo>
                  <a:lnTo>
                    <a:pt x="306070" y="102998"/>
                  </a:lnTo>
                  <a:lnTo>
                    <a:pt x="307340" y="102998"/>
                  </a:lnTo>
                  <a:lnTo>
                    <a:pt x="307340" y="104522"/>
                  </a:lnTo>
                  <a:lnTo>
                    <a:pt x="308610" y="104522"/>
                  </a:lnTo>
                  <a:lnTo>
                    <a:pt x="308610" y="108332"/>
                  </a:lnTo>
                  <a:lnTo>
                    <a:pt x="309880" y="108332"/>
                  </a:lnTo>
                  <a:lnTo>
                    <a:pt x="309880" y="112142"/>
                  </a:lnTo>
                  <a:lnTo>
                    <a:pt x="311150" y="112142"/>
                  </a:lnTo>
                  <a:lnTo>
                    <a:pt x="311150" y="114428"/>
                  </a:lnTo>
                  <a:lnTo>
                    <a:pt x="312420" y="114428"/>
                  </a:lnTo>
                  <a:lnTo>
                    <a:pt x="312420" y="119000"/>
                  </a:lnTo>
                  <a:lnTo>
                    <a:pt x="313690" y="119000"/>
                  </a:lnTo>
                  <a:lnTo>
                    <a:pt x="313690" y="123572"/>
                  </a:lnTo>
                  <a:lnTo>
                    <a:pt x="314960" y="123572"/>
                  </a:lnTo>
                  <a:lnTo>
                    <a:pt x="314960" y="126620"/>
                  </a:lnTo>
                  <a:lnTo>
                    <a:pt x="316230" y="126620"/>
                  </a:lnTo>
                  <a:lnTo>
                    <a:pt x="316230" y="131954"/>
                  </a:lnTo>
                  <a:lnTo>
                    <a:pt x="317500" y="131954"/>
                  </a:lnTo>
                  <a:lnTo>
                    <a:pt x="317500" y="139574"/>
                  </a:lnTo>
                  <a:lnTo>
                    <a:pt x="318770" y="139574"/>
                  </a:lnTo>
                  <a:lnTo>
                    <a:pt x="318770" y="143384"/>
                  </a:lnTo>
                  <a:lnTo>
                    <a:pt x="320040" y="143384"/>
                  </a:lnTo>
                  <a:lnTo>
                    <a:pt x="320040" y="153290"/>
                  </a:lnTo>
                  <a:lnTo>
                    <a:pt x="321310" y="153290"/>
                  </a:lnTo>
                  <a:lnTo>
                    <a:pt x="321310" y="217625"/>
                  </a:lnTo>
                  <a:lnTo>
                    <a:pt x="323850" y="206382"/>
                  </a:lnTo>
                  <a:lnTo>
                    <a:pt x="327660" y="175388"/>
                  </a:lnTo>
                  <a:close/>
                </a:path>
                <a:path w="327659" h="351229">
                  <a:moveTo>
                    <a:pt x="321310" y="217625"/>
                  </a:moveTo>
                  <a:lnTo>
                    <a:pt x="321310" y="160910"/>
                  </a:lnTo>
                  <a:lnTo>
                    <a:pt x="320040" y="194494"/>
                  </a:lnTo>
                  <a:lnTo>
                    <a:pt x="318770" y="208278"/>
                  </a:lnTo>
                  <a:lnTo>
                    <a:pt x="307340" y="247857"/>
                  </a:lnTo>
                  <a:lnTo>
                    <a:pt x="287020" y="283276"/>
                  </a:lnTo>
                  <a:lnTo>
                    <a:pt x="257810" y="312610"/>
                  </a:lnTo>
                  <a:lnTo>
                    <a:pt x="223520" y="333931"/>
                  </a:lnTo>
                  <a:lnTo>
                    <a:pt x="184150" y="345314"/>
                  </a:lnTo>
                  <a:lnTo>
                    <a:pt x="177800" y="346076"/>
                  </a:lnTo>
                  <a:lnTo>
                    <a:pt x="177800" y="346838"/>
                  </a:lnTo>
                  <a:lnTo>
                    <a:pt x="199390" y="346838"/>
                  </a:lnTo>
                  <a:lnTo>
                    <a:pt x="220979" y="340379"/>
                  </a:lnTo>
                  <a:lnTo>
                    <a:pt x="261620" y="317296"/>
                  </a:lnTo>
                  <a:lnTo>
                    <a:pt x="294640" y="281896"/>
                  </a:lnTo>
                  <a:lnTo>
                    <a:pt x="317500" y="234490"/>
                  </a:lnTo>
                  <a:lnTo>
                    <a:pt x="321310" y="217625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6254997" y="6097116"/>
              <a:ext cx="316707" cy="3427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6249663" y="6260084"/>
              <a:ext cx="327659" cy="184222"/>
            </a:xfrm>
            <a:custGeom>
              <a:avLst/>
              <a:gdLst/>
              <a:ahLst/>
              <a:cxnLst/>
              <a:rect l="l" t="t" r="r" b="b"/>
              <a:pathLst>
                <a:path w="327659" h="184222">
                  <a:moveTo>
                    <a:pt x="762" y="17526"/>
                  </a:moveTo>
                  <a:lnTo>
                    <a:pt x="761" y="0"/>
                  </a:lnTo>
                  <a:lnTo>
                    <a:pt x="0" y="9144"/>
                  </a:lnTo>
                  <a:lnTo>
                    <a:pt x="762" y="17526"/>
                  </a:lnTo>
                  <a:close/>
                </a:path>
                <a:path w="327659" h="184222">
                  <a:moveTo>
                    <a:pt x="327660" y="8382"/>
                  </a:moveTo>
                  <a:lnTo>
                    <a:pt x="320523" y="-39140"/>
                  </a:lnTo>
                  <a:lnTo>
                    <a:pt x="299641" y="-89659"/>
                  </a:lnTo>
                  <a:lnTo>
                    <a:pt x="268349" y="-127546"/>
                  </a:lnTo>
                  <a:lnTo>
                    <a:pt x="229608" y="-152802"/>
                  </a:lnTo>
                  <a:lnTo>
                    <a:pt x="186381" y="-165429"/>
                  </a:lnTo>
                  <a:lnTo>
                    <a:pt x="164010" y="-167006"/>
                  </a:lnTo>
                  <a:lnTo>
                    <a:pt x="141629" y="-165426"/>
                  </a:lnTo>
                  <a:lnTo>
                    <a:pt x="98311" y="-152795"/>
                  </a:lnTo>
                  <a:lnTo>
                    <a:pt x="59391" y="-127535"/>
                  </a:lnTo>
                  <a:lnTo>
                    <a:pt x="27830" y="-89648"/>
                  </a:lnTo>
                  <a:lnTo>
                    <a:pt x="6587" y="-39135"/>
                  </a:lnTo>
                  <a:lnTo>
                    <a:pt x="761" y="-9143"/>
                  </a:lnTo>
                  <a:lnTo>
                    <a:pt x="762" y="26670"/>
                  </a:lnTo>
                  <a:lnTo>
                    <a:pt x="2286" y="35814"/>
                  </a:lnTo>
                  <a:lnTo>
                    <a:pt x="9813" y="66277"/>
                  </a:lnTo>
                  <a:lnTo>
                    <a:pt x="9906" y="66507"/>
                  </a:lnTo>
                  <a:lnTo>
                    <a:pt x="9906" y="0"/>
                  </a:lnTo>
                  <a:lnTo>
                    <a:pt x="10667" y="-8381"/>
                  </a:lnTo>
                  <a:lnTo>
                    <a:pt x="25295" y="-63344"/>
                  </a:lnTo>
                  <a:lnTo>
                    <a:pt x="51210" y="-105644"/>
                  </a:lnTo>
                  <a:lnTo>
                    <a:pt x="85518" y="-135381"/>
                  </a:lnTo>
                  <a:lnTo>
                    <a:pt x="125329" y="-152653"/>
                  </a:lnTo>
                  <a:lnTo>
                    <a:pt x="167749" y="-157557"/>
                  </a:lnTo>
                  <a:lnTo>
                    <a:pt x="189034" y="-155402"/>
                  </a:lnTo>
                  <a:lnTo>
                    <a:pt x="229944" y="-141939"/>
                  </a:lnTo>
                  <a:lnTo>
                    <a:pt x="266233" y="-116354"/>
                  </a:lnTo>
                  <a:lnTo>
                    <a:pt x="295008" y="-78744"/>
                  </a:lnTo>
                  <a:lnTo>
                    <a:pt x="313376" y="-29209"/>
                  </a:lnTo>
                  <a:lnTo>
                    <a:pt x="317754" y="0"/>
                  </a:lnTo>
                  <a:lnTo>
                    <a:pt x="317754" y="68048"/>
                  </a:lnTo>
                  <a:lnTo>
                    <a:pt x="317978" y="67483"/>
                  </a:lnTo>
                  <a:lnTo>
                    <a:pt x="324678" y="39375"/>
                  </a:lnTo>
                  <a:lnTo>
                    <a:pt x="327660" y="8382"/>
                  </a:lnTo>
                  <a:close/>
                </a:path>
                <a:path w="327659" h="184222">
                  <a:moveTo>
                    <a:pt x="317754" y="68048"/>
                  </a:moveTo>
                  <a:lnTo>
                    <a:pt x="317754" y="17526"/>
                  </a:lnTo>
                  <a:lnTo>
                    <a:pt x="313598" y="45990"/>
                  </a:lnTo>
                  <a:lnTo>
                    <a:pt x="306215" y="71689"/>
                  </a:lnTo>
                  <a:lnTo>
                    <a:pt x="283132" y="114695"/>
                  </a:lnTo>
                  <a:lnTo>
                    <a:pt x="251243" y="146352"/>
                  </a:lnTo>
                  <a:lnTo>
                    <a:pt x="213285" y="166472"/>
                  </a:lnTo>
                  <a:lnTo>
                    <a:pt x="171997" y="174864"/>
                  </a:lnTo>
                  <a:lnTo>
                    <a:pt x="150960" y="174604"/>
                  </a:lnTo>
                  <a:lnTo>
                    <a:pt x="109810" y="165051"/>
                  </a:lnTo>
                  <a:lnTo>
                    <a:pt x="72175" y="143297"/>
                  </a:lnTo>
                  <a:lnTo>
                    <a:pt x="40792" y="109152"/>
                  </a:lnTo>
                  <a:lnTo>
                    <a:pt x="18399" y="62428"/>
                  </a:lnTo>
                  <a:lnTo>
                    <a:pt x="9906" y="17526"/>
                  </a:lnTo>
                  <a:lnTo>
                    <a:pt x="9906" y="66507"/>
                  </a:lnTo>
                  <a:lnTo>
                    <a:pt x="34199" y="116491"/>
                  </a:lnTo>
                  <a:lnTo>
                    <a:pt x="68449" y="152680"/>
                  </a:lnTo>
                  <a:lnTo>
                    <a:pt x="109470" y="175153"/>
                  </a:lnTo>
                  <a:lnTo>
                    <a:pt x="154171" y="184222"/>
                  </a:lnTo>
                  <a:lnTo>
                    <a:pt x="176936" y="183827"/>
                  </a:lnTo>
                  <a:lnTo>
                    <a:pt x="221361" y="173372"/>
                  </a:lnTo>
                  <a:lnTo>
                    <a:pt x="261738" y="150289"/>
                  </a:lnTo>
                  <a:lnTo>
                    <a:pt x="295008" y="114831"/>
                  </a:lnTo>
                  <a:lnTo>
                    <a:pt x="307948" y="92668"/>
                  </a:lnTo>
                  <a:lnTo>
                    <a:pt x="317754" y="6804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52"/>
            <p:cNvSpPr txBox="1"/>
            <p:nvPr/>
          </p:nvSpPr>
          <p:spPr>
            <a:xfrm>
              <a:off x="6342888" y="6123686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3</a:t>
              </a:r>
              <a:endParaRPr sz="1800" dirty="0">
                <a:latin typeface="Times New Roman"/>
                <a:cs typeface="Times New Roman"/>
              </a:endParaRPr>
            </a:p>
          </p:txBody>
        </p:sp>
        <p:sp>
          <p:nvSpPr>
            <p:cNvPr id="55" name="object 53"/>
            <p:cNvSpPr/>
            <p:nvPr/>
          </p:nvSpPr>
          <p:spPr>
            <a:xfrm>
              <a:off x="5407654" y="5639938"/>
              <a:ext cx="216069" cy="1761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5403094" y="5635882"/>
              <a:ext cx="326897" cy="351306"/>
            </a:xfrm>
            <a:custGeom>
              <a:avLst/>
              <a:gdLst/>
              <a:ahLst/>
              <a:cxnLst/>
              <a:rect l="l" t="t" r="r" b="b"/>
              <a:pathLst>
                <a:path w="326898" h="351306">
                  <a:moveTo>
                    <a:pt x="233838" y="16633"/>
                  </a:moveTo>
                  <a:lnTo>
                    <a:pt x="229461" y="14228"/>
                  </a:lnTo>
                  <a:lnTo>
                    <a:pt x="208235" y="6328"/>
                  </a:lnTo>
                  <a:lnTo>
                    <a:pt x="186262" y="1586"/>
                  </a:lnTo>
                  <a:lnTo>
                    <a:pt x="163910" y="0"/>
                  </a:lnTo>
                  <a:lnTo>
                    <a:pt x="141550" y="1571"/>
                  </a:lnTo>
                  <a:lnTo>
                    <a:pt x="98276" y="14186"/>
                  </a:lnTo>
                  <a:lnTo>
                    <a:pt x="59393" y="39435"/>
                  </a:lnTo>
                  <a:lnTo>
                    <a:pt x="27852" y="77323"/>
                  </a:lnTo>
                  <a:lnTo>
                    <a:pt x="6603" y="127851"/>
                  </a:lnTo>
                  <a:lnTo>
                    <a:pt x="0" y="167001"/>
                  </a:lnTo>
                  <a:lnTo>
                    <a:pt x="0" y="184527"/>
                  </a:lnTo>
                  <a:lnTo>
                    <a:pt x="762" y="193671"/>
                  </a:lnTo>
                  <a:lnTo>
                    <a:pt x="2286" y="202815"/>
                  </a:lnTo>
                  <a:lnTo>
                    <a:pt x="4559" y="212031"/>
                  </a:lnTo>
                  <a:lnTo>
                    <a:pt x="4559" y="181733"/>
                  </a:lnTo>
                  <a:lnTo>
                    <a:pt x="5321" y="169033"/>
                  </a:lnTo>
                  <a:lnTo>
                    <a:pt x="7127" y="156333"/>
                  </a:lnTo>
                  <a:lnTo>
                    <a:pt x="9677" y="143633"/>
                  </a:lnTo>
                  <a:lnTo>
                    <a:pt x="12953" y="130933"/>
                  </a:lnTo>
                  <a:lnTo>
                    <a:pt x="15227" y="118233"/>
                  </a:lnTo>
                  <a:lnTo>
                    <a:pt x="17525" y="118233"/>
                  </a:lnTo>
                  <a:lnTo>
                    <a:pt x="19049" y="105533"/>
                  </a:lnTo>
                  <a:lnTo>
                    <a:pt x="19811" y="105533"/>
                  </a:lnTo>
                  <a:lnTo>
                    <a:pt x="28181" y="92833"/>
                  </a:lnTo>
                  <a:lnTo>
                    <a:pt x="30812" y="92833"/>
                  </a:lnTo>
                  <a:lnTo>
                    <a:pt x="36959" y="80905"/>
                  </a:lnTo>
                  <a:lnTo>
                    <a:pt x="44528" y="70458"/>
                  </a:lnTo>
                  <a:lnTo>
                    <a:pt x="46469" y="67433"/>
                  </a:lnTo>
                  <a:lnTo>
                    <a:pt x="46719" y="67433"/>
                  </a:lnTo>
                  <a:lnTo>
                    <a:pt x="51139" y="61332"/>
                  </a:lnTo>
                  <a:lnTo>
                    <a:pt x="62033" y="50341"/>
                  </a:lnTo>
                  <a:lnTo>
                    <a:pt x="68418" y="42033"/>
                  </a:lnTo>
                  <a:lnTo>
                    <a:pt x="71313" y="42033"/>
                  </a:lnTo>
                  <a:lnTo>
                    <a:pt x="85447" y="31607"/>
                  </a:lnTo>
                  <a:lnTo>
                    <a:pt x="89155" y="29662"/>
                  </a:lnTo>
                  <a:lnTo>
                    <a:pt x="89434" y="29333"/>
                  </a:lnTo>
                  <a:lnTo>
                    <a:pt x="89782" y="29333"/>
                  </a:lnTo>
                  <a:lnTo>
                    <a:pt x="104851" y="21429"/>
                  </a:lnTo>
                  <a:lnTo>
                    <a:pt x="109627" y="19775"/>
                  </a:lnTo>
                  <a:lnTo>
                    <a:pt x="112554" y="16633"/>
                  </a:lnTo>
                  <a:lnTo>
                    <a:pt x="118699" y="16633"/>
                  </a:lnTo>
                  <a:lnTo>
                    <a:pt x="125272" y="14357"/>
                  </a:lnTo>
                  <a:lnTo>
                    <a:pt x="146348" y="10377"/>
                  </a:lnTo>
                  <a:lnTo>
                    <a:pt x="167716" y="9477"/>
                  </a:lnTo>
                  <a:lnTo>
                    <a:pt x="189013" y="11643"/>
                  </a:lnTo>
                  <a:lnTo>
                    <a:pt x="208959" y="16633"/>
                  </a:lnTo>
                  <a:lnTo>
                    <a:pt x="233838" y="16633"/>
                  </a:lnTo>
                  <a:close/>
                </a:path>
                <a:path w="326898" h="351306">
                  <a:moveTo>
                    <a:pt x="13703" y="243034"/>
                  </a:moveTo>
                  <a:lnTo>
                    <a:pt x="13703" y="232533"/>
                  </a:lnTo>
                  <a:lnTo>
                    <a:pt x="10667" y="232533"/>
                  </a:lnTo>
                  <a:lnTo>
                    <a:pt x="10667" y="219833"/>
                  </a:lnTo>
                  <a:lnTo>
                    <a:pt x="7607" y="219833"/>
                  </a:lnTo>
                  <a:lnTo>
                    <a:pt x="7607" y="207133"/>
                  </a:lnTo>
                  <a:lnTo>
                    <a:pt x="6083" y="207133"/>
                  </a:lnTo>
                  <a:lnTo>
                    <a:pt x="6083" y="194433"/>
                  </a:lnTo>
                  <a:lnTo>
                    <a:pt x="5321" y="194433"/>
                  </a:lnTo>
                  <a:lnTo>
                    <a:pt x="5321" y="181733"/>
                  </a:lnTo>
                  <a:lnTo>
                    <a:pt x="4559" y="181733"/>
                  </a:lnTo>
                  <a:lnTo>
                    <a:pt x="4559" y="212031"/>
                  </a:lnTo>
                  <a:lnTo>
                    <a:pt x="9805" y="233297"/>
                  </a:lnTo>
                  <a:lnTo>
                    <a:pt x="13703" y="243034"/>
                  </a:lnTo>
                  <a:close/>
                </a:path>
                <a:path w="326898" h="351306">
                  <a:moveTo>
                    <a:pt x="18287" y="254487"/>
                  </a:moveTo>
                  <a:lnTo>
                    <a:pt x="18287" y="245233"/>
                  </a:lnTo>
                  <a:lnTo>
                    <a:pt x="14583" y="245233"/>
                  </a:lnTo>
                  <a:lnTo>
                    <a:pt x="18287" y="254487"/>
                  </a:lnTo>
                  <a:close/>
                </a:path>
                <a:path w="326898" h="351306">
                  <a:moveTo>
                    <a:pt x="24371" y="266703"/>
                  </a:moveTo>
                  <a:lnTo>
                    <a:pt x="24371" y="257933"/>
                  </a:lnTo>
                  <a:lnTo>
                    <a:pt x="19667" y="257933"/>
                  </a:lnTo>
                  <a:lnTo>
                    <a:pt x="20571" y="260192"/>
                  </a:lnTo>
                  <a:lnTo>
                    <a:pt x="24371" y="266703"/>
                  </a:lnTo>
                  <a:close/>
                </a:path>
                <a:path w="326898" h="351306">
                  <a:moveTo>
                    <a:pt x="326898" y="175383"/>
                  </a:moveTo>
                  <a:lnTo>
                    <a:pt x="326898" y="166239"/>
                  </a:lnTo>
                  <a:lnTo>
                    <a:pt x="326136" y="157857"/>
                  </a:lnTo>
                  <a:lnTo>
                    <a:pt x="311473" y="101050"/>
                  </a:lnTo>
                  <a:lnTo>
                    <a:pt x="284968" y="56858"/>
                  </a:lnTo>
                  <a:lnTo>
                    <a:pt x="249572" y="25282"/>
                  </a:lnTo>
                  <a:lnTo>
                    <a:pt x="233838" y="16633"/>
                  </a:lnTo>
                  <a:lnTo>
                    <a:pt x="215742" y="16633"/>
                  </a:lnTo>
                  <a:lnTo>
                    <a:pt x="219774" y="20936"/>
                  </a:lnTo>
                  <a:lnTo>
                    <a:pt x="229949" y="25124"/>
                  </a:lnTo>
                  <a:lnTo>
                    <a:pt x="237001" y="29333"/>
                  </a:lnTo>
                  <a:lnTo>
                    <a:pt x="239060" y="29333"/>
                  </a:lnTo>
                  <a:lnTo>
                    <a:pt x="241215" y="31849"/>
                  </a:lnTo>
                  <a:lnTo>
                    <a:pt x="248863" y="36413"/>
                  </a:lnTo>
                  <a:lnTo>
                    <a:pt x="255697" y="42033"/>
                  </a:lnTo>
                  <a:lnTo>
                    <a:pt x="260240" y="42033"/>
                  </a:lnTo>
                  <a:lnTo>
                    <a:pt x="270068" y="54969"/>
                  </a:lnTo>
                  <a:lnTo>
                    <a:pt x="281241" y="67433"/>
                  </a:lnTo>
                  <a:lnTo>
                    <a:pt x="286511" y="67433"/>
                  </a:lnTo>
                  <a:lnTo>
                    <a:pt x="286511" y="75276"/>
                  </a:lnTo>
                  <a:lnTo>
                    <a:pt x="289687" y="80133"/>
                  </a:lnTo>
                  <a:lnTo>
                    <a:pt x="295643" y="80133"/>
                  </a:lnTo>
                  <a:lnTo>
                    <a:pt x="295643" y="89638"/>
                  </a:lnTo>
                  <a:lnTo>
                    <a:pt x="297107" y="92833"/>
                  </a:lnTo>
                  <a:lnTo>
                    <a:pt x="302513" y="92833"/>
                  </a:lnTo>
                  <a:lnTo>
                    <a:pt x="302513" y="104634"/>
                  </a:lnTo>
                  <a:lnTo>
                    <a:pt x="302926" y="105533"/>
                  </a:lnTo>
                  <a:lnTo>
                    <a:pt x="308609" y="105533"/>
                  </a:lnTo>
                  <a:lnTo>
                    <a:pt x="308609" y="118233"/>
                  </a:lnTo>
                  <a:lnTo>
                    <a:pt x="313169" y="118233"/>
                  </a:lnTo>
                  <a:lnTo>
                    <a:pt x="313169" y="130933"/>
                  </a:lnTo>
                  <a:lnTo>
                    <a:pt x="316979" y="130933"/>
                  </a:lnTo>
                  <a:lnTo>
                    <a:pt x="316979" y="143633"/>
                  </a:lnTo>
                  <a:lnTo>
                    <a:pt x="319277" y="143633"/>
                  </a:lnTo>
                  <a:lnTo>
                    <a:pt x="319277" y="156333"/>
                  </a:lnTo>
                  <a:lnTo>
                    <a:pt x="321563" y="156333"/>
                  </a:lnTo>
                  <a:lnTo>
                    <a:pt x="321563" y="169033"/>
                  </a:lnTo>
                  <a:lnTo>
                    <a:pt x="322325" y="169033"/>
                  </a:lnTo>
                  <a:lnTo>
                    <a:pt x="322325" y="213968"/>
                  </a:lnTo>
                  <a:lnTo>
                    <a:pt x="324091" y="206390"/>
                  </a:lnTo>
                  <a:lnTo>
                    <a:pt x="326898" y="175383"/>
                  </a:lnTo>
                  <a:close/>
                </a:path>
                <a:path w="326898" h="351306">
                  <a:moveTo>
                    <a:pt x="322325" y="213968"/>
                  </a:moveTo>
                  <a:lnTo>
                    <a:pt x="322325" y="169033"/>
                  </a:lnTo>
                  <a:lnTo>
                    <a:pt x="321193" y="194433"/>
                  </a:lnTo>
                  <a:lnTo>
                    <a:pt x="319410" y="219833"/>
                  </a:lnTo>
                  <a:lnTo>
                    <a:pt x="316525" y="232533"/>
                  </a:lnTo>
                  <a:lnTo>
                    <a:pt x="312583" y="245233"/>
                  </a:lnTo>
                  <a:lnTo>
                    <a:pt x="307624" y="257933"/>
                  </a:lnTo>
                  <a:lnTo>
                    <a:pt x="303289" y="267214"/>
                  </a:lnTo>
                  <a:lnTo>
                    <a:pt x="307636" y="259706"/>
                  </a:lnTo>
                  <a:lnTo>
                    <a:pt x="317541" y="234510"/>
                  </a:lnTo>
                  <a:lnTo>
                    <a:pt x="322325" y="213968"/>
                  </a:lnTo>
                  <a:close/>
                </a:path>
                <a:path w="326898" h="351306">
                  <a:moveTo>
                    <a:pt x="200932" y="346833"/>
                  </a:moveTo>
                  <a:lnTo>
                    <a:pt x="125927" y="346833"/>
                  </a:lnTo>
                  <a:lnTo>
                    <a:pt x="131609" y="348426"/>
                  </a:lnTo>
                  <a:lnTo>
                    <a:pt x="154231" y="351306"/>
                  </a:lnTo>
                  <a:lnTo>
                    <a:pt x="176993" y="350910"/>
                  </a:lnTo>
                  <a:lnTo>
                    <a:pt x="199507" y="347278"/>
                  </a:lnTo>
                  <a:lnTo>
                    <a:pt x="200932" y="346833"/>
                  </a:lnTo>
                  <a:close/>
                </a:path>
                <a:path w="326898" h="351306">
                  <a:moveTo>
                    <a:pt x="93410" y="334972"/>
                  </a:moveTo>
                  <a:lnTo>
                    <a:pt x="92651" y="334133"/>
                  </a:lnTo>
                  <a:lnTo>
                    <a:pt x="91550" y="334133"/>
                  </a:lnTo>
                  <a:lnTo>
                    <a:pt x="93410" y="334972"/>
                  </a:lnTo>
                  <a:close/>
                </a:path>
                <a:path w="326898" h="351306">
                  <a:moveTo>
                    <a:pt x="71303" y="321593"/>
                  </a:moveTo>
                  <a:lnTo>
                    <a:pt x="61217" y="308733"/>
                  </a:lnTo>
                  <a:lnTo>
                    <a:pt x="56238" y="308733"/>
                  </a:lnTo>
                  <a:lnTo>
                    <a:pt x="68469" y="319748"/>
                  </a:lnTo>
                  <a:lnTo>
                    <a:pt x="71303" y="321593"/>
                  </a:lnTo>
                  <a:close/>
                </a:path>
                <a:path w="326898" h="351306">
                  <a:moveTo>
                    <a:pt x="51053" y="304065"/>
                  </a:moveTo>
                  <a:lnTo>
                    <a:pt x="51053" y="296033"/>
                  </a:lnTo>
                  <a:lnTo>
                    <a:pt x="44332" y="296033"/>
                  </a:lnTo>
                  <a:lnTo>
                    <a:pt x="50291" y="303379"/>
                  </a:lnTo>
                  <a:lnTo>
                    <a:pt x="51053" y="304065"/>
                  </a:lnTo>
                  <a:close/>
                </a:path>
                <a:path w="326898" h="351306">
                  <a:moveTo>
                    <a:pt x="40385" y="291169"/>
                  </a:moveTo>
                  <a:lnTo>
                    <a:pt x="40385" y="283333"/>
                  </a:lnTo>
                  <a:lnTo>
                    <a:pt x="34076" y="283333"/>
                  </a:lnTo>
                  <a:lnTo>
                    <a:pt x="34196" y="283540"/>
                  </a:lnTo>
                  <a:lnTo>
                    <a:pt x="40385" y="291169"/>
                  </a:lnTo>
                  <a:close/>
                </a:path>
                <a:path w="326898" h="351306">
                  <a:moveTo>
                    <a:pt x="32003" y="279782"/>
                  </a:moveTo>
                  <a:lnTo>
                    <a:pt x="32003" y="270633"/>
                  </a:lnTo>
                  <a:lnTo>
                    <a:pt x="26664" y="270633"/>
                  </a:lnTo>
                  <a:lnTo>
                    <a:pt x="32003" y="279782"/>
                  </a:lnTo>
                  <a:close/>
                </a:path>
                <a:path w="326898" h="351306">
                  <a:moveTo>
                    <a:pt x="293644" y="283333"/>
                  </a:moveTo>
                  <a:lnTo>
                    <a:pt x="287080" y="283333"/>
                  </a:lnTo>
                  <a:lnTo>
                    <a:pt x="278484" y="296033"/>
                  </a:lnTo>
                  <a:lnTo>
                    <a:pt x="269086" y="308733"/>
                  </a:lnTo>
                  <a:lnTo>
                    <a:pt x="263604" y="315587"/>
                  </a:lnTo>
                  <a:lnTo>
                    <a:pt x="279317" y="301167"/>
                  </a:lnTo>
                  <a:lnTo>
                    <a:pt x="293644" y="283333"/>
                  </a:lnTo>
                  <a:close/>
                </a:path>
                <a:path w="326898" h="351306">
                  <a:moveTo>
                    <a:pt x="255628" y="321433"/>
                  </a:moveTo>
                  <a:lnTo>
                    <a:pt x="248051" y="321433"/>
                  </a:lnTo>
                  <a:lnTo>
                    <a:pt x="237990" y="332496"/>
                  </a:lnTo>
                  <a:lnTo>
                    <a:pt x="242238" y="330461"/>
                  </a:lnTo>
                  <a:lnTo>
                    <a:pt x="255628" y="321433"/>
                  </a:lnTo>
                  <a:close/>
                </a:path>
                <a:path w="326898" h="351306">
                  <a:moveTo>
                    <a:pt x="234571" y="334133"/>
                  </a:moveTo>
                  <a:lnTo>
                    <a:pt x="224318" y="334133"/>
                  </a:lnTo>
                  <a:lnTo>
                    <a:pt x="216403" y="342004"/>
                  </a:lnTo>
                  <a:lnTo>
                    <a:pt x="221385" y="340449"/>
                  </a:lnTo>
                  <a:lnTo>
                    <a:pt x="234571" y="334133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5407654" y="5639938"/>
              <a:ext cx="317455" cy="3427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5403094" y="5635882"/>
              <a:ext cx="326897" cy="351306"/>
            </a:xfrm>
            <a:custGeom>
              <a:avLst/>
              <a:gdLst/>
              <a:ahLst/>
              <a:cxnLst/>
              <a:rect l="l" t="t" r="r" b="b"/>
              <a:pathLst>
                <a:path w="326898" h="351306">
                  <a:moveTo>
                    <a:pt x="326898" y="175383"/>
                  </a:moveTo>
                  <a:lnTo>
                    <a:pt x="326898" y="166239"/>
                  </a:lnTo>
                  <a:lnTo>
                    <a:pt x="326136" y="157857"/>
                  </a:lnTo>
                  <a:lnTo>
                    <a:pt x="311473" y="101050"/>
                  </a:lnTo>
                  <a:lnTo>
                    <a:pt x="284968" y="56858"/>
                  </a:lnTo>
                  <a:lnTo>
                    <a:pt x="249572" y="25282"/>
                  </a:lnTo>
                  <a:lnTo>
                    <a:pt x="208235" y="6328"/>
                  </a:lnTo>
                  <a:lnTo>
                    <a:pt x="163910" y="0"/>
                  </a:lnTo>
                  <a:lnTo>
                    <a:pt x="141550" y="1571"/>
                  </a:lnTo>
                  <a:lnTo>
                    <a:pt x="98276" y="14186"/>
                  </a:lnTo>
                  <a:lnTo>
                    <a:pt x="59393" y="39435"/>
                  </a:lnTo>
                  <a:lnTo>
                    <a:pt x="27852" y="77323"/>
                  </a:lnTo>
                  <a:lnTo>
                    <a:pt x="6603" y="127851"/>
                  </a:lnTo>
                  <a:lnTo>
                    <a:pt x="0" y="167001"/>
                  </a:lnTo>
                  <a:lnTo>
                    <a:pt x="0" y="184527"/>
                  </a:lnTo>
                  <a:lnTo>
                    <a:pt x="762" y="193671"/>
                  </a:lnTo>
                  <a:lnTo>
                    <a:pt x="2286" y="202815"/>
                  </a:lnTo>
                  <a:lnTo>
                    <a:pt x="9805" y="233297"/>
                  </a:lnTo>
                  <a:lnTo>
                    <a:pt x="9906" y="233548"/>
                  </a:lnTo>
                  <a:lnTo>
                    <a:pt x="9906" y="167001"/>
                  </a:lnTo>
                  <a:lnTo>
                    <a:pt x="10667" y="158619"/>
                  </a:lnTo>
                  <a:lnTo>
                    <a:pt x="25246" y="103635"/>
                  </a:lnTo>
                  <a:lnTo>
                    <a:pt x="51139" y="61332"/>
                  </a:lnTo>
                  <a:lnTo>
                    <a:pt x="85447" y="31607"/>
                  </a:lnTo>
                  <a:lnTo>
                    <a:pt x="125272" y="14357"/>
                  </a:lnTo>
                  <a:lnTo>
                    <a:pt x="167716" y="9477"/>
                  </a:lnTo>
                  <a:lnTo>
                    <a:pt x="189013" y="11643"/>
                  </a:lnTo>
                  <a:lnTo>
                    <a:pt x="229949" y="25124"/>
                  </a:lnTo>
                  <a:lnTo>
                    <a:pt x="266257" y="50717"/>
                  </a:lnTo>
                  <a:lnTo>
                    <a:pt x="295037" y="88316"/>
                  </a:lnTo>
                  <a:lnTo>
                    <a:pt x="313392" y="137819"/>
                  </a:lnTo>
                  <a:lnTo>
                    <a:pt x="317754" y="167001"/>
                  </a:lnTo>
                  <a:lnTo>
                    <a:pt x="317754" y="233598"/>
                  </a:lnTo>
                  <a:lnTo>
                    <a:pt x="324091" y="206390"/>
                  </a:lnTo>
                  <a:lnTo>
                    <a:pt x="326898" y="175383"/>
                  </a:lnTo>
                  <a:close/>
                </a:path>
                <a:path w="326898" h="351306">
                  <a:moveTo>
                    <a:pt x="317754" y="233598"/>
                  </a:moveTo>
                  <a:lnTo>
                    <a:pt x="317754" y="184527"/>
                  </a:lnTo>
                  <a:lnTo>
                    <a:pt x="313576" y="212972"/>
                  </a:lnTo>
                  <a:lnTo>
                    <a:pt x="306176" y="238656"/>
                  </a:lnTo>
                  <a:lnTo>
                    <a:pt x="283072" y="281645"/>
                  </a:lnTo>
                  <a:lnTo>
                    <a:pt x="251177" y="313301"/>
                  </a:lnTo>
                  <a:lnTo>
                    <a:pt x="213225" y="333429"/>
                  </a:lnTo>
                  <a:lnTo>
                    <a:pt x="171950" y="341837"/>
                  </a:lnTo>
                  <a:lnTo>
                    <a:pt x="150920" y="341586"/>
                  </a:lnTo>
                  <a:lnTo>
                    <a:pt x="109787" y="332050"/>
                  </a:lnTo>
                  <a:lnTo>
                    <a:pt x="72167" y="310309"/>
                  </a:lnTo>
                  <a:lnTo>
                    <a:pt x="40794" y="276170"/>
                  </a:lnTo>
                  <a:lnTo>
                    <a:pt x="18403" y="229439"/>
                  </a:lnTo>
                  <a:lnTo>
                    <a:pt x="9906" y="184527"/>
                  </a:lnTo>
                  <a:lnTo>
                    <a:pt x="9906" y="233548"/>
                  </a:lnTo>
                  <a:lnTo>
                    <a:pt x="34196" y="283540"/>
                  </a:lnTo>
                  <a:lnTo>
                    <a:pt x="68469" y="319748"/>
                  </a:lnTo>
                  <a:lnTo>
                    <a:pt x="109516" y="342233"/>
                  </a:lnTo>
                  <a:lnTo>
                    <a:pt x="154231" y="351306"/>
                  </a:lnTo>
                  <a:lnTo>
                    <a:pt x="176993" y="350910"/>
                  </a:lnTo>
                  <a:lnTo>
                    <a:pt x="221385" y="340449"/>
                  </a:lnTo>
                  <a:lnTo>
                    <a:pt x="261678" y="317354"/>
                  </a:lnTo>
                  <a:lnTo>
                    <a:pt x="294765" y="281938"/>
                  </a:lnTo>
                  <a:lnTo>
                    <a:pt x="317541" y="234510"/>
                  </a:lnTo>
                  <a:lnTo>
                    <a:pt x="317754" y="2335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9" name="object 57"/>
            <p:cNvSpPr/>
            <p:nvPr/>
          </p:nvSpPr>
          <p:spPr>
            <a:xfrm>
              <a:off x="5407654" y="4839838"/>
              <a:ext cx="216069" cy="1761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0" name="object 58"/>
            <p:cNvSpPr/>
            <p:nvPr/>
          </p:nvSpPr>
          <p:spPr>
            <a:xfrm>
              <a:off x="5403094" y="4835782"/>
              <a:ext cx="326897" cy="351306"/>
            </a:xfrm>
            <a:custGeom>
              <a:avLst/>
              <a:gdLst/>
              <a:ahLst/>
              <a:cxnLst/>
              <a:rect l="l" t="t" r="r" b="b"/>
              <a:pathLst>
                <a:path w="326898" h="351306">
                  <a:moveTo>
                    <a:pt x="233838" y="16633"/>
                  </a:moveTo>
                  <a:lnTo>
                    <a:pt x="229461" y="14228"/>
                  </a:lnTo>
                  <a:lnTo>
                    <a:pt x="208235" y="6328"/>
                  </a:lnTo>
                  <a:lnTo>
                    <a:pt x="186262" y="1586"/>
                  </a:lnTo>
                  <a:lnTo>
                    <a:pt x="163910" y="0"/>
                  </a:lnTo>
                  <a:lnTo>
                    <a:pt x="141550" y="1571"/>
                  </a:lnTo>
                  <a:lnTo>
                    <a:pt x="98276" y="14186"/>
                  </a:lnTo>
                  <a:lnTo>
                    <a:pt x="59393" y="39435"/>
                  </a:lnTo>
                  <a:lnTo>
                    <a:pt x="27852" y="77323"/>
                  </a:lnTo>
                  <a:lnTo>
                    <a:pt x="6603" y="127851"/>
                  </a:lnTo>
                  <a:lnTo>
                    <a:pt x="0" y="167001"/>
                  </a:lnTo>
                  <a:lnTo>
                    <a:pt x="0" y="184527"/>
                  </a:lnTo>
                  <a:lnTo>
                    <a:pt x="762" y="193671"/>
                  </a:lnTo>
                  <a:lnTo>
                    <a:pt x="2286" y="202815"/>
                  </a:lnTo>
                  <a:lnTo>
                    <a:pt x="4559" y="212031"/>
                  </a:lnTo>
                  <a:lnTo>
                    <a:pt x="4559" y="181733"/>
                  </a:lnTo>
                  <a:lnTo>
                    <a:pt x="5321" y="169033"/>
                  </a:lnTo>
                  <a:lnTo>
                    <a:pt x="7127" y="156333"/>
                  </a:lnTo>
                  <a:lnTo>
                    <a:pt x="9677" y="143633"/>
                  </a:lnTo>
                  <a:lnTo>
                    <a:pt x="12953" y="130933"/>
                  </a:lnTo>
                  <a:lnTo>
                    <a:pt x="15227" y="118233"/>
                  </a:lnTo>
                  <a:lnTo>
                    <a:pt x="17525" y="118233"/>
                  </a:lnTo>
                  <a:lnTo>
                    <a:pt x="19049" y="105533"/>
                  </a:lnTo>
                  <a:lnTo>
                    <a:pt x="19811" y="105533"/>
                  </a:lnTo>
                  <a:lnTo>
                    <a:pt x="28181" y="92833"/>
                  </a:lnTo>
                  <a:lnTo>
                    <a:pt x="30812" y="92833"/>
                  </a:lnTo>
                  <a:lnTo>
                    <a:pt x="36959" y="80905"/>
                  </a:lnTo>
                  <a:lnTo>
                    <a:pt x="44528" y="70458"/>
                  </a:lnTo>
                  <a:lnTo>
                    <a:pt x="46469" y="67433"/>
                  </a:lnTo>
                  <a:lnTo>
                    <a:pt x="46719" y="67433"/>
                  </a:lnTo>
                  <a:lnTo>
                    <a:pt x="51139" y="61332"/>
                  </a:lnTo>
                  <a:lnTo>
                    <a:pt x="62030" y="50344"/>
                  </a:lnTo>
                  <a:lnTo>
                    <a:pt x="68416" y="42033"/>
                  </a:lnTo>
                  <a:lnTo>
                    <a:pt x="71313" y="42033"/>
                  </a:lnTo>
                  <a:lnTo>
                    <a:pt x="85447" y="31607"/>
                  </a:lnTo>
                  <a:lnTo>
                    <a:pt x="89147" y="29667"/>
                  </a:lnTo>
                  <a:lnTo>
                    <a:pt x="89429" y="29333"/>
                  </a:lnTo>
                  <a:lnTo>
                    <a:pt x="89782" y="29333"/>
                  </a:lnTo>
                  <a:lnTo>
                    <a:pt x="104851" y="21429"/>
                  </a:lnTo>
                  <a:lnTo>
                    <a:pt x="109619" y="19778"/>
                  </a:lnTo>
                  <a:lnTo>
                    <a:pt x="112549" y="16633"/>
                  </a:lnTo>
                  <a:lnTo>
                    <a:pt x="118699" y="16633"/>
                  </a:lnTo>
                  <a:lnTo>
                    <a:pt x="125272" y="14357"/>
                  </a:lnTo>
                  <a:lnTo>
                    <a:pt x="146348" y="10377"/>
                  </a:lnTo>
                  <a:lnTo>
                    <a:pt x="167716" y="9477"/>
                  </a:lnTo>
                  <a:lnTo>
                    <a:pt x="189013" y="11643"/>
                  </a:lnTo>
                  <a:lnTo>
                    <a:pt x="208959" y="16633"/>
                  </a:lnTo>
                  <a:lnTo>
                    <a:pt x="233838" y="16633"/>
                  </a:lnTo>
                  <a:close/>
                </a:path>
                <a:path w="326898" h="351306">
                  <a:moveTo>
                    <a:pt x="13703" y="243034"/>
                  </a:moveTo>
                  <a:lnTo>
                    <a:pt x="13703" y="232533"/>
                  </a:lnTo>
                  <a:lnTo>
                    <a:pt x="10667" y="232533"/>
                  </a:lnTo>
                  <a:lnTo>
                    <a:pt x="10667" y="219833"/>
                  </a:lnTo>
                  <a:lnTo>
                    <a:pt x="7607" y="219833"/>
                  </a:lnTo>
                  <a:lnTo>
                    <a:pt x="7607" y="207133"/>
                  </a:lnTo>
                  <a:lnTo>
                    <a:pt x="6083" y="207133"/>
                  </a:lnTo>
                  <a:lnTo>
                    <a:pt x="6083" y="194433"/>
                  </a:lnTo>
                  <a:lnTo>
                    <a:pt x="5321" y="194433"/>
                  </a:lnTo>
                  <a:lnTo>
                    <a:pt x="5321" y="181733"/>
                  </a:lnTo>
                  <a:lnTo>
                    <a:pt x="4559" y="181733"/>
                  </a:lnTo>
                  <a:lnTo>
                    <a:pt x="4559" y="212031"/>
                  </a:lnTo>
                  <a:lnTo>
                    <a:pt x="9805" y="233297"/>
                  </a:lnTo>
                  <a:lnTo>
                    <a:pt x="13703" y="243034"/>
                  </a:lnTo>
                  <a:close/>
                </a:path>
                <a:path w="326898" h="351306">
                  <a:moveTo>
                    <a:pt x="18287" y="254487"/>
                  </a:moveTo>
                  <a:lnTo>
                    <a:pt x="18287" y="245233"/>
                  </a:lnTo>
                  <a:lnTo>
                    <a:pt x="14583" y="245233"/>
                  </a:lnTo>
                  <a:lnTo>
                    <a:pt x="18287" y="254487"/>
                  </a:lnTo>
                  <a:close/>
                </a:path>
                <a:path w="326898" h="351306">
                  <a:moveTo>
                    <a:pt x="24371" y="266703"/>
                  </a:moveTo>
                  <a:lnTo>
                    <a:pt x="24371" y="257933"/>
                  </a:lnTo>
                  <a:lnTo>
                    <a:pt x="19667" y="257933"/>
                  </a:lnTo>
                  <a:lnTo>
                    <a:pt x="20571" y="260192"/>
                  </a:lnTo>
                  <a:lnTo>
                    <a:pt x="24371" y="266703"/>
                  </a:lnTo>
                  <a:close/>
                </a:path>
                <a:path w="326898" h="351306">
                  <a:moveTo>
                    <a:pt x="326898" y="175383"/>
                  </a:moveTo>
                  <a:lnTo>
                    <a:pt x="326898" y="166239"/>
                  </a:lnTo>
                  <a:lnTo>
                    <a:pt x="326136" y="157857"/>
                  </a:lnTo>
                  <a:lnTo>
                    <a:pt x="311473" y="101050"/>
                  </a:lnTo>
                  <a:lnTo>
                    <a:pt x="284968" y="56858"/>
                  </a:lnTo>
                  <a:lnTo>
                    <a:pt x="249572" y="25282"/>
                  </a:lnTo>
                  <a:lnTo>
                    <a:pt x="233838" y="16633"/>
                  </a:lnTo>
                  <a:lnTo>
                    <a:pt x="215742" y="16633"/>
                  </a:lnTo>
                  <a:lnTo>
                    <a:pt x="219774" y="20936"/>
                  </a:lnTo>
                  <a:lnTo>
                    <a:pt x="229949" y="25124"/>
                  </a:lnTo>
                  <a:lnTo>
                    <a:pt x="237001" y="29333"/>
                  </a:lnTo>
                  <a:lnTo>
                    <a:pt x="239060" y="29333"/>
                  </a:lnTo>
                  <a:lnTo>
                    <a:pt x="241215" y="31849"/>
                  </a:lnTo>
                  <a:lnTo>
                    <a:pt x="248863" y="36413"/>
                  </a:lnTo>
                  <a:lnTo>
                    <a:pt x="255697" y="42033"/>
                  </a:lnTo>
                  <a:lnTo>
                    <a:pt x="260240" y="42033"/>
                  </a:lnTo>
                  <a:lnTo>
                    <a:pt x="270068" y="54969"/>
                  </a:lnTo>
                  <a:lnTo>
                    <a:pt x="281241" y="67433"/>
                  </a:lnTo>
                  <a:lnTo>
                    <a:pt x="286511" y="67433"/>
                  </a:lnTo>
                  <a:lnTo>
                    <a:pt x="286511" y="75276"/>
                  </a:lnTo>
                  <a:lnTo>
                    <a:pt x="289687" y="80133"/>
                  </a:lnTo>
                  <a:lnTo>
                    <a:pt x="295643" y="80133"/>
                  </a:lnTo>
                  <a:lnTo>
                    <a:pt x="295643" y="89638"/>
                  </a:lnTo>
                  <a:lnTo>
                    <a:pt x="297107" y="92833"/>
                  </a:lnTo>
                  <a:lnTo>
                    <a:pt x="302513" y="92833"/>
                  </a:lnTo>
                  <a:lnTo>
                    <a:pt x="302513" y="104634"/>
                  </a:lnTo>
                  <a:lnTo>
                    <a:pt x="302926" y="105533"/>
                  </a:lnTo>
                  <a:lnTo>
                    <a:pt x="308609" y="105533"/>
                  </a:lnTo>
                  <a:lnTo>
                    <a:pt x="308609" y="118233"/>
                  </a:lnTo>
                  <a:lnTo>
                    <a:pt x="313169" y="118233"/>
                  </a:lnTo>
                  <a:lnTo>
                    <a:pt x="313169" y="130933"/>
                  </a:lnTo>
                  <a:lnTo>
                    <a:pt x="316979" y="130933"/>
                  </a:lnTo>
                  <a:lnTo>
                    <a:pt x="316979" y="143633"/>
                  </a:lnTo>
                  <a:lnTo>
                    <a:pt x="319277" y="143633"/>
                  </a:lnTo>
                  <a:lnTo>
                    <a:pt x="319277" y="156333"/>
                  </a:lnTo>
                  <a:lnTo>
                    <a:pt x="321563" y="156333"/>
                  </a:lnTo>
                  <a:lnTo>
                    <a:pt x="321563" y="169033"/>
                  </a:lnTo>
                  <a:lnTo>
                    <a:pt x="322325" y="169033"/>
                  </a:lnTo>
                  <a:lnTo>
                    <a:pt x="322325" y="213968"/>
                  </a:lnTo>
                  <a:lnTo>
                    <a:pt x="324091" y="206390"/>
                  </a:lnTo>
                  <a:lnTo>
                    <a:pt x="326898" y="175383"/>
                  </a:lnTo>
                  <a:close/>
                </a:path>
                <a:path w="326898" h="351306">
                  <a:moveTo>
                    <a:pt x="322325" y="213968"/>
                  </a:moveTo>
                  <a:lnTo>
                    <a:pt x="322325" y="169033"/>
                  </a:lnTo>
                  <a:lnTo>
                    <a:pt x="321193" y="194433"/>
                  </a:lnTo>
                  <a:lnTo>
                    <a:pt x="319410" y="219833"/>
                  </a:lnTo>
                  <a:lnTo>
                    <a:pt x="316525" y="232533"/>
                  </a:lnTo>
                  <a:lnTo>
                    <a:pt x="312583" y="245233"/>
                  </a:lnTo>
                  <a:lnTo>
                    <a:pt x="307624" y="257933"/>
                  </a:lnTo>
                  <a:lnTo>
                    <a:pt x="303289" y="267214"/>
                  </a:lnTo>
                  <a:lnTo>
                    <a:pt x="307636" y="259706"/>
                  </a:lnTo>
                  <a:lnTo>
                    <a:pt x="317541" y="234510"/>
                  </a:lnTo>
                  <a:lnTo>
                    <a:pt x="322325" y="213968"/>
                  </a:lnTo>
                  <a:close/>
                </a:path>
                <a:path w="326898" h="351306">
                  <a:moveTo>
                    <a:pt x="200932" y="346833"/>
                  </a:moveTo>
                  <a:lnTo>
                    <a:pt x="125927" y="346833"/>
                  </a:lnTo>
                  <a:lnTo>
                    <a:pt x="131609" y="348426"/>
                  </a:lnTo>
                  <a:lnTo>
                    <a:pt x="154231" y="351306"/>
                  </a:lnTo>
                  <a:lnTo>
                    <a:pt x="176993" y="350910"/>
                  </a:lnTo>
                  <a:lnTo>
                    <a:pt x="199507" y="347278"/>
                  </a:lnTo>
                  <a:lnTo>
                    <a:pt x="200932" y="346833"/>
                  </a:lnTo>
                  <a:close/>
                </a:path>
                <a:path w="326898" h="351306">
                  <a:moveTo>
                    <a:pt x="93410" y="334972"/>
                  </a:moveTo>
                  <a:lnTo>
                    <a:pt x="92651" y="334133"/>
                  </a:lnTo>
                  <a:lnTo>
                    <a:pt x="91550" y="334133"/>
                  </a:lnTo>
                  <a:lnTo>
                    <a:pt x="93410" y="334972"/>
                  </a:lnTo>
                  <a:close/>
                </a:path>
                <a:path w="326898" h="351306">
                  <a:moveTo>
                    <a:pt x="71303" y="321593"/>
                  </a:moveTo>
                  <a:lnTo>
                    <a:pt x="61217" y="308733"/>
                  </a:lnTo>
                  <a:lnTo>
                    <a:pt x="56238" y="308733"/>
                  </a:lnTo>
                  <a:lnTo>
                    <a:pt x="68469" y="319748"/>
                  </a:lnTo>
                  <a:lnTo>
                    <a:pt x="71303" y="321593"/>
                  </a:lnTo>
                  <a:close/>
                </a:path>
                <a:path w="326898" h="351306">
                  <a:moveTo>
                    <a:pt x="51053" y="304065"/>
                  </a:moveTo>
                  <a:lnTo>
                    <a:pt x="51053" y="296033"/>
                  </a:lnTo>
                  <a:lnTo>
                    <a:pt x="44332" y="296033"/>
                  </a:lnTo>
                  <a:lnTo>
                    <a:pt x="50291" y="303379"/>
                  </a:lnTo>
                  <a:lnTo>
                    <a:pt x="51053" y="304065"/>
                  </a:lnTo>
                  <a:close/>
                </a:path>
                <a:path w="326898" h="351306">
                  <a:moveTo>
                    <a:pt x="40385" y="291169"/>
                  </a:moveTo>
                  <a:lnTo>
                    <a:pt x="40385" y="283333"/>
                  </a:lnTo>
                  <a:lnTo>
                    <a:pt x="34076" y="283333"/>
                  </a:lnTo>
                  <a:lnTo>
                    <a:pt x="34196" y="283540"/>
                  </a:lnTo>
                  <a:lnTo>
                    <a:pt x="40385" y="291169"/>
                  </a:lnTo>
                  <a:close/>
                </a:path>
                <a:path w="326898" h="351306">
                  <a:moveTo>
                    <a:pt x="32003" y="279782"/>
                  </a:moveTo>
                  <a:lnTo>
                    <a:pt x="32003" y="270633"/>
                  </a:lnTo>
                  <a:lnTo>
                    <a:pt x="26664" y="270633"/>
                  </a:lnTo>
                  <a:lnTo>
                    <a:pt x="32003" y="279782"/>
                  </a:lnTo>
                  <a:close/>
                </a:path>
                <a:path w="326898" h="351306">
                  <a:moveTo>
                    <a:pt x="293644" y="283333"/>
                  </a:moveTo>
                  <a:lnTo>
                    <a:pt x="287080" y="283333"/>
                  </a:lnTo>
                  <a:lnTo>
                    <a:pt x="278484" y="296033"/>
                  </a:lnTo>
                  <a:lnTo>
                    <a:pt x="269086" y="308733"/>
                  </a:lnTo>
                  <a:lnTo>
                    <a:pt x="263604" y="315587"/>
                  </a:lnTo>
                  <a:lnTo>
                    <a:pt x="279317" y="301167"/>
                  </a:lnTo>
                  <a:lnTo>
                    <a:pt x="293644" y="283333"/>
                  </a:lnTo>
                  <a:close/>
                </a:path>
                <a:path w="326898" h="351306">
                  <a:moveTo>
                    <a:pt x="255628" y="321433"/>
                  </a:moveTo>
                  <a:lnTo>
                    <a:pt x="248051" y="321433"/>
                  </a:lnTo>
                  <a:lnTo>
                    <a:pt x="237990" y="332496"/>
                  </a:lnTo>
                  <a:lnTo>
                    <a:pt x="242238" y="330461"/>
                  </a:lnTo>
                  <a:lnTo>
                    <a:pt x="255628" y="321433"/>
                  </a:lnTo>
                  <a:close/>
                </a:path>
                <a:path w="326898" h="351306">
                  <a:moveTo>
                    <a:pt x="234571" y="334133"/>
                  </a:moveTo>
                  <a:lnTo>
                    <a:pt x="224318" y="334133"/>
                  </a:lnTo>
                  <a:lnTo>
                    <a:pt x="216403" y="342004"/>
                  </a:lnTo>
                  <a:lnTo>
                    <a:pt x="221385" y="340449"/>
                  </a:lnTo>
                  <a:lnTo>
                    <a:pt x="234571" y="334133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5407654" y="4839838"/>
              <a:ext cx="317455" cy="3427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5403094" y="4835782"/>
              <a:ext cx="326897" cy="351306"/>
            </a:xfrm>
            <a:custGeom>
              <a:avLst/>
              <a:gdLst/>
              <a:ahLst/>
              <a:cxnLst/>
              <a:rect l="l" t="t" r="r" b="b"/>
              <a:pathLst>
                <a:path w="326898" h="351306">
                  <a:moveTo>
                    <a:pt x="326898" y="175383"/>
                  </a:moveTo>
                  <a:lnTo>
                    <a:pt x="326898" y="166239"/>
                  </a:lnTo>
                  <a:lnTo>
                    <a:pt x="326136" y="157857"/>
                  </a:lnTo>
                  <a:lnTo>
                    <a:pt x="311473" y="101050"/>
                  </a:lnTo>
                  <a:lnTo>
                    <a:pt x="284968" y="56858"/>
                  </a:lnTo>
                  <a:lnTo>
                    <a:pt x="249572" y="25282"/>
                  </a:lnTo>
                  <a:lnTo>
                    <a:pt x="208235" y="6328"/>
                  </a:lnTo>
                  <a:lnTo>
                    <a:pt x="163910" y="0"/>
                  </a:lnTo>
                  <a:lnTo>
                    <a:pt x="141550" y="1571"/>
                  </a:lnTo>
                  <a:lnTo>
                    <a:pt x="98276" y="14186"/>
                  </a:lnTo>
                  <a:lnTo>
                    <a:pt x="59393" y="39435"/>
                  </a:lnTo>
                  <a:lnTo>
                    <a:pt x="27852" y="77323"/>
                  </a:lnTo>
                  <a:lnTo>
                    <a:pt x="6603" y="127851"/>
                  </a:lnTo>
                  <a:lnTo>
                    <a:pt x="0" y="167001"/>
                  </a:lnTo>
                  <a:lnTo>
                    <a:pt x="0" y="184527"/>
                  </a:lnTo>
                  <a:lnTo>
                    <a:pt x="762" y="193671"/>
                  </a:lnTo>
                  <a:lnTo>
                    <a:pt x="2286" y="202815"/>
                  </a:lnTo>
                  <a:lnTo>
                    <a:pt x="9805" y="233297"/>
                  </a:lnTo>
                  <a:lnTo>
                    <a:pt x="9906" y="233548"/>
                  </a:lnTo>
                  <a:lnTo>
                    <a:pt x="9906" y="167001"/>
                  </a:lnTo>
                  <a:lnTo>
                    <a:pt x="10667" y="158619"/>
                  </a:lnTo>
                  <a:lnTo>
                    <a:pt x="25246" y="103635"/>
                  </a:lnTo>
                  <a:lnTo>
                    <a:pt x="51139" y="61332"/>
                  </a:lnTo>
                  <a:lnTo>
                    <a:pt x="85447" y="31607"/>
                  </a:lnTo>
                  <a:lnTo>
                    <a:pt x="125272" y="14357"/>
                  </a:lnTo>
                  <a:lnTo>
                    <a:pt x="167716" y="9477"/>
                  </a:lnTo>
                  <a:lnTo>
                    <a:pt x="189013" y="11643"/>
                  </a:lnTo>
                  <a:lnTo>
                    <a:pt x="229949" y="25124"/>
                  </a:lnTo>
                  <a:lnTo>
                    <a:pt x="266257" y="50717"/>
                  </a:lnTo>
                  <a:lnTo>
                    <a:pt x="295037" y="88316"/>
                  </a:lnTo>
                  <a:lnTo>
                    <a:pt x="313392" y="137819"/>
                  </a:lnTo>
                  <a:lnTo>
                    <a:pt x="317754" y="167001"/>
                  </a:lnTo>
                  <a:lnTo>
                    <a:pt x="317754" y="233598"/>
                  </a:lnTo>
                  <a:lnTo>
                    <a:pt x="324091" y="206390"/>
                  </a:lnTo>
                  <a:lnTo>
                    <a:pt x="326898" y="175383"/>
                  </a:lnTo>
                  <a:close/>
                </a:path>
                <a:path w="326898" h="351306">
                  <a:moveTo>
                    <a:pt x="317754" y="233598"/>
                  </a:moveTo>
                  <a:lnTo>
                    <a:pt x="317754" y="184527"/>
                  </a:lnTo>
                  <a:lnTo>
                    <a:pt x="313576" y="212972"/>
                  </a:lnTo>
                  <a:lnTo>
                    <a:pt x="306176" y="238656"/>
                  </a:lnTo>
                  <a:lnTo>
                    <a:pt x="283072" y="281645"/>
                  </a:lnTo>
                  <a:lnTo>
                    <a:pt x="251177" y="313301"/>
                  </a:lnTo>
                  <a:lnTo>
                    <a:pt x="213225" y="333429"/>
                  </a:lnTo>
                  <a:lnTo>
                    <a:pt x="171950" y="341837"/>
                  </a:lnTo>
                  <a:lnTo>
                    <a:pt x="150920" y="341586"/>
                  </a:lnTo>
                  <a:lnTo>
                    <a:pt x="109787" y="332050"/>
                  </a:lnTo>
                  <a:lnTo>
                    <a:pt x="72167" y="310309"/>
                  </a:lnTo>
                  <a:lnTo>
                    <a:pt x="40794" y="276170"/>
                  </a:lnTo>
                  <a:lnTo>
                    <a:pt x="18403" y="229439"/>
                  </a:lnTo>
                  <a:lnTo>
                    <a:pt x="9906" y="184527"/>
                  </a:lnTo>
                  <a:lnTo>
                    <a:pt x="9906" y="233548"/>
                  </a:lnTo>
                  <a:lnTo>
                    <a:pt x="34196" y="283540"/>
                  </a:lnTo>
                  <a:lnTo>
                    <a:pt x="68469" y="319748"/>
                  </a:lnTo>
                  <a:lnTo>
                    <a:pt x="109516" y="342233"/>
                  </a:lnTo>
                  <a:lnTo>
                    <a:pt x="154231" y="351306"/>
                  </a:lnTo>
                  <a:lnTo>
                    <a:pt x="176993" y="350910"/>
                  </a:lnTo>
                  <a:lnTo>
                    <a:pt x="221385" y="340449"/>
                  </a:lnTo>
                  <a:lnTo>
                    <a:pt x="261678" y="317354"/>
                  </a:lnTo>
                  <a:lnTo>
                    <a:pt x="294765" y="281938"/>
                  </a:lnTo>
                  <a:lnTo>
                    <a:pt x="317541" y="234510"/>
                  </a:lnTo>
                  <a:lnTo>
                    <a:pt x="317754" y="2335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5672830" y="4543298"/>
              <a:ext cx="588263" cy="358139"/>
            </a:xfrm>
            <a:custGeom>
              <a:avLst/>
              <a:gdLst/>
              <a:ahLst/>
              <a:cxnLst/>
              <a:rect l="l" t="t" r="r" b="b"/>
              <a:pathLst>
                <a:path w="588263" h="358139">
                  <a:moveTo>
                    <a:pt x="588263" y="22098"/>
                  </a:moveTo>
                  <a:lnTo>
                    <a:pt x="575309" y="0"/>
                  </a:lnTo>
                  <a:lnTo>
                    <a:pt x="0" y="336042"/>
                  </a:lnTo>
                  <a:lnTo>
                    <a:pt x="12953" y="358140"/>
                  </a:lnTo>
                  <a:lnTo>
                    <a:pt x="588263" y="220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5672830" y="4543298"/>
              <a:ext cx="588263" cy="358139"/>
            </a:xfrm>
            <a:custGeom>
              <a:avLst/>
              <a:gdLst/>
              <a:ahLst/>
              <a:cxnLst/>
              <a:rect l="l" t="t" r="r" b="b"/>
              <a:pathLst>
                <a:path w="588263" h="358139">
                  <a:moveTo>
                    <a:pt x="588263" y="22098"/>
                  </a:moveTo>
                  <a:lnTo>
                    <a:pt x="575309" y="0"/>
                  </a:lnTo>
                  <a:lnTo>
                    <a:pt x="0" y="336042"/>
                  </a:lnTo>
                  <a:lnTo>
                    <a:pt x="12953" y="358140"/>
                  </a:lnTo>
                  <a:lnTo>
                    <a:pt x="588263" y="220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5566543" y="5182616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26415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5672842" y="5921755"/>
              <a:ext cx="588263" cy="358139"/>
            </a:xfrm>
            <a:custGeom>
              <a:avLst/>
              <a:gdLst/>
              <a:ahLst/>
              <a:cxnLst/>
              <a:rect l="l" t="t" r="r" b="b"/>
              <a:pathLst>
                <a:path w="588263" h="358139">
                  <a:moveTo>
                    <a:pt x="588263" y="336041"/>
                  </a:moveTo>
                  <a:lnTo>
                    <a:pt x="12953" y="0"/>
                  </a:lnTo>
                  <a:lnTo>
                    <a:pt x="0" y="22098"/>
                  </a:lnTo>
                  <a:lnTo>
                    <a:pt x="575309" y="358139"/>
                  </a:lnTo>
                  <a:lnTo>
                    <a:pt x="588263" y="33604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5672842" y="5921755"/>
              <a:ext cx="588263" cy="358139"/>
            </a:xfrm>
            <a:custGeom>
              <a:avLst/>
              <a:gdLst/>
              <a:ahLst/>
              <a:cxnLst/>
              <a:rect l="l" t="t" r="r" b="b"/>
              <a:pathLst>
                <a:path w="588263" h="358139">
                  <a:moveTo>
                    <a:pt x="588263" y="336041"/>
                  </a:moveTo>
                  <a:lnTo>
                    <a:pt x="12953" y="0"/>
                  </a:lnTo>
                  <a:lnTo>
                    <a:pt x="0" y="22098"/>
                  </a:lnTo>
                  <a:lnTo>
                    <a:pt x="575309" y="358139"/>
                  </a:lnTo>
                  <a:lnTo>
                    <a:pt x="588263" y="33604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5725420" y="5811647"/>
              <a:ext cx="1270253" cy="0"/>
            </a:xfrm>
            <a:custGeom>
              <a:avLst/>
              <a:gdLst/>
              <a:ahLst/>
              <a:cxnLst/>
              <a:rect l="l" t="t" r="r" b="b"/>
              <a:pathLst>
                <a:path w="1270253">
                  <a:moveTo>
                    <a:pt x="1270253" y="0"/>
                  </a:moveTo>
                  <a:lnTo>
                    <a:pt x="0" y="0"/>
                  </a:lnTo>
                </a:path>
              </a:pathLst>
            </a:custGeom>
            <a:ln w="26416">
              <a:solidFill>
                <a:srgbClr val="9900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6413494" y="4725416"/>
              <a:ext cx="0" cy="1371600"/>
            </a:xfrm>
            <a:custGeom>
              <a:avLst/>
              <a:gdLst/>
              <a:ahLst/>
              <a:cxnLst/>
              <a:rect l="l" t="t" r="r" b="b"/>
              <a:pathLst>
                <a:path h="1371600">
                  <a:moveTo>
                    <a:pt x="0" y="0"/>
                  </a:moveTo>
                  <a:lnTo>
                    <a:pt x="0" y="1371600"/>
                  </a:lnTo>
                </a:path>
              </a:pathLst>
            </a:custGeom>
            <a:ln w="27177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68"/>
            <p:cNvSpPr/>
            <p:nvPr/>
          </p:nvSpPr>
          <p:spPr>
            <a:xfrm>
              <a:off x="6565144" y="4544060"/>
              <a:ext cx="484631" cy="356615"/>
            </a:xfrm>
            <a:custGeom>
              <a:avLst/>
              <a:gdLst/>
              <a:ahLst/>
              <a:cxnLst/>
              <a:rect l="l" t="t" r="r" b="b"/>
              <a:pathLst>
                <a:path w="484631" h="356615">
                  <a:moveTo>
                    <a:pt x="484631" y="336041"/>
                  </a:moveTo>
                  <a:lnTo>
                    <a:pt x="14477" y="0"/>
                  </a:lnTo>
                  <a:lnTo>
                    <a:pt x="0" y="20574"/>
                  </a:lnTo>
                  <a:lnTo>
                    <a:pt x="469391" y="356615"/>
                  </a:lnTo>
                  <a:lnTo>
                    <a:pt x="484631" y="33604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1" name="object 69"/>
            <p:cNvSpPr/>
            <p:nvPr/>
          </p:nvSpPr>
          <p:spPr>
            <a:xfrm>
              <a:off x="6565144" y="4544060"/>
              <a:ext cx="484631" cy="356615"/>
            </a:xfrm>
            <a:custGeom>
              <a:avLst/>
              <a:gdLst/>
              <a:ahLst/>
              <a:cxnLst/>
              <a:rect l="l" t="t" r="r" b="b"/>
              <a:pathLst>
                <a:path w="484631" h="356615">
                  <a:moveTo>
                    <a:pt x="484631" y="336041"/>
                  </a:moveTo>
                  <a:lnTo>
                    <a:pt x="14477" y="0"/>
                  </a:lnTo>
                  <a:lnTo>
                    <a:pt x="0" y="20574"/>
                  </a:lnTo>
                  <a:lnTo>
                    <a:pt x="469391" y="356615"/>
                  </a:lnTo>
                  <a:lnTo>
                    <a:pt x="484631" y="33604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2" name="object 70"/>
            <p:cNvSpPr/>
            <p:nvPr/>
          </p:nvSpPr>
          <p:spPr>
            <a:xfrm>
              <a:off x="7154158" y="5182616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27177">
              <a:solidFill>
                <a:srgbClr val="9900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3" name="object 71"/>
            <p:cNvSpPr/>
            <p:nvPr/>
          </p:nvSpPr>
          <p:spPr>
            <a:xfrm>
              <a:off x="5674366" y="5120893"/>
              <a:ext cx="1372362" cy="581406"/>
            </a:xfrm>
            <a:custGeom>
              <a:avLst/>
              <a:gdLst/>
              <a:ahLst/>
              <a:cxnLst/>
              <a:rect l="l" t="t" r="r" b="b"/>
              <a:pathLst>
                <a:path w="1372362" h="581405">
                  <a:moveTo>
                    <a:pt x="1372362" y="23622"/>
                  </a:moveTo>
                  <a:lnTo>
                    <a:pt x="1363218" y="0"/>
                  </a:lnTo>
                  <a:lnTo>
                    <a:pt x="0" y="557784"/>
                  </a:lnTo>
                  <a:lnTo>
                    <a:pt x="9144" y="581406"/>
                  </a:lnTo>
                  <a:lnTo>
                    <a:pt x="1372362" y="23622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5674366" y="5120893"/>
              <a:ext cx="1372362" cy="581406"/>
            </a:xfrm>
            <a:custGeom>
              <a:avLst/>
              <a:gdLst/>
              <a:ahLst/>
              <a:cxnLst/>
              <a:rect l="l" t="t" r="r" b="b"/>
              <a:pathLst>
                <a:path w="1372362" h="581405">
                  <a:moveTo>
                    <a:pt x="1372362" y="23622"/>
                  </a:moveTo>
                  <a:lnTo>
                    <a:pt x="1363218" y="0"/>
                  </a:lnTo>
                  <a:lnTo>
                    <a:pt x="0" y="557784"/>
                  </a:lnTo>
                  <a:lnTo>
                    <a:pt x="9144" y="581406"/>
                  </a:lnTo>
                  <a:lnTo>
                    <a:pt x="1372362" y="23622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5" name="object 74"/>
            <p:cNvSpPr txBox="1"/>
            <p:nvPr/>
          </p:nvSpPr>
          <p:spPr>
            <a:xfrm>
              <a:off x="3883914" y="5666486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5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76" name="object 75"/>
            <p:cNvSpPr txBox="1"/>
            <p:nvPr/>
          </p:nvSpPr>
          <p:spPr>
            <a:xfrm>
              <a:off x="2295906" y="5666486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4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77" name="object 76"/>
            <p:cNvSpPr txBox="1"/>
            <p:nvPr/>
          </p:nvSpPr>
          <p:spPr>
            <a:xfrm>
              <a:off x="7084314" y="5666486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5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78" name="object 77"/>
            <p:cNvSpPr txBox="1"/>
            <p:nvPr/>
          </p:nvSpPr>
          <p:spPr>
            <a:xfrm>
              <a:off x="5496306" y="5666486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4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79" name="object 78"/>
            <p:cNvSpPr/>
            <p:nvPr/>
          </p:nvSpPr>
          <p:spPr>
            <a:xfrm>
              <a:off x="1339348" y="5360161"/>
              <a:ext cx="1027176" cy="233934"/>
            </a:xfrm>
            <a:custGeom>
              <a:avLst/>
              <a:gdLst/>
              <a:ahLst/>
              <a:cxnLst/>
              <a:rect l="l" t="t" r="r" b="b"/>
              <a:pathLst>
                <a:path w="1027176" h="233934">
                  <a:moveTo>
                    <a:pt x="984055" y="46362"/>
                  </a:moveTo>
                  <a:lnTo>
                    <a:pt x="962652" y="38633"/>
                  </a:lnTo>
                  <a:lnTo>
                    <a:pt x="0" y="212598"/>
                  </a:lnTo>
                  <a:lnTo>
                    <a:pt x="4572" y="233934"/>
                  </a:lnTo>
                  <a:lnTo>
                    <a:pt x="967429" y="60531"/>
                  </a:lnTo>
                  <a:lnTo>
                    <a:pt x="984055" y="46362"/>
                  </a:lnTo>
                  <a:close/>
                </a:path>
                <a:path w="1027176" h="233934">
                  <a:moveTo>
                    <a:pt x="1027176" y="38862"/>
                  </a:moveTo>
                  <a:lnTo>
                    <a:pt x="926592" y="1524"/>
                  </a:lnTo>
                  <a:lnTo>
                    <a:pt x="920496" y="0"/>
                  </a:lnTo>
                  <a:lnTo>
                    <a:pt x="914400" y="3048"/>
                  </a:lnTo>
                  <a:lnTo>
                    <a:pt x="912114" y="8382"/>
                  </a:lnTo>
                  <a:lnTo>
                    <a:pt x="909828" y="14478"/>
                  </a:lnTo>
                  <a:lnTo>
                    <a:pt x="912876" y="20574"/>
                  </a:lnTo>
                  <a:lnTo>
                    <a:pt x="918972" y="22860"/>
                  </a:lnTo>
                  <a:lnTo>
                    <a:pt x="962652" y="38633"/>
                  </a:lnTo>
                  <a:lnTo>
                    <a:pt x="1003554" y="31242"/>
                  </a:lnTo>
                  <a:lnTo>
                    <a:pt x="1007364" y="53340"/>
                  </a:lnTo>
                  <a:lnTo>
                    <a:pt x="1007364" y="55711"/>
                  </a:lnTo>
                  <a:lnTo>
                    <a:pt x="1027176" y="38862"/>
                  </a:lnTo>
                  <a:close/>
                </a:path>
                <a:path w="1027176" h="233934">
                  <a:moveTo>
                    <a:pt x="1007364" y="55711"/>
                  </a:moveTo>
                  <a:lnTo>
                    <a:pt x="1007364" y="53340"/>
                  </a:lnTo>
                  <a:lnTo>
                    <a:pt x="967429" y="60531"/>
                  </a:lnTo>
                  <a:lnTo>
                    <a:pt x="931164" y="91440"/>
                  </a:lnTo>
                  <a:lnTo>
                    <a:pt x="926592" y="95250"/>
                  </a:lnTo>
                  <a:lnTo>
                    <a:pt x="925830" y="102108"/>
                  </a:lnTo>
                  <a:lnTo>
                    <a:pt x="929640" y="106680"/>
                  </a:lnTo>
                  <a:lnTo>
                    <a:pt x="933450" y="112014"/>
                  </a:lnTo>
                  <a:lnTo>
                    <a:pt x="941070" y="112014"/>
                  </a:lnTo>
                  <a:lnTo>
                    <a:pt x="945642" y="108204"/>
                  </a:lnTo>
                  <a:lnTo>
                    <a:pt x="1007364" y="55711"/>
                  </a:lnTo>
                  <a:close/>
                </a:path>
                <a:path w="1027176" h="233934">
                  <a:moveTo>
                    <a:pt x="1007364" y="53340"/>
                  </a:moveTo>
                  <a:lnTo>
                    <a:pt x="1003554" y="31242"/>
                  </a:lnTo>
                  <a:lnTo>
                    <a:pt x="962652" y="38633"/>
                  </a:lnTo>
                  <a:lnTo>
                    <a:pt x="984055" y="46362"/>
                  </a:lnTo>
                  <a:lnTo>
                    <a:pt x="998220" y="34290"/>
                  </a:lnTo>
                  <a:lnTo>
                    <a:pt x="1001268" y="52578"/>
                  </a:lnTo>
                  <a:lnTo>
                    <a:pt x="1001268" y="54437"/>
                  </a:lnTo>
                  <a:lnTo>
                    <a:pt x="1007364" y="53340"/>
                  </a:lnTo>
                  <a:close/>
                </a:path>
                <a:path w="1027176" h="233934">
                  <a:moveTo>
                    <a:pt x="1001268" y="54437"/>
                  </a:moveTo>
                  <a:lnTo>
                    <a:pt x="1001268" y="52578"/>
                  </a:lnTo>
                  <a:lnTo>
                    <a:pt x="984055" y="46362"/>
                  </a:lnTo>
                  <a:lnTo>
                    <a:pt x="967429" y="60531"/>
                  </a:lnTo>
                  <a:lnTo>
                    <a:pt x="1001268" y="54437"/>
                  </a:lnTo>
                  <a:close/>
                </a:path>
                <a:path w="1027176" h="233934">
                  <a:moveTo>
                    <a:pt x="1001268" y="52578"/>
                  </a:moveTo>
                  <a:lnTo>
                    <a:pt x="998220" y="34290"/>
                  </a:lnTo>
                  <a:lnTo>
                    <a:pt x="984055" y="46362"/>
                  </a:lnTo>
                  <a:lnTo>
                    <a:pt x="1001268" y="5257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0" name="object 79"/>
            <p:cNvSpPr/>
            <p:nvPr/>
          </p:nvSpPr>
          <p:spPr>
            <a:xfrm>
              <a:off x="1339348" y="5360161"/>
              <a:ext cx="1027176" cy="233934"/>
            </a:xfrm>
            <a:custGeom>
              <a:avLst/>
              <a:gdLst/>
              <a:ahLst/>
              <a:cxnLst/>
              <a:rect l="l" t="t" r="r" b="b"/>
              <a:pathLst>
                <a:path w="1027176" h="233934">
                  <a:moveTo>
                    <a:pt x="984055" y="46362"/>
                  </a:moveTo>
                  <a:lnTo>
                    <a:pt x="962652" y="38633"/>
                  </a:lnTo>
                  <a:lnTo>
                    <a:pt x="0" y="212598"/>
                  </a:lnTo>
                  <a:lnTo>
                    <a:pt x="4572" y="233934"/>
                  </a:lnTo>
                  <a:lnTo>
                    <a:pt x="967429" y="60531"/>
                  </a:lnTo>
                  <a:lnTo>
                    <a:pt x="984055" y="46362"/>
                  </a:lnTo>
                  <a:close/>
                </a:path>
                <a:path w="1027176" h="233934">
                  <a:moveTo>
                    <a:pt x="1027176" y="38862"/>
                  </a:moveTo>
                  <a:lnTo>
                    <a:pt x="926592" y="1524"/>
                  </a:lnTo>
                  <a:lnTo>
                    <a:pt x="920496" y="0"/>
                  </a:lnTo>
                  <a:lnTo>
                    <a:pt x="914400" y="3048"/>
                  </a:lnTo>
                  <a:lnTo>
                    <a:pt x="912114" y="8382"/>
                  </a:lnTo>
                  <a:lnTo>
                    <a:pt x="909828" y="14478"/>
                  </a:lnTo>
                  <a:lnTo>
                    <a:pt x="912876" y="20574"/>
                  </a:lnTo>
                  <a:lnTo>
                    <a:pt x="918972" y="22860"/>
                  </a:lnTo>
                  <a:lnTo>
                    <a:pt x="962652" y="38633"/>
                  </a:lnTo>
                  <a:lnTo>
                    <a:pt x="1003554" y="31242"/>
                  </a:lnTo>
                  <a:lnTo>
                    <a:pt x="1007364" y="53340"/>
                  </a:lnTo>
                  <a:lnTo>
                    <a:pt x="1007364" y="55711"/>
                  </a:lnTo>
                  <a:lnTo>
                    <a:pt x="1027176" y="38862"/>
                  </a:lnTo>
                  <a:close/>
                </a:path>
                <a:path w="1027176" h="233934">
                  <a:moveTo>
                    <a:pt x="1007364" y="55711"/>
                  </a:moveTo>
                  <a:lnTo>
                    <a:pt x="1007364" y="53340"/>
                  </a:lnTo>
                  <a:lnTo>
                    <a:pt x="967429" y="60531"/>
                  </a:lnTo>
                  <a:lnTo>
                    <a:pt x="931164" y="91440"/>
                  </a:lnTo>
                  <a:lnTo>
                    <a:pt x="926592" y="95250"/>
                  </a:lnTo>
                  <a:lnTo>
                    <a:pt x="925830" y="102108"/>
                  </a:lnTo>
                  <a:lnTo>
                    <a:pt x="929640" y="106680"/>
                  </a:lnTo>
                  <a:lnTo>
                    <a:pt x="933450" y="112014"/>
                  </a:lnTo>
                  <a:lnTo>
                    <a:pt x="941070" y="112014"/>
                  </a:lnTo>
                  <a:lnTo>
                    <a:pt x="945642" y="108204"/>
                  </a:lnTo>
                  <a:lnTo>
                    <a:pt x="1007364" y="55711"/>
                  </a:lnTo>
                  <a:close/>
                </a:path>
                <a:path w="1027176" h="233934">
                  <a:moveTo>
                    <a:pt x="1007364" y="53340"/>
                  </a:moveTo>
                  <a:lnTo>
                    <a:pt x="1003554" y="31242"/>
                  </a:lnTo>
                  <a:lnTo>
                    <a:pt x="962652" y="38633"/>
                  </a:lnTo>
                  <a:lnTo>
                    <a:pt x="984055" y="46362"/>
                  </a:lnTo>
                  <a:lnTo>
                    <a:pt x="998220" y="34290"/>
                  </a:lnTo>
                  <a:lnTo>
                    <a:pt x="1001268" y="52578"/>
                  </a:lnTo>
                  <a:lnTo>
                    <a:pt x="1001268" y="54437"/>
                  </a:lnTo>
                  <a:lnTo>
                    <a:pt x="1007364" y="53340"/>
                  </a:lnTo>
                  <a:close/>
                </a:path>
                <a:path w="1027176" h="233934">
                  <a:moveTo>
                    <a:pt x="1001268" y="54437"/>
                  </a:moveTo>
                  <a:lnTo>
                    <a:pt x="1001268" y="52578"/>
                  </a:lnTo>
                  <a:lnTo>
                    <a:pt x="984055" y="46362"/>
                  </a:lnTo>
                  <a:lnTo>
                    <a:pt x="967429" y="60531"/>
                  </a:lnTo>
                  <a:lnTo>
                    <a:pt x="1001268" y="54437"/>
                  </a:lnTo>
                  <a:close/>
                </a:path>
                <a:path w="1027176" h="233934">
                  <a:moveTo>
                    <a:pt x="1001268" y="52578"/>
                  </a:moveTo>
                  <a:lnTo>
                    <a:pt x="998220" y="34290"/>
                  </a:lnTo>
                  <a:lnTo>
                    <a:pt x="984055" y="46362"/>
                  </a:lnTo>
                  <a:lnTo>
                    <a:pt x="1001268" y="5257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154170" y="5411216"/>
              <a:ext cx="774953" cy="531113"/>
            </a:xfrm>
            <a:custGeom>
              <a:avLst/>
              <a:gdLst/>
              <a:ahLst/>
              <a:cxnLst/>
              <a:rect l="l" t="t" r="r" b="b"/>
              <a:pathLst>
                <a:path w="774953" h="531113">
                  <a:moveTo>
                    <a:pt x="118109" y="13715"/>
                  </a:moveTo>
                  <a:lnTo>
                    <a:pt x="113537" y="8381"/>
                  </a:lnTo>
                  <a:lnTo>
                    <a:pt x="107442" y="7619"/>
                  </a:lnTo>
                  <a:lnTo>
                    <a:pt x="0" y="0"/>
                  </a:lnTo>
                  <a:lnTo>
                    <a:pt x="12192" y="25383"/>
                  </a:lnTo>
                  <a:lnTo>
                    <a:pt x="12192" y="22098"/>
                  </a:lnTo>
                  <a:lnTo>
                    <a:pt x="24384" y="3809"/>
                  </a:lnTo>
                  <a:lnTo>
                    <a:pt x="57681" y="26391"/>
                  </a:lnTo>
                  <a:lnTo>
                    <a:pt x="105918" y="29717"/>
                  </a:lnTo>
                  <a:lnTo>
                    <a:pt x="112014" y="30479"/>
                  </a:lnTo>
                  <a:lnTo>
                    <a:pt x="117348" y="25907"/>
                  </a:lnTo>
                  <a:lnTo>
                    <a:pt x="117348" y="19811"/>
                  </a:lnTo>
                  <a:lnTo>
                    <a:pt x="118109" y="13715"/>
                  </a:lnTo>
                  <a:close/>
                </a:path>
                <a:path w="774953" h="531113">
                  <a:moveTo>
                    <a:pt x="57681" y="26391"/>
                  </a:moveTo>
                  <a:lnTo>
                    <a:pt x="24384" y="3809"/>
                  </a:lnTo>
                  <a:lnTo>
                    <a:pt x="12192" y="22098"/>
                  </a:lnTo>
                  <a:lnTo>
                    <a:pt x="17526" y="25719"/>
                  </a:lnTo>
                  <a:lnTo>
                    <a:pt x="17526" y="23621"/>
                  </a:lnTo>
                  <a:lnTo>
                    <a:pt x="28193" y="7619"/>
                  </a:lnTo>
                  <a:lnTo>
                    <a:pt x="36434" y="24926"/>
                  </a:lnTo>
                  <a:lnTo>
                    <a:pt x="57681" y="26391"/>
                  </a:lnTo>
                  <a:close/>
                </a:path>
                <a:path w="774953" h="531113">
                  <a:moveTo>
                    <a:pt x="69342" y="92963"/>
                  </a:moveTo>
                  <a:lnTo>
                    <a:pt x="66293" y="87629"/>
                  </a:lnTo>
                  <a:lnTo>
                    <a:pt x="46025" y="45066"/>
                  </a:lnTo>
                  <a:lnTo>
                    <a:pt x="12192" y="22098"/>
                  </a:lnTo>
                  <a:lnTo>
                    <a:pt x="12192" y="25383"/>
                  </a:lnTo>
                  <a:lnTo>
                    <a:pt x="46481" y="96773"/>
                  </a:lnTo>
                  <a:lnTo>
                    <a:pt x="48768" y="102869"/>
                  </a:lnTo>
                  <a:lnTo>
                    <a:pt x="55626" y="105155"/>
                  </a:lnTo>
                  <a:lnTo>
                    <a:pt x="60959" y="102107"/>
                  </a:lnTo>
                  <a:lnTo>
                    <a:pt x="67056" y="99821"/>
                  </a:lnTo>
                  <a:lnTo>
                    <a:pt x="69342" y="92963"/>
                  </a:lnTo>
                  <a:close/>
                </a:path>
                <a:path w="774953" h="531113">
                  <a:moveTo>
                    <a:pt x="36434" y="24926"/>
                  </a:moveTo>
                  <a:lnTo>
                    <a:pt x="28193" y="7619"/>
                  </a:lnTo>
                  <a:lnTo>
                    <a:pt x="17526" y="23621"/>
                  </a:lnTo>
                  <a:lnTo>
                    <a:pt x="36434" y="24926"/>
                  </a:lnTo>
                  <a:close/>
                </a:path>
                <a:path w="774953" h="531113">
                  <a:moveTo>
                    <a:pt x="46025" y="45066"/>
                  </a:moveTo>
                  <a:lnTo>
                    <a:pt x="36434" y="24926"/>
                  </a:lnTo>
                  <a:lnTo>
                    <a:pt x="17526" y="23621"/>
                  </a:lnTo>
                  <a:lnTo>
                    <a:pt x="17526" y="25719"/>
                  </a:lnTo>
                  <a:lnTo>
                    <a:pt x="46025" y="45066"/>
                  </a:lnTo>
                  <a:close/>
                </a:path>
                <a:path w="774953" h="531113">
                  <a:moveTo>
                    <a:pt x="774954" y="512825"/>
                  </a:moveTo>
                  <a:lnTo>
                    <a:pt x="57681" y="26391"/>
                  </a:lnTo>
                  <a:lnTo>
                    <a:pt x="36434" y="24926"/>
                  </a:lnTo>
                  <a:lnTo>
                    <a:pt x="46025" y="45066"/>
                  </a:lnTo>
                  <a:lnTo>
                    <a:pt x="762000" y="531113"/>
                  </a:lnTo>
                  <a:lnTo>
                    <a:pt x="774954" y="51282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154170" y="5411216"/>
              <a:ext cx="774953" cy="531113"/>
            </a:xfrm>
            <a:custGeom>
              <a:avLst/>
              <a:gdLst/>
              <a:ahLst/>
              <a:cxnLst/>
              <a:rect l="l" t="t" r="r" b="b"/>
              <a:pathLst>
                <a:path w="774953" h="531113">
                  <a:moveTo>
                    <a:pt x="118109" y="13715"/>
                  </a:moveTo>
                  <a:lnTo>
                    <a:pt x="113537" y="8381"/>
                  </a:lnTo>
                  <a:lnTo>
                    <a:pt x="107442" y="7619"/>
                  </a:lnTo>
                  <a:lnTo>
                    <a:pt x="0" y="0"/>
                  </a:lnTo>
                  <a:lnTo>
                    <a:pt x="12192" y="25383"/>
                  </a:lnTo>
                  <a:lnTo>
                    <a:pt x="12192" y="22098"/>
                  </a:lnTo>
                  <a:lnTo>
                    <a:pt x="24384" y="3809"/>
                  </a:lnTo>
                  <a:lnTo>
                    <a:pt x="57681" y="26391"/>
                  </a:lnTo>
                  <a:lnTo>
                    <a:pt x="105918" y="29717"/>
                  </a:lnTo>
                  <a:lnTo>
                    <a:pt x="112014" y="30479"/>
                  </a:lnTo>
                  <a:lnTo>
                    <a:pt x="117348" y="25907"/>
                  </a:lnTo>
                  <a:lnTo>
                    <a:pt x="117348" y="19811"/>
                  </a:lnTo>
                  <a:lnTo>
                    <a:pt x="118109" y="13715"/>
                  </a:lnTo>
                  <a:close/>
                </a:path>
                <a:path w="774953" h="531113">
                  <a:moveTo>
                    <a:pt x="57681" y="26391"/>
                  </a:moveTo>
                  <a:lnTo>
                    <a:pt x="24384" y="3809"/>
                  </a:lnTo>
                  <a:lnTo>
                    <a:pt x="12192" y="22098"/>
                  </a:lnTo>
                  <a:lnTo>
                    <a:pt x="17526" y="25719"/>
                  </a:lnTo>
                  <a:lnTo>
                    <a:pt x="17526" y="23621"/>
                  </a:lnTo>
                  <a:lnTo>
                    <a:pt x="28193" y="7619"/>
                  </a:lnTo>
                  <a:lnTo>
                    <a:pt x="36434" y="24926"/>
                  </a:lnTo>
                  <a:lnTo>
                    <a:pt x="57681" y="26391"/>
                  </a:lnTo>
                  <a:close/>
                </a:path>
                <a:path w="774953" h="531113">
                  <a:moveTo>
                    <a:pt x="69342" y="92963"/>
                  </a:moveTo>
                  <a:lnTo>
                    <a:pt x="66293" y="87629"/>
                  </a:lnTo>
                  <a:lnTo>
                    <a:pt x="46025" y="45066"/>
                  </a:lnTo>
                  <a:lnTo>
                    <a:pt x="12192" y="22098"/>
                  </a:lnTo>
                  <a:lnTo>
                    <a:pt x="12192" y="25383"/>
                  </a:lnTo>
                  <a:lnTo>
                    <a:pt x="46481" y="96773"/>
                  </a:lnTo>
                  <a:lnTo>
                    <a:pt x="48768" y="102869"/>
                  </a:lnTo>
                  <a:lnTo>
                    <a:pt x="55626" y="105155"/>
                  </a:lnTo>
                  <a:lnTo>
                    <a:pt x="60959" y="102107"/>
                  </a:lnTo>
                  <a:lnTo>
                    <a:pt x="67056" y="99821"/>
                  </a:lnTo>
                  <a:lnTo>
                    <a:pt x="69342" y="92963"/>
                  </a:lnTo>
                  <a:close/>
                </a:path>
                <a:path w="774953" h="531113">
                  <a:moveTo>
                    <a:pt x="36434" y="24926"/>
                  </a:moveTo>
                  <a:lnTo>
                    <a:pt x="28193" y="7619"/>
                  </a:lnTo>
                  <a:lnTo>
                    <a:pt x="17526" y="23621"/>
                  </a:lnTo>
                  <a:lnTo>
                    <a:pt x="36434" y="24926"/>
                  </a:lnTo>
                  <a:close/>
                </a:path>
                <a:path w="774953" h="531113">
                  <a:moveTo>
                    <a:pt x="46025" y="45066"/>
                  </a:moveTo>
                  <a:lnTo>
                    <a:pt x="36434" y="24926"/>
                  </a:lnTo>
                  <a:lnTo>
                    <a:pt x="17526" y="23621"/>
                  </a:lnTo>
                  <a:lnTo>
                    <a:pt x="17526" y="25719"/>
                  </a:lnTo>
                  <a:lnTo>
                    <a:pt x="46025" y="45066"/>
                  </a:lnTo>
                  <a:close/>
                </a:path>
                <a:path w="774953" h="531113">
                  <a:moveTo>
                    <a:pt x="774954" y="512825"/>
                  </a:moveTo>
                  <a:lnTo>
                    <a:pt x="57681" y="26391"/>
                  </a:lnTo>
                  <a:lnTo>
                    <a:pt x="36434" y="24926"/>
                  </a:lnTo>
                  <a:lnTo>
                    <a:pt x="46025" y="45066"/>
                  </a:lnTo>
                  <a:lnTo>
                    <a:pt x="762000" y="531113"/>
                  </a:lnTo>
                  <a:lnTo>
                    <a:pt x="774954" y="51282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930138" y="4559164"/>
            <a:ext cx="1104498" cy="4098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Μονοπάτι</a:t>
            </a:r>
            <a:endParaRPr lang="el-GR" dirty="0" smtClean="0"/>
          </a:p>
        </p:txBody>
      </p:sp>
      <p:sp>
        <p:nvSpPr>
          <p:cNvPr id="84" name="TextBox 83"/>
          <p:cNvSpPr txBox="1"/>
          <p:nvPr/>
        </p:nvSpPr>
        <p:spPr>
          <a:xfrm>
            <a:off x="8248251" y="5087174"/>
            <a:ext cx="1104498" cy="4098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Κύκλος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Κύκλος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31165" marR="20955" lvl="0">
              <a:lnSpc>
                <a:spcPct val="90000"/>
              </a:lnSpc>
              <a:spcBef>
                <a:spcPts val="0"/>
              </a:spcBef>
              <a:buClr>
                <a:srgbClr val="CC009A"/>
              </a:buClr>
              <a:buFont typeface="Times New Roman"/>
              <a:buChar char="•"/>
              <a:tabLst>
                <a:tab pos="431165" algn="l"/>
                <a:tab pos="5591175" algn="l"/>
              </a:tabLst>
            </a:pPr>
            <a:r>
              <a:rPr lang="el-GR" sz="2000" b="1" spc="-20" dirty="0">
                <a:solidFill>
                  <a:srgbClr val="CC009A"/>
                </a:solidFill>
                <a:latin typeface="Times New Roman"/>
                <a:cs typeface="Times New Roman"/>
              </a:rPr>
              <a:t>Κύκλος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 εάν ο πρώτος και ο τελευταίος κόμβος μια διαδρομής ταυτίζονται</a:t>
            </a:r>
            <a:endParaRPr lang="el-GR" sz="650" dirty="0">
              <a:solidFill>
                <a:srgbClr val="2F2B20"/>
              </a:solidFill>
            </a:endParaRPr>
          </a:p>
          <a:p>
            <a:pPr marL="0" lvl="0" indent="0" algn="just">
              <a:lnSpc>
                <a:spcPts val="1000"/>
              </a:lnSpc>
              <a:spcBef>
                <a:spcPts val="0"/>
              </a:spcBef>
              <a:buClr>
                <a:srgbClr val="CC009A"/>
              </a:buClr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431800" marR="12700" lvl="0" indent="-343535">
              <a:lnSpc>
                <a:spcPts val="2160"/>
              </a:lnSpc>
              <a:spcBef>
                <a:spcPts val="0"/>
              </a:spcBef>
              <a:buClr>
                <a:srgbClr val="CC009A"/>
              </a:buClr>
              <a:buFont typeface="Times New Roman"/>
              <a:buChar char="•"/>
              <a:tabLst>
                <a:tab pos="431165" algn="l"/>
              </a:tabLst>
            </a:pPr>
            <a:r>
              <a:rPr lang="el-GR" sz="2000" b="1" spc="-20" dirty="0">
                <a:solidFill>
                  <a:srgbClr val="CC009A"/>
                </a:solidFill>
                <a:latin typeface="Times New Roman"/>
                <a:cs typeface="Times New Roman"/>
              </a:rPr>
              <a:t>Απλός κύκλος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είναι κάθε κύκλος που περιέχει τρείς τουλάχιστον κόμβους, από τους οποίος ταυτίζονται μόνο ο πρώτος και ο τελευταίος</a:t>
            </a:r>
            <a:endParaRPr lang="el-GR" sz="2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ts val="1200"/>
              </a:lnSpc>
              <a:spcBef>
                <a:spcPts val="49"/>
              </a:spcBef>
              <a:buNone/>
            </a:pPr>
            <a:endParaRPr lang="el-GR" sz="1200" dirty="0">
              <a:solidFill>
                <a:srgbClr val="2F2B20"/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2915816" y="2713484"/>
            <a:ext cx="3733800" cy="2067025"/>
            <a:chOff x="3200400" y="3724175"/>
            <a:chExt cx="3733800" cy="2067025"/>
          </a:xfrm>
        </p:grpSpPr>
        <p:sp>
          <p:nvSpPr>
            <p:cNvPr id="5" name="object 40"/>
            <p:cNvSpPr/>
            <p:nvPr/>
          </p:nvSpPr>
          <p:spPr>
            <a:xfrm>
              <a:off x="4046969" y="3892478"/>
              <a:ext cx="327659" cy="184222"/>
            </a:xfrm>
            <a:custGeom>
              <a:avLst/>
              <a:gdLst/>
              <a:ahLst/>
              <a:cxnLst/>
              <a:rect l="l" t="t" r="r" b="b"/>
              <a:pathLst>
                <a:path w="327659" h="184222">
                  <a:moveTo>
                    <a:pt x="762" y="17526"/>
                  </a:moveTo>
                  <a:lnTo>
                    <a:pt x="761" y="0"/>
                  </a:lnTo>
                  <a:lnTo>
                    <a:pt x="0" y="9144"/>
                  </a:lnTo>
                  <a:lnTo>
                    <a:pt x="762" y="17526"/>
                  </a:lnTo>
                  <a:close/>
                </a:path>
                <a:path w="327659" h="184222">
                  <a:moveTo>
                    <a:pt x="327660" y="8382"/>
                  </a:moveTo>
                  <a:lnTo>
                    <a:pt x="320523" y="-39140"/>
                  </a:lnTo>
                  <a:lnTo>
                    <a:pt x="299641" y="-89659"/>
                  </a:lnTo>
                  <a:lnTo>
                    <a:pt x="268349" y="-127546"/>
                  </a:lnTo>
                  <a:lnTo>
                    <a:pt x="229608" y="-152802"/>
                  </a:lnTo>
                  <a:lnTo>
                    <a:pt x="186381" y="-165429"/>
                  </a:lnTo>
                  <a:lnTo>
                    <a:pt x="164010" y="-167006"/>
                  </a:lnTo>
                  <a:lnTo>
                    <a:pt x="141629" y="-165426"/>
                  </a:lnTo>
                  <a:lnTo>
                    <a:pt x="98311" y="-152795"/>
                  </a:lnTo>
                  <a:lnTo>
                    <a:pt x="59391" y="-127535"/>
                  </a:lnTo>
                  <a:lnTo>
                    <a:pt x="27830" y="-89648"/>
                  </a:lnTo>
                  <a:lnTo>
                    <a:pt x="6587" y="-39135"/>
                  </a:lnTo>
                  <a:lnTo>
                    <a:pt x="761" y="-9143"/>
                  </a:lnTo>
                  <a:lnTo>
                    <a:pt x="762" y="26670"/>
                  </a:lnTo>
                  <a:lnTo>
                    <a:pt x="2286" y="35814"/>
                  </a:lnTo>
                  <a:lnTo>
                    <a:pt x="9813" y="66277"/>
                  </a:lnTo>
                  <a:lnTo>
                    <a:pt x="9906" y="66507"/>
                  </a:lnTo>
                  <a:lnTo>
                    <a:pt x="9906" y="0"/>
                  </a:lnTo>
                  <a:lnTo>
                    <a:pt x="10667" y="-8381"/>
                  </a:lnTo>
                  <a:lnTo>
                    <a:pt x="25295" y="-63344"/>
                  </a:lnTo>
                  <a:lnTo>
                    <a:pt x="51210" y="-105644"/>
                  </a:lnTo>
                  <a:lnTo>
                    <a:pt x="85518" y="-135381"/>
                  </a:lnTo>
                  <a:lnTo>
                    <a:pt x="125329" y="-152653"/>
                  </a:lnTo>
                  <a:lnTo>
                    <a:pt x="167749" y="-157557"/>
                  </a:lnTo>
                  <a:lnTo>
                    <a:pt x="189034" y="-155402"/>
                  </a:lnTo>
                  <a:lnTo>
                    <a:pt x="229944" y="-141939"/>
                  </a:lnTo>
                  <a:lnTo>
                    <a:pt x="266233" y="-116354"/>
                  </a:lnTo>
                  <a:lnTo>
                    <a:pt x="295008" y="-78744"/>
                  </a:lnTo>
                  <a:lnTo>
                    <a:pt x="313376" y="-29209"/>
                  </a:lnTo>
                  <a:lnTo>
                    <a:pt x="317754" y="0"/>
                  </a:lnTo>
                  <a:lnTo>
                    <a:pt x="317754" y="68048"/>
                  </a:lnTo>
                  <a:lnTo>
                    <a:pt x="317978" y="67483"/>
                  </a:lnTo>
                  <a:lnTo>
                    <a:pt x="324678" y="39375"/>
                  </a:lnTo>
                  <a:lnTo>
                    <a:pt x="327660" y="8382"/>
                  </a:lnTo>
                  <a:close/>
                </a:path>
                <a:path w="327659" h="184222">
                  <a:moveTo>
                    <a:pt x="317754" y="68048"/>
                  </a:moveTo>
                  <a:lnTo>
                    <a:pt x="317754" y="17526"/>
                  </a:lnTo>
                  <a:lnTo>
                    <a:pt x="313598" y="45990"/>
                  </a:lnTo>
                  <a:lnTo>
                    <a:pt x="306215" y="71689"/>
                  </a:lnTo>
                  <a:lnTo>
                    <a:pt x="283132" y="114695"/>
                  </a:lnTo>
                  <a:lnTo>
                    <a:pt x="251243" y="146352"/>
                  </a:lnTo>
                  <a:lnTo>
                    <a:pt x="213285" y="166472"/>
                  </a:lnTo>
                  <a:lnTo>
                    <a:pt x="171997" y="174864"/>
                  </a:lnTo>
                  <a:lnTo>
                    <a:pt x="150960" y="174604"/>
                  </a:lnTo>
                  <a:lnTo>
                    <a:pt x="109810" y="165051"/>
                  </a:lnTo>
                  <a:lnTo>
                    <a:pt x="72175" y="143297"/>
                  </a:lnTo>
                  <a:lnTo>
                    <a:pt x="40792" y="109152"/>
                  </a:lnTo>
                  <a:lnTo>
                    <a:pt x="18399" y="62428"/>
                  </a:lnTo>
                  <a:lnTo>
                    <a:pt x="9906" y="17526"/>
                  </a:lnTo>
                  <a:lnTo>
                    <a:pt x="9906" y="66507"/>
                  </a:lnTo>
                  <a:lnTo>
                    <a:pt x="34199" y="116491"/>
                  </a:lnTo>
                  <a:lnTo>
                    <a:pt x="68449" y="152680"/>
                  </a:lnTo>
                  <a:lnTo>
                    <a:pt x="109470" y="175153"/>
                  </a:lnTo>
                  <a:lnTo>
                    <a:pt x="154171" y="184222"/>
                  </a:lnTo>
                  <a:lnTo>
                    <a:pt x="176936" y="183827"/>
                  </a:lnTo>
                  <a:lnTo>
                    <a:pt x="221361" y="173372"/>
                  </a:lnTo>
                  <a:lnTo>
                    <a:pt x="261738" y="150289"/>
                  </a:lnTo>
                  <a:lnTo>
                    <a:pt x="295008" y="114831"/>
                  </a:lnTo>
                  <a:lnTo>
                    <a:pt x="307948" y="92668"/>
                  </a:lnTo>
                  <a:lnTo>
                    <a:pt x="317754" y="6804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41"/>
            <p:cNvSpPr/>
            <p:nvPr/>
          </p:nvSpPr>
          <p:spPr>
            <a:xfrm>
              <a:off x="4926753" y="4527330"/>
              <a:ext cx="32661" cy="2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42"/>
            <p:cNvSpPr/>
            <p:nvPr/>
          </p:nvSpPr>
          <p:spPr>
            <a:xfrm>
              <a:off x="4788396" y="4182614"/>
              <a:ext cx="326390" cy="351317"/>
            </a:xfrm>
            <a:custGeom>
              <a:avLst/>
              <a:gdLst/>
              <a:ahLst/>
              <a:cxnLst/>
              <a:rect l="l" t="t" r="r" b="b"/>
              <a:pathLst>
                <a:path w="326390" h="351317">
                  <a:moveTo>
                    <a:pt x="199390" y="4757"/>
                  </a:moveTo>
                  <a:lnTo>
                    <a:pt x="184150" y="1560"/>
                  </a:lnTo>
                  <a:lnTo>
                    <a:pt x="162560" y="0"/>
                  </a:lnTo>
                  <a:lnTo>
                    <a:pt x="139700" y="1597"/>
                  </a:lnTo>
                  <a:lnTo>
                    <a:pt x="96519" y="14263"/>
                  </a:lnTo>
                  <a:lnTo>
                    <a:pt x="58419" y="39549"/>
                  </a:lnTo>
                  <a:lnTo>
                    <a:pt x="26669" y="77446"/>
                  </a:lnTo>
                  <a:lnTo>
                    <a:pt x="6349" y="127946"/>
                  </a:lnTo>
                  <a:lnTo>
                    <a:pt x="0" y="157919"/>
                  </a:lnTo>
                  <a:lnTo>
                    <a:pt x="0" y="184589"/>
                  </a:lnTo>
                  <a:lnTo>
                    <a:pt x="1270" y="202877"/>
                  </a:lnTo>
                  <a:lnTo>
                    <a:pt x="3810" y="213033"/>
                  </a:lnTo>
                  <a:lnTo>
                    <a:pt x="3810" y="188399"/>
                  </a:lnTo>
                  <a:lnTo>
                    <a:pt x="5079" y="156368"/>
                  </a:lnTo>
                  <a:lnTo>
                    <a:pt x="6349" y="142672"/>
                  </a:lnTo>
                  <a:lnTo>
                    <a:pt x="8889" y="129198"/>
                  </a:lnTo>
                  <a:lnTo>
                    <a:pt x="13969" y="116009"/>
                  </a:lnTo>
                  <a:lnTo>
                    <a:pt x="17779" y="103215"/>
                  </a:lnTo>
                  <a:lnTo>
                    <a:pt x="39369" y="67765"/>
                  </a:lnTo>
                  <a:lnTo>
                    <a:pt x="67309" y="38327"/>
                  </a:lnTo>
                  <a:lnTo>
                    <a:pt x="101599" y="16910"/>
                  </a:lnTo>
                  <a:lnTo>
                    <a:pt x="142240" y="5519"/>
                  </a:lnTo>
                  <a:lnTo>
                    <a:pt x="148590" y="4757"/>
                  </a:lnTo>
                  <a:lnTo>
                    <a:pt x="199390" y="4757"/>
                  </a:lnTo>
                  <a:close/>
                </a:path>
                <a:path w="326390" h="351317">
                  <a:moveTo>
                    <a:pt x="199390" y="346895"/>
                  </a:moveTo>
                  <a:lnTo>
                    <a:pt x="137160" y="344666"/>
                  </a:lnTo>
                  <a:lnTo>
                    <a:pt x="100330" y="332925"/>
                  </a:lnTo>
                  <a:lnTo>
                    <a:pt x="67310" y="312233"/>
                  </a:lnTo>
                  <a:lnTo>
                    <a:pt x="48260" y="294317"/>
                  </a:lnTo>
                  <a:lnTo>
                    <a:pt x="46990" y="294317"/>
                  </a:lnTo>
                  <a:lnTo>
                    <a:pt x="46990" y="292793"/>
                  </a:lnTo>
                  <a:lnTo>
                    <a:pt x="44450" y="289745"/>
                  </a:lnTo>
                  <a:lnTo>
                    <a:pt x="43180" y="289745"/>
                  </a:lnTo>
                  <a:lnTo>
                    <a:pt x="43180" y="288221"/>
                  </a:lnTo>
                  <a:lnTo>
                    <a:pt x="40640" y="285173"/>
                  </a:lnTo>
                  <a:lnTo>
                    <a:pt x="39370" y="285173"/>
                  </a:lnTo>
                  <a:lnTo>
                    <a:pt x="39370" y="283557"/>
                  </a:lnTo>
                  <a:lnTo>
                    <a:pt x="38100" y="282125"/>
                  </a:lnTo>
                  <a:lnTo>
                    <a:pt x="36830" y="282125"/>
                  </a:lnTo>
                  <a:lnTo>
                    <a:pt x="36830" y="279839"/>
                  </a:lnTo>
                  <a:lnTo>
                    <a:pt x="35560" y="279839"/>
                  </a:lnTo>
                  <a:lnTo>
                    <a:pt x="35560" y="277553"/>
                  </a:lnTo>
                  <a:lnTo>
                    <a:pt x="34290" y="277553"/>
                  </a:lnTo>
                  <a:lnTo>
                    <a:pt x="34290" y="275267"/>
                  </a:lnTo>
                  <a:lnTo>
                    <a:pt x="33020" y="275267"/>
                  </a:lnTo>
                  <a:lnTo>
                    <a:pt x="33020" y="273743"/>
                  </a:lnTo>
                  <a:lnTo>
                    <a:pt x="31750" y="272981"/>
                  </a:lnTo>
                  <a:lnTo>
                    <a:pt x="31750" y="271457"/>
                  </a:lnTo>
                  <a:lnTo>
                    <a:pt x="30480" y="270695"/>
                  </a:lnTo>
                  <a:lnTo>
                    <a:pt x="30480" y="269171"/>
                  </a:lnTo>
                  <a:lnTo>
                    <a:pt x="29210" y="269171"/>
                  </a:lnTo>
                  <a:lnTo>
                    <a:pt x="29210" y="267647"/>
                  </a:lnTo>
                  <a:lnTo>
                    <a:pt x="27940" y="266885"/>
                  </a:lnTo>
                  <a:lnTo>
                    <a:pt x="27940" y="265361"/>
                  </a:lnTo>
                  <a:lnTo>
                    <a:pt x="26670" y="265361"/>
                  </a:lnTo>
                  <a:lnTo>
                    <a:pt x="26670" y="262313"/>
                  </a:lnTo>
                  <a:lnTo>
                    <a:pt x="25400" y="262313"/>
                  </a:lnTo>
                  <a:lnTo>
                    <a:pt x="25400" y="260789"/>
                  </a:lnTo>
                  <a:lnTo>
                    <a:pt x="24130" y="260027"/>
                  </a:lnTo>
                  <a:lnTo>
                    <a:pt x="24130" y="258503"/>
                  </a:lnTo>
                  <a:lnTo>
                    <a:pt x="22860" y="258503"/>
                  </a:lnTo>
                  <a:lnTo>
                    <a:pt x="22860" y="256979"/>
                  </a:lnTo>
                  <a:lnTo>
                    <a:pt x="21590" y="256979"/>
                  </a:lnTo>
                  <a:lnTo>
                    <a:pt x="21590" y="253169"/>
                  </a:lnTo>
                  <a:lnTo>
                    <a:pt x="20320" y="253169"/>
                  </a:lnTo>
                  <a:lnTo>
                    <a:pt x="20320" y="250121"/>
                  </a:lnTo>
                  <a:lnTo>
                    <a:pt x="19050" y="250121"/>
                  </a:lnTo>
                  <a:lnTo>
                    <a:pt x="19050" y="248597"/>
                  </a:lnTo>
                  <a:lnTo>
                    <a:pt x="17780" y="248597"/>
                  </a:lnTo>
                  <a:lnTo>
                    <a:pt x="17780" y="244787"/>
                  </a:lnTo>
                  <a:lnTo>
                    <a:pt x="16510" y="244787"/>
                  </a:lnTo>
                  <a:lnTo>
                    <a:pt x="16510" y="240977"/>
                  </a:lnTo>
                  <a:lnTo>
                    <a:pt x="15240" y="240977"/>
                  </a:lnTo>
                  <a:lnTo>
                    <a:pt x="15240" y="237167"/>
                  </a:lnTo>
                  <a:lnTo>
                    <a:pt x="13970" y="237167"/>
                  </a:lnTo>
                  <a:lnTo>
                    <a:pt x="13970" y="234881"/>
                  </a:lnTo>
                  <a:lnTo>
                    <a:pt x="12700" y="234881"/>
                  </a:lnTo>
                  <a:lnTo>
                    <a:pt x="12700" y="229547"/>
                  </a:lnTo>
                  <a:lnTo>
                    <a:pt x="11430" y="229547"/>
                  </a:lnTo>
                  <a:lnTo>
                    <a:pt x="11430" y="224975"/>
                  </a:lnTo>
                  <a:lnTo>
                    <a:pt x="10160" y="224975"/>
                  </a:lnTo>
                  <a:lnTo>
                    <a:pt x="10160" y="221927"/>
                  </a:lnTo>
                  <a:lnTo>
                    <a:pt x="8890" y="221927"/>
                  </a:lnTo>
                  <a:lnTo>
                    <a:pt x="8890" y="215069"/>
                  </a:lnTo>
                  <a:lnTo>
                    <a:pt x="7620" y="215069"/>
                  </a:lnTo>
                  <a:lnTo>
                    <a:pt x="7620" y="207449"/>
                  </a:lnTo>
                  <a:lnTo>
                    <a:pt x="6350" y="207449"/>
                  </a:lnTo>
                  <a:lnTo>
                    <a:pt x="6350" y="202877"/>
                  </a:lnTo>
                  <a:lnTo>
                    <a:pt x="5080" y="202877"/>
                  </a:lnTo>
                  <a:lnTo>
                    <a:pt x="5080" y="188399"/>
                  </a:lnTo>
                  <a:lnTo>
                    <a:pt x="3810" y="188399"/>
                  </a:lnTo>
                  <a:lnTo>
                    <a:pt x="8890" y="233343"/>
                  </a:lnTo>
                  <a:lnTo>
                    <a:pt x="33020" y="283564"/>
                  </a:lnTo>
                  <a:lnTo>
                    <a:pt x="67310" y="319760"/>
                  </a:lnTo>
                  <a:lnTo>
                    <a:pt x="107950" y="342241"/>
                  </a:lnTo>
                  <a:lnTo>
                    <a:pt x="153670" y="351317"/>
                  </a:lnTo>
                  <a:lnTo>
                    <a:pt x="175260" y="350924"/>
                  </a:lnTo>
                  <a:lnTo>
                    <a:pt x="198120" y="347297"/>
                  </a:lnTo>
                  <a:lnTo>
                    <a:pt x="199390" y="346895"/>
                  </a:lnTo>
                  <a:close/>
                </a:path>
                <a:path w="326390" h="351317">
                  <a:moveTo>
                    <a:pt x="326390" y="175445"/>
                  </a:moveTo>
                  <a:lnTo>
                    <a:pt x="325120" y="166301"/>
                  </a:lnTo>
                  <a:lnTo>
                    <a:pt x="325120" y="157919"/>
                  </a:lnTo>
                  <a:lnTo>
                    <a:pt x="320040" y="127883"/>
                  </a:lnTo>
                  <a:lnTo>
                    <a:pt x="298450" y="77314"/>
                  </a:lnTo>
                  <a:lnTo>
                    <a:pt x="266700" y="39410"/>
                  </a:lnTo>
                  <a:lnTo>
                    <a:pt x="227329" y="14162"/>
                  </a:lnTo>
                  <a:lnTo>
                    <a:pt x="199390" y="4757"/>
                  </a:lnTo>
                  <a:lnTo>
                    <a:pt x="176530" y="4757"/>
                  </a:lnTo>
                  <a:lnTo>
                    <a:pt x="185420" y="5849"/>
                  </a:lnTo>
                  <a:lnTo>
                    <a:pt x="199390" y="8531"/>
                  </a:lnTo>
                  <a:lnTo>
                    <a:pt x="234950" y="22693"/>
                  </a:lnTo>
                  <a:lnTo>
                    <a:pt x="265430" y="45152"/>
                  </a:lnTo>
                  <a:lnTo>
                    <a:pt x="275590" y="54287"/>
                  </a:lnTo>
                  <a:lnTo>
                    <a:pt x="275590" y="55811"/>
                  </a:lnTo>
                  <a:lnTo>
                    <a:pt x="279400" y="58859"/>
                  </a:lnTo>
                  <a:lnTo>
                    <a:pt x="279400" y="60383"/>
                  </a:lnTo>
                  <a:lnTo>
                    <a:pt x="283210" y="64193"/>
                  </a:lnTo>
                  <a:lnTo>
                    <a:pt x="283210" y="65717"/>
                  </a:lnTo>
                  <a:lnTo>
                    <a:pt x="284480" y="65717"/>
                  </a:lnTo>
                  <a:lnTo>
                    <a:pt x="285750" y="67241"/>
                  </a:lnTo>
                  <a:lnTo>
                    <a:pt x="285750" y="68765"/>
                  </a:lnTo>
                  <a:lnTo>
                    <a:pt x="287020" y="68765"/>
                  </a:lnTo>
                  <a:lnTo>
                    <a:pt x="288290" y="70289"/>
                  </a:lnTo>
                  <a:lnTo>
                    <a:pt x="288290" y="71813"/>
                  </a:lnTo>
                  <a:lnTo>
                    <a:pt x="290830" y="73337"/>
                  </a:lnTo>
                  <a:lnTo>
                    <a:pt x="290830" y="74861"/>
                  </a:lnTo>
                  <a:lnTo>
                    <a:pt x="292100" y="75623"/>
                  </a:lnTo>
                  <a:lnTo>
                    <a:pt x="292100" y="77147"/>
                  </a:lnTo>
                  <a:lnTo>
                    <a:pt x="293370" y="77147"/>
                  </a:lnTo>
                  <a:lnTo>
                    <a:pt x="293370" y="78671"/>
                  </a:lnTo>
                  <a:lnTo>
                    <a:pt x="294640" y="79433"/>
                  </a:lnTo>
                  <a:lnTo>
                    <a:pt x="294640" y="80957"/>
                  </a:lnTo>
                  <a:lnTo>
                    <a:pt x="295910" y="81719"/>
                  </a:lnTo>
                  <a:lnTo>
                    <a:pt x="295910" y="83243"/>
                  </a:lnTo>
                  <a:lnTo>
                    <a:pt x="297180" y="83243"/>
                  </a:lnTo>
                  <a:lnTo>
                    <a:pt x="297180" y="84767"/>
                  </a:lnTo>
                  <a:lnTo>
                    <a:pt x="298450" y="85529"/>
                  </a:lnTo>
                  <a:lnTo>
                    <a:pt x="298450" y="88577"/>
                  </a:lnTo>
                  <a:lnTo>
                    <a:pt x="299720" y="88577"/>
                  </a:lnTo>
                  <a:lnTo>
                    <a:pt x="299720" y="90101"/>
                  </a:lnTo>
                  <a:lnTo>
                    <a:pt x="300990" y="90101"/>
                  </a:lnTo>
                  <a:lnTo>
                    <a:pt x="300990" y="93149"/>
                  </a:lnTo>
                  <a:lnTo>
                    <a:pt x="302260" y="93149"/>
                  </a:lnTo>
                  <a:lnTo>
                    <a:pt x="302260" y="96197"/>
                  </a:lnTo>
                  <a:lnTo>
                    <a:pt x="303530" y="96197"/>
                  </a:lnTo>
                  <a:lnTo>
                    <a:pt x="303530" y="99245"/>
                  </a:lnTo>
                  <a:lnTo>
                    <a:pt x="304800" y="99245"/>
                  </a:lnTo>
                  <a:lnTo>
                    <a:pt x="304800" y="100769"/>
                  </a:lnTo>
                  <a:lnTo>
                    <a:pt x="306070" y="100769"/>
                  </a:lnTo>
                  <a:lnTo>
                    <a:pt x="306070" y="104579"/>
                  </a:lnTo>
                  <a:lnTo>
                    <a:pt x="307340" y="104579"/>
                  </a:lnTo>
                  <a:lnTo>
                    <a:pt x="307340" y="107627"/>
                  </a:lnTo>
                  <a:lnTo>
                    <a:pt x="308610" y="107627"/>
                  </a:lnTo>
                  <a:lnTo>
                    <a:pt x="308610" y="109913"/>
                  </a:lnTo>
                  <a:lnTo>
                    <a:pt x="309880" y="109913"/>
                  </a:lnTo>
                  <a:lnTo>
                    <a:pt x="309880" y="113723"/>
                  </a:lnTo>
                  <a:lnTo>
                    <a:pt x="311150" y="113723"/>
                  </a:lnTo>
                  <a:lnTo>
                    <a:pt x="311150" y="116009"/>
                  </a:lnTo>
                  <a:lnTo>
                    <a:pt x="312420" y="116009"/>
                  </a:lnTo>
                  <a:lnTo>
                    <a:pt x="312420" y="120581"/>
                  </a:lnTo>
                  <a:lnTo>
                    <a:pt x="313690" y="120581"/>
                  </a:lnTo>
                  <a:lnTo>
                    <a:pt x="313690" y="125915"/>
                  </a:lnTo>
                  <a:lnTo>
                    <a:pt x="314960" y="125915"/>
                  </a:lnTo>
                  <a:lnTo>
                    <a:pt x="314960" y="128963"/>
                  </a:lnTo>
                  <a:lnTo>
                    <a:pt x="316230" y="128963"/>
                  </a:lnTo>
                  <a:lnTo>
                    <a:pt x="316230" y="135059"/>
                  </a:lnTo>
                  <a:lnTo>
                    <a:pt x="317500" y="135059"/>
                  </a:lnTo>
                  <a:lnTo>
                    <a:pt x="317500" y="142679"/>
                  </a:lnTo>
                  <a:lnTo>
                    <a:pt x="318770" y="142679"/>
                  </a:lnTo>
                  <a:lnTo>
                    <a:pt x="318770" y="147251"/>
                  </a:lnTo>
                  <a:lnTo>
                    <a:pt x="320040" y="147251"/>
                  </a:lnTo>
                  <a:lnTo>
                    <a:pt x="320040" y="158681"/>
                  </a:lnTo>
                  <a:lnTo>
                    <a:pt x="321310" y="158681"/>
                  </a:lnTo>
                  <a:lnTo>
                    <a:pt x="321310" y="215821"/>
                  </a:lnTo>
                  <a:lnTo>
                    <a:pt x="323850" y="206449"/>
                  </a:lnTo>
                  <a:lnTo>
                    <a:pt x="326390" y="175445"/>
                  </a:lnTo>
                  <a:close/>
                </a:path>
                <a:path w="326390" h="351317">
                  <a:moveTo>
                    <a:pt x="321310" y="215821"/>
                  </a:moveTo>
                  <a:lnTo>
                    <a:pt x="321310" y="158681"/>
                  </a:lnTo>
                  <a:lnTo>
                    <a:pt x="320040" y="194971"/>
                  </a:lnTo>
                  <a:lnTo>
                    <a:pt x="314960" y="222219"/>
                  </a:lnTo>
                  <a:lnTo>
                    <a:pt x="299720" y="260544"/>
                  </a:lnTo>
                  <a:lnTo>
                    <a:pt x="276860" y="294086"/>
                  </a:lnTo>
                  <a:lnTo>
                    <a:pt x="246379" y="320903"/>
                  </a:lnTo>
                  <a:lnTo>
                    <a:pt x="209550" y="339050"/>
                  </a:lnTo>
                  <a:lnTo>
                    <a:pt x="176530" y="346133"/>
                  </a:lnTo>
                  <a:lnTo>
                    <a:pt x="176530" y="346895"/>
                  </a:lnTo>
                  <a:lnTo>
                    <a:pt x="199390" y="346895"/>
                  </a:lnTo>
                  <a:lnTo>
                    <a:pt x="219710" y="340472"/>
                  </a:lnTo>
                  <a:lnTo>
                    <a:pt x="260350" y="317389"/>
                  </a:lnTo>
                  <a:lnTo>
                    <a:pt x="293370" y="281984"/>
                  </a:lnTo>
                  <a:lnTo>
                    <a:pt x="316230" y="234566"/>
                  </a:lnTo>
                  <a:lnTo>
                    <a:pt x="321310" y="21582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43"/>
            <p:cNvSpPr/>
            <p:nvPr/>
          </p:nvSpPr>
          <p:spPr>
            <a:xfrm>
              <a:off x="4792981" y="4186710"/>
              <a:ext cx="316695" cy="3427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44"/>
            <p:cNvSpPr/>
            <p:nvPr/>
          </p:nvSpPr>
          <p:spPr>
            <a:xfrm>
              <a:off x="4788396" y="4182614"/>
              <a:ext cx="326898" cy="351317"/>
            </a:xfrm>
            <a:custGeom>
              <a:avLst/>
              <a:gdLst/>
              <a:ahLst/>
              <a:cxnLst/>
              <a:rect l="l" t="t" r="r" b="b"/>
              <a:pathLst>
                <a:path w="326898" h="351317">
                  <a:moveTo>
                    <a:pt x="326898" y="175445"/>
                  </a:moveTo>
                  <a:lnTo>
                    <a:pt x="326136" y="166301"/>
                  </a:lnTo>
                  <a:lnTo>
                    <a:pt x="326136" y="157919"/>
                  </a:lnTo>
                  <a:lnTo>
                    <a:pt x="320282" y="127883"/>
                  </a:lnTo>
                  <a:lnTo>
                    <a:pt x="299019" y="77314"/>
                  </a:lnTo>
                  <a:lnTo>
                    <a:pt x="267472" y="39410"/>
                  </a:lnTo>
                  <a:lnTo>
                    <a:pt x="228590" y="14162"/>
                  </a:lnTo>
                  <a:lnTo>
                    <a:pt x="185324" y="1560"/>
                  </a:lnTo>
                  <a:lnTo>
                    <a:pt x="162967" y="0"/>
                  </a:lnTo>
                  <a:lnTo>
                    <a:pt x="140621" y="1597"/>
                  </a:lnTo>
                  <a:lnTo>
                    <a:pt x="97431" y="14263"/>
                  </a:lnTo>
                  <a:lnTo>
                    <a:pt x="58704" y="39549"/>
                  </a:lnTo>
                  <a:lnTo>
                    <a:pt x="27388" y="77446"/>
                  </a:lnTo>
                  <a:lnTo>
                    <a:pt x="6432" y="127946"/>
                  </a:lnTo>
                  <a:lnTo>
                    <a:pt x="0" y="167063"/>
                  </a:lnTo>
                  <a:lnTo>
                    <a:pt x="0" y="184589"/>
                  </a:lnTo>
                  <a:lnTo>
                    <a:pt x="1524" y="202877"/>
                  </a:lnTo>
                  <a:lnTo>
                    <a:pt x="9144" y="233192"/>
                  </a:lnTo>
                  <a:lnTo>
                    <a:pt x="9144" y="167063"/>
                  </a:lnTo>
                  <a:lnTo>
                    <a:pt x="9905" y="158681"/>
                  </a:lnTo>
                  <a:lnTo>
                    <a:pt x="24605" y="103781"/>
                  </a:lnTo>
                  <a:lnTo>
                    <a:pt x="50576" y="61511"/>
                  </a:lnTo>
                  <a:lnTo>
                    <a:pt x="84924" y="31780"/>
                  </a:lnTo>
                  <a:lnTo>
                    <a:pt x="124759" y="14496"/>
                  </a:lnTo>
                  <a:lnTo>
                    <a:pt x="167187" y="9567"/>
                  </a:lnTo>
                  <a:lnTo>
                    <a:pt x="188470" y="11708"/>
                  </a:lnTo>
                  <a:lnTo>
                    <a:pt x="229364" y="25142"/>
                  </a:lnTo>
                  <a:lnTo>
                    <a:pt x="265621" y="50703"/>
                  </a:lnTo>
                  <a:lnTo>
                    <a:pt x="294348" y="88301"/>
                  </a:lnTo>
                  <a:lnTo>
                    <a:pt x="312652" y="137842"/>
                  </a:lnTo>
                  <a:lnTo>
                    <a:pt x="316992" y="167063"/>
                  </a:lnTo>
                  <a:lnTo>
                    <a:pt x="316992" y="234996"/>
                  </a:lnTo>
                  <a:lnTo>
                    <a:pt x="317163" y="234566"/>
                  </a:lnTo>
                  <a:lnTo>
                    <a:pt x="323878" y="206449"/>
                  </a:lnTo>
                  <a:lnTo>
                    <a:pt x="326898" y="175445"/>
                  </a:lnTo>
                  <a:close/>
                </a:path>
                <a:path w="326898" h="351317">
                  <a:moveTo>
                    <a:pt x="316992" y="234996"/>
                  </a:moveTo>
                  <a:lnTo>
                    <a:pt x="316992" y="184589"/>
                  </a:lnTo>
                  <a:lnTo>
                    <a:pt x="312882" y="213086"/>
                  </a:lnTo>
                  <a:lnTo>
                    <a:pt x="305536" y="238806"/>
                  </a:lnTo>
                  <a:lnTo>
                    <a:pt x="282508" y="281827"/>
                  </a:lnTo>
                  <a:lnTo>
                    <a:pt x="250648" y="313470"/>
                  </a:lnTo>
                  <a:lnTo>
                    <a:pt x="212699" y="333557"/>
                  </a:lnTo>
                  <a:lnTo>
                    <a:pt x="171402" y="341909"/>
                  </a:lnTo>
                  <a:lnTo>
                    <a:pt x="150355" y="341628"/>
                  </a:lnTo>
                  <a:lnTo>
                    <a:pt x="109178" y="332040"/>
                  </a:lnTo>
                  <a:lnTo>
                    <a:pt x="71507" y="310267"/>
                  </a:lnTo>
                  <a:lnTo>
                    <a:pt x="40086" y="276132"/>
                  </a:lnTo>
                  <a:lnTo>
                    <a:pt x="17655" y="229452"/>
                  </a:lnTo>
                  <a:lnTo>
                    <a:pt x="9144" y="184589"/>
                  </a:lnTo>
                  <a:lnTo>
                    <a:pt x="9144" y="233192"/>
                  </a:lnTo>
                  <a:lnTo>
                    <a:pt x="33736" y="283564"/>
                  </a:lnTo>
                  <a:lnTo>
                    <a:pt x="68053" y="319760"/>
                  </a:lnTo>
                  <a:lnTo>
                    <a:pt x="109063" y="342241"/>
                  </a:lnTo>
                  <a:lnTo>
                    <a:pt x="153698" y="351317"/>
                  </a:lnTo>
                  <a:lnTo>
                    <a:pt x="176417" y="350924"/>
                  </a:lnTo>
                  <a:lnTo>
                    <a:pt x="220738" y="340472"/>
                  </a:lnTo>
                  <a:lnTo>
                    <a:pt x="261015" y="317389"/>
                  </a:lnTo>
                  <a:lnTo>
                    <a:pt x="294179" y="281984"/>
                  </a:lnTo>
                  <a:lnTo>
                    <a:pt x="307135" y="259757"/>
                  </a:lnTo>
                  <a:lnTo>
                    <a:pt x="316992" y="234996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45"/>
            <p:cNvSpPr/>
            <p:nvPr/>
          </p:nvSpPr>
          <p:spPr>
            <a:xfrm>
              <a:off x="4926753" y="5327430"/>
              <a:ext cx="32661" cy="2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46"/>
            <p:cNvSpPr/>
            <p:nvPr/>
          </p:nvSpPr>
          <p:spPr>
            <a:xfrm>
              <a:off x="4788396" y="4982714"/>
              <a:ext cx="326390" cy="351317"/>
            </a:xfrm>
            <a:custGeom>
              <a:avLst/>
              <a:gdLst/>
              <a:ahLst/>
              <a:cxnLst/>
              <a:rect l="l" t="t" r="r" b="b"/>
              <a:pathLst>
                <a:path w="326390" h="351317">
                  <a:moveTo>
                    <a:pt x="199390" y="4757"/>
                  </a:moveTo>
                  <a:lnTo>
                    <a:pt x="184150" y="1560"/>
                  </a:lnTo>
                  <a:lnTo>
                    <a:pt x="162560" y="0"/>
                  </a:lnTo>
                  <a:lnTo>
                    <a:pt x="139700" y="1597"/>
                  </a:lnTo>
                  <a:lnTo>
                    <a:pt x="96519" y="14263"/>
                  </a:lnTo>
                  <a:lnTo>
                    <a:pt x="58419" y="39549"/>
                  </a:lnTo>
                  <a:lnTo>
                    <a:pt x="26669" y="77446"/>
                  </a:lnTo>
                  <a:lnTo>
                    <a:pt x="6349" y="127946"/>
                  </a:lnTo>
                  <a:lnTo>
                    <a:pt x="0" y="157919"/>
                  </a:lnTo>
                  <a:lnTo>
                    <a:pt x="0" y="184589"/>
                  </a:lnTo>
                  <a:lnTo>
                    <a:pt x="1270" y="202877"/>
                  </a:lnTo>
                  <a:lnTo>
                    <a:pt x="3810" y="213033"/>
                  </a:lnTo>
                  <a:lnTo>
                    <a:pt x="3810" y="188399"/>
                  </a:lnTo>
                  <a:lnTo>
                    <a:pt x="5079" y="156368"/>
                  </a:lnTo>
                  <a:lnTo>
                    <a:pt x="6349" y="142672"/>
                  </a:lnTo>
                  <a:lnTo>
                    <a:pt x="8889" y="129198"/>
                  </a:lnTo>
                  <a:lnTo>
                    <a:pt x="13969" y="116009"/>
                  </a:lnTo>
                  <a:lnTo>
                    <a:pt x="17779" y="103215"/>
                  </a:lnTo>
                  <a:lnTo>
                    <a:pt x="39369" y="67765"/>
                  </a:lnTo>
                  <a:lnTo>
                    <a:pt x="67309" y="38327"/>
                  </a:lnTo>
                  <a:lnTo>
                    <a:pt x="101599" y="16910"/>
                  </a:lnTo>
                  <a:lnTo>
                    <a:pt x="142240" y="5519"/>
                  </a:lnTo>
                  <a:lnTo>
                    <a:pt x="148590" y="4757"/>
                  </a:lnTo>
                  <a:lnTo>
                    <a:pt x="199390" y="4757"/>
                  </a:lnTo>
                  <a:close/>
                </a:path>
                <a:path w="326390" h="351317">
                  <a:moveTo>
                    <a:pt x="199390" y="346895"/>
                  </a:moveTo>
                  <a:lnTo>
                    <a:pt x="137160" y="344666"/>
                  </a:lnTo>
                  <a:lnTo>
                    <a:pt x="100330" y="332925"/>
                  </a:lnTo>
                  <a:lnTo>
                    <a:pt x="67310" y="312233"/>
                  </a:lnTo>
                  <a:lnTo>
                    <a:pt x="48260" y="294317"/>
                  </a:lnTo>
                  <a:lnTo>
                    <a:pt x="46990" y="294317"/>
                  </a:lnTo>
                  <a:lnTo>
                    <a:pt x="46990" y="292793"/>
                  </a:lnTo>
                  <a:lnTo>
                    <a:pt x="44450" y="289745"/>
                  </a:lnTo>
                  <a:lnTo>
                    <a:pt x="43180" y="289745"/>
                  </a:lnTo>
                  <a:lnTo>
                    <a:pt x="43180" y="288221"/>
                  </a:lnTo>
                  <a:lnTo>
                    <a:pt x="40640" y="285173"/>
                  </a:lnTo>
                  <a:lnTo>
                    <a:pt x="39370" y="285173"/>
                  </a:lnTo>
                  <a:lnTo>
                    <a:pt x="39370" y="283557"/>
                  </a:lnTo>
                  <a:lnTo>
                    <a:pt x="38100" y="282125"/>
                  </a:lnTo>
                  <a:lnTo>
                    <a:pt x="36830" y="282125"/>
                  </a:lnTo>
                  <a:lnTo>
                    <a:pt x="36830" y="279839"/>
                  </a:lnTo>
                  <a:lnTo>
                    <a:pt x="35560" y="279839"/>
                  </a:lnTo>
                  <a:lnTo>
                    <a:pt x="35560" y="277553"/>
                  </a:lnTo>
                  <a:lnTo>
                    <a:pt x="34290" y="277553"/>
                  </a:lnTo>
                  <a:lnTo>
                    <a:pt x="34290" y="275267"/>
                  </a:lnTo>
                  <a:lnTo>
                    <a:pt x="33020" y="275267"/>
                  </a:lnTo>
                  <a:lnTo>
                    <a:pt x="33020" y="273743"/>
                  </a:lnTo>
                  <a:lnTo>
                    <a:pt x="31750" y="272981"/>
                  </a:lnTo>
                  <a:lnTo>
                    <a:pt x="31750" y="271457"/>
                  </a:lnTo>
                  <a:lnTo>
                    <a:pt x="30480" y="270695"/>
                  </a:lnTo>
                  <a:lnTo>
                    <a:pt x="30480" y="269171"/>
                  </a:lnTo>
                  <a:lnTo>
                    <a:pt x="29210" y="269171"/>
                  </a:lnTo>
                  <a:lnTo>
                    <a:pt x="29210" y="267647"/>
                  </a:lnTo>
                  <a:lnTo>
                    <a:pt x="27940" y="266885"/>
                  </a:lnTo>
                  <a:lnTo>
                    <a:pt x="27940" y="265361"/>
                  </a:lnTo>
                  <a:lnTo>
                    <a:pt x="26670" y="265361"/>
                  </a:lnTo>
                  <a:lnTo>
                    <a:pt x="26670" y="262313"/>
                  </a:lnTo>
                  <a:lnTo>
                    <a:pt x="25400" y="262313"/>
                  </a:lnTo>
                  <a:lnTo>
                    <a:pt x="25400" y="260789"/>
                  </a:lnTo>
                  <a:lnTo>
                    <a:pt x="24130" y="260027"/>
                  </a:lnTo>
                  <a:lnTo>
                    <a:pt x="24130" y="258503"/>
                  </a:lnTo>
                  <a:lnTo>
                    <a:pt x="22860" y="258503"/>
                  </a:lnTo>
                  <a:lnTo>
                    <a:pt x="22860" y="256979"/>
                  </a:lnTo>
                  <a:lnTo>
                    <a:pt x="21590" y="256979"/>
                  </a:lnTo>
                  <a:lnTo>
                    <a:pt x="21590" y="253169"/>
                  </a:lnTo>
                  <a:lnTo>
                    <a:pt x="20320" y="253169"/>
                  </a:lnTo>
                  <a:lnTo>
                    <a:pt x="20320" y="250121"/>
                  </a:lnTo>
                  <a:lnTo>
                    <a:pt x="19050" y="250121"/>
                  </a:lnTo>
                  <a:lnTo>
                    <a:pt x="19050" y="248597"/>
                  </a:lnTo>
                  <a:lnTo>
                    <a:pt x="17780" y="248597"/>
                  </a:lnTo>
                  <a:lnTo>
                    <a:pt x="17780" y="244787"/>
                  </a:lnTo>
                  <a:lnTo>
                    <a:pt x="16510" y="244787"/>
                  </a:lnTo>
                  <a:lnTo>
                    <a:pt x="16510" y="240977"/>
                  </a:lnTo>
                  <a:lnTo>
                    <a:pt x="15240" y="240977"/>
                  </a:lnTo>
                  <a:lnTo>
                    <a:pt x="15240" y="237167"/>
                  </a:lnTo>
                  <a:lnTo>
                    <a:pt x="13970" y="237167"/>
                  </a:lnTo>
                  <a:lnTo>
                    <a:pt x="13970" y="234881"/>
                  </a:lnTo>
                  <a:lnTo>
                    <a:pt x="12700" y="234881"/>
                  </a:lnTo>
                  <a:lnTo>
                    <a:pt x="12700" y="229547"/>
                  </a:lnTo>
                  <a:lnTo>
                    <a:pt x="11430" y="229547"/>
                  </a:lnTo>
                  <a:lnTo>
                    <a:pt x="11430" y="224975"/>
                  </a:lnTo>
                  <a:lnTo>
                    <a:pt x="10160" y="224975"/>
                  </a:lnTo>
                  <a:lnTo>
                    <a:pt x="10160" y="221927"/>
                  </a:lnTo>
                  <a:lnTo>
                    <a:pt x="8890" y="221927"/>
                  </a:lnTo>
                  <a:lnTo>
                    <a:pt x="8890" y="215069"/>
                  </a:lnTo>
                  <a:lnTo>
                    <a:pt x="7620" y="215069"/>
                  </a:lnTo>
                  <a:lnTo>
                    <a:pt x="7620" y="207449"/>
                  </a:lnTo>
                  <a:lnTo>
                    <a:pt x="6350" y="207449"/>
                  </a:lnTo>
                  <a:lnTo>
                    <a:pt x="6350" y="202877"/>
                  </a:lnTo>
                  <a:lnTo>
                    <a:pt x="5080" y="202877"/>
                  </a:lnTo>
                  <a:lnTo>
                    <a:pt x="5080" y="188399"/>
                  </a:lnTo>
                  <a:lnTo>
                    <a:pt x="3810" y="188399"/>
                  </a:lnTo>
                  <a:lnTo>
                    <a:pt x="8890" y="233343"/>
                  </a:lnTo>
                  <a:lnTo>
                    <a:pt x="33020" y="283564"/>
                  </a:lnTo>
                  <a:lnTo>
                    <a:pt x="67310" y="319760"/>
                  </a:lnTo>
                  <a:lnTo>
                    <a:pt x="107950" y="342241"/>
                  </a:lnTo>
                  <a:lnTo>
                    <a:pt x="153670" y="351317"/>
                  </a:lnTo>
                  <a:lnTo>
                    <a:pt x="175260" y="350924"/>
                  </a:lnTo>
                  <a:lnTo>
                    <a:pt x="198120" y="347297"/>
                  </a:lnTo>
                  <a:lnTo>
                    <a:pt x="199390" y="346895"/>
                  </a:lnTo>
                  <a:close/>
                </a:path>
                <a:path w="326390" h="351317">
                  <a:moveTo>
                    <a:pt x="326390" y="175445"/>
                  </a:moveTo>
                  <a:lnTo>
                    <a:pt x="325120" y="166301"/>
                  </a:lnTo>
                  <a:lnTo>
                    <a:pt x="325120" y="157919"/>
                  </a:lnTo>
                  <a:lnTo>
                    <a:pt x="320040" y="127883"/>
                  </a:lnTo>
                  <a:lnTo>
                    <a:pt x="298450" y="77314"/>
                  </a:lnTo>
                  <a:lnTo>
                    <a:pt x="266700" y="39410"/>
                  </a:lnTo>
                  <a:lnTo>
                    <a:pt x="227329" y="14162"/>
                  </a:lnTo>
                  <a:lnTo>
                    <a:pt x="199390" y="4757"/>
                  </a:lnTo>
                  <a:lnTo>
                    <a:pt x="176530" y="4757"/>
                  </a:lnTo>
                  <a:lnTo>
                    <a:pt x="185420" y="5849"/>
                  </a:lnTo>
                  <a:lnTo>
                    <a:pt x="199390" y="8531"/>
                  </a:lnTo>
                  <a:lnTo>
                    <a:pt x="234950" y="22693"/>
                  </a:lnTo>
                  <a:lnTo>
                    <a:pt x="265430" y="45152"/>
                  </a:lnTo>
                  <a:lnTo>
                    <a:pt x="275590" y="54287"/>
                  </a:lnTo>
                  <a:lnTo>
                    <a:pt x="275590" y="55811"/>
                  </a:lnTo>
                  <a:lnTo>
                    <a:pt x="279400" y="58859"/>
                  </a:lnTo>
                  <a:lnTo>
                    <a:pt x="279400" y="60383"/>
                  </a:lnTo>
                  <a:lnTo>
                    <a:pt x="283210" y="64193"/>
                  </a:lnTo>
                  <a:lnTo>
                    <a:pt x="283210" y="65717"/>
                  </a:lnTo>
                  <a:lnTo>
                    <a:pt x="284480" y="65717"/>
                  </a:lnTo>
                  <a:lnTo>
                    <a:pt x="285750" y="67241"/>
                  </a:lnTo>
                  <a:lnTo>
                    <a:pt x="285750" y="68765"/>
                  </a:lnTo>
                  <a:lnTo>
                    <a:pt x="287020" y="68765"/>
                  </a:lnTo>
                  <a:lnTo>
                    <a:pt x="288290" y="70289"/>
                  </a:lnTo>
                  <a:lnTo>
                    <a:pt x="288290" y="71813"/>
                  </a:lnTo>
                  <a:lnTo>
                    <a:pt x="290830" y="73337"/>
                  </a:lnTo>
                  <a:lnTo>
                    <a:pt x="290830" y="74861"/>
                  </a:lnTo>
                  <a:lnTo>
                    <a:pt x="292100" y="75623"/>
                  </a:lnTo>
                  <a:lnTo>
                    <a:pt x="292100" y="77147"/>
                  </a:lnTo>
                  <a:lnTo>
                    <a:pt x="293370" y="77147"/>
                  </a:lnTo>
                  <a:lnTo>
                    <a:pt x="293370" y="78671"/>
                  </a:lnTo>
                  <a:lnTo>
                    <a:pt x="294640" y="79433"/>
                  </a:lnTo>
                  <a:lnTo>
                    <a:pt x="294640" y="80957"/>
                  </a:lnTo>
                  <a:lnTo>
                    <a:pt x="295910" y="81719"/>
                  </a:lnTo>
                  <a:lnTo>
                    <a:pt x="295910" y="83243"/>
                  </a:lnTo>
                  <a:lnTo>
                    <a:pt x="297180" y="83243"/>
                  </a:lnTo>
                  <a:lnTo>
                    <a:pt x="297180" y="84767"/>
                  </a:lnTo>
                  <a:lnTo>
                    <a:pt x="298450" y="85529"/>
                  </a:lnTo>
                  <a:lnTo>
                    <a:pt x="298450" y="88577"/>
                  </a:lnTo>
                  <a:lnTo>
                    <a:pt x="299720" y="88577"/>
                  </a:lnTo>
                  <a:lnTo>
                    <a:pt x="299720" y="90101"/>
                  </a:lnTo>
                  <a:lnTo>
                    <a:pt x="300990" y="90101"/>
                  </a:lnTo>
                  <a:lnTo>
                    <a:pt x="300990" y="93149"/>
                  </a:lnTo>
                  <a:lnTo>
                    <a:pt x="302260" y="93149"/>
                  </a:lnTo>
                  <a:lnTo>
                    <a:pt x="302260" y="96197"/>
                  </a:lnTo>
                  <a:lnTo>
                    <a:pt x="303530" y="96197"/>
                  </a:lnTo>
                  <a:lnTo>
                    <a:pt x="303530" y="99245"/>
                  </a:lnTo>
                  <a:lnTo>
                    <a:pt x="304800" y="99245"/>
                  </a:lnTo>
                  <a:lnTo>
                    <a:pt x="304800" y="100769"/>
                  </a:lnTo>
                  <a:lnTo>
                    <a:pt x="306070" y="100769"/>
                  </a:lnTo>
                  <a:lnTo>
                    <a:pt x="306070" y="104579"/>
                  </a:lnTo>
                  <a:lnTo>
                    <a:pt x="307340" y="104579"/>
                  </a:lnTo>
                  <a:lnTo>
                    <a:pt x="307340" y="107627"/>
                  </a:lnTo>
                  <a:lnTo>
                    <a:pt x="308610" y="107627"/>
                  </a:lnTo>
                  <a:lnTo>
                    <a:pt x="308610" y="109913"/>
                  </a:lnTo>
                  <a:lnTo>
                    <a:pt x="309880" y="109913"/>
                  </a:lnTo>
                  <a:lnTo>
                    <a:pt x="309880" y="113723"/>
                  </a:lnTo>
                  <a:lnTo>
                    <a:pt x="311150" y="113723"/>
                  </a:lnTo>
                  <a:lnTo>
                    <a:pt x="311150" y="116009"/>
                  </a:lnTo>
                  <a:lnTo>
                    <a:pt x="312420" y="116009"/>
                  </a:lnTo>
                  <a:lnTo>
                    <a:pt x="312420" y="120581"/>
                  </a:lnTo>
                  <a:lnTo>
                    <a:pt x="313690" y="120581"/>
                  </a:lnTo>
                  <a:lnTo>
                    <a:pt x="313690" y="125915"/>
                  </a:lnTo>
                  <a:lnTo>
                    <a:pt x="314960" y="125915"/>
                  </a:lnTo>
                  <a:lnTo>
                    <a:pt x="314960" y="128963"/>
                  </a:lnTo>
                  <a:lnTo>
                    <a:pt x="316230" y="128963"/>
                  </a:lnTo>
                  <a:lnTo>
                    <a:pt x="316230" y="135059"/>
                  </a:lnTo>
                  <a:lnTo>
                    <a:pt x="317500" y="135059"/>
                  </a:lnTo>
                  <a:lnTo>
                    <a:pt x="317500" y="142679"/>
                  </a:lnTo>
                  <a:lnTo>
                    <a:pt x="318770" y="142679"/>
                  </a:lnTo>
                  <a:lnTo>
                    <a:pt x="318770" y="147251"/>
                  </a:lnTo>
                  <a:lnTo>
                    <a:pt x="320040" y="147251"/>
                  </a:lnTo>
                  <a:lnTo>
                    <a:pt x="320040" y="158681"/>
                  </a:lnTo>
                  <a:lnTo>
                    <a:pt x="321310" y="158681"/>
                  </a:lnTo>
                  <a:lnTo>
                    <a:pt x="321310" y="215821"/>
                  </a:lnTo>
                  <a:lnTo>
                    <a:pt x="323850" y="206449"/>
                  </a:lnTo>
                  <a:lnTo>
                    <a:pt x="326390" y="175445"/>
                  </a:lnTo>
                  <a:close/>
                </a:path>
                <a:path w="326390" h="351317">
                  <a:moveTo>
                    <a:pt x="321310" y="215821"/>
                  </a:moveTo>
                  <a:lnTo>
                    <a:pt x="321310" y="158681"/>
                  </a:lnTo>
                  <a:lnTo>
                    <a:pt x="320040" y="194971"/>
                  </a:lnTo>
                  <a:lnTo>
                    <a:pt x="314960" y="222219"/>
                  </a:lnTo>
                  <a:lnTo>
                    <a:pt x="299720" y="260544"/>
                  </a:lnTo>
                  <a:lnTo>
                    <a:pt x="276860" y="294086"/>
                  </a:lnTo>
                  <a:lnTo>
                    <a:pt x="246379" y="320903"/>
                  </a:lnTo>
                  <a:lnTo>
                    <a:pt x="209550" y="339050"/>
                  </a:lnTo>
                  <a:lnTo>
                    <a:pt x="176530" y="346133"/>
                  </a:lnTo>
                  <a:lnTo>
                    <a:pt x="176530" y="346895"/>
                  </a:lnTo>
                  <a:lnTo>
                    <a:pt x="199390" y="346895"/>
                  </a:lnTo>
                  <a:lnTo>
                    <a:pt x="219710" y="340472"/>
                  </a:lnTo>
                  <a:lnTo>
                    <a:pt x="260350" y="317389"/>
                  </a:lnTo>
                  <a:lnTo>
                    <a:pt x="293370" y="281984"/>
                  </a:lnTo>
                  <a:lnTo>
                    <a:pt x="316230" y="234566"/>
                  </a:lnTo>
                  <a:lnTo>
                    <a:pt x="321310" y="21582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47"/>
            <p:cNvSpPr/>
            <p:nvPr/>
          </p:nvSpPr>
          <p:spPr>
            <a:xfrm>
              <a:off x="4792981" y="4986810"/>
              <a:ext cx="316695" cy="3427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48"/>
            <p:cNvSpPr/>
            <p:nvPr/>
          </p:nvSpPr>
          <p:spPr>
            <a:xfrm>
              <a:off x="4788396" y="4982714"/>
              <a:ext cx="326898" cy="351317"/>
            </a:xfrm>
            <a:custGeom>
              <a:avLst/>
              <a:gdLst/>
              <a:ahLst/>
              <a:cxnLst/>
              <a:rect l="l" t="t" r="r" b="b"/>
              <a:pathLst>
                <a:path w="326898" h="351317">
                  <a:moveTo>
                    <a:pt x="326898" y="175445"/>
                  </a:moveTo>
                  <a:lnTo>
                    <a:pt x="326136" y="166301"/>
                  </a:lnTo>
                  <a:lnTo>
                    <a:pt x="326136" y="157919"/>
                  </a:lnTo>
                  <a:lnTo>
                    <a:pt x="320282" y="127883"/>
                  </a:lnTo>
                  <a:lnTo>
                    <a:pt x="299019" y="77314"/>
                  </a:lnTo>
                  <a:lnTo>
                    <a:pt x="267472" y="39410"/>
                  </a:lnTo>
                  <a:lnTo>
                    <a:pt x="228590" y="14162"/>
                  </a:lnTo>
                  <a:lnTo>
                    <a:pt x="185324" y="1560"/>
                  </a:lnTo>
                  <a:lnTo>
                    <a:pt x="162967" y="0"/>
                  </a:lnTo>
                  <a:lnTo>
                    <a:pt x="140621" y="1597"/>
                  </a:lnTo>
                  <a:lnTo>
                    <a:pt x="97431" y="14263"/>
                  </a:lnTo>
                  <a:lnTo>
                    <a:pt x="58704" y="39549"/>
                  </a:lnTo>
                  <a:lnTo>
                    <a:pt x="27388" y="77446"/>
                  </a:lnTo>
                  <a:lnTo>
                    <a:pt x="6432" y="127946"/>
                  </a:lnTo>
                  <a:lnTo>
                    <a:pt x="0" y="167063"/>
                  </a:lnTo>
                  <a:lnTo>
                    <a:pt x="0" y="184589"/>
                  </a:lnTo>
                  <a:lnTo>
                    <a:pt x="1524" y="202877"/>
                  </a:lnTo>
                  <a:lnTo>
                    <a:pt x="9144" y="233192"/>
                  </a:lnTo>
                  <a:lnTo>
                    <a:pt x="9144" y="167063"/>
                  </a:lnTo>
                  <a:lnTo>
                    <a:pt x="9905" y="158681"/>
                  </a:lnTo>
                  <a:lnTo>
                    <a:pt x="24605" y="103781"/>
                  </a:lnTo>
                  <a:lnTo>
                    <a:pt x="50576" y="61511"/>
                  </a:lnTo>
                  <a:lnTo>
                    <a:pt x="84924" y="31780"/>
                  </a:lnTo>
                  <a:lnTo>
                    <a:pt x="124759" y="14496"/>
                  </a:lnTo>
                  <a:lnTo>
                    <a:pt x="167187" y="9567"/>
                  </a:lnTo>
                  <a:lnTo>
                    <a:pt x="188470" y="11708"/>
                  </a:lnTo>
                  <a:lnTo>
                    <a:pt x="229364" y="25142"/>
                  </a:lnTo>
                  <a:lnTo>
                    <a:pt x="265621" y="50703"/>
                  </a:lnTo>
                  <a:lnTo>
                    <a:pt x="294348" y="88301"/>
                  </a:lnTo>
                  <a:lnTo>
                    <a:pt x="312652" y="137842"/>
                  </a:lnTo>
                  <a:lnTo>
                    <a:pt x="316992" y="167063"/>
                  </a:lnTo>
                  <a:lnTo>
                    <a:pt x="316992" y="234996"/>
                  </a:lnTo>
                  <a:lnTo>
                    <a:pt x="317163" y="234566"/>
                  </a:lnTo>
                  <a:lnTo>
                    <a:pt x="323878" y="206449"/>
                  </a:lnTo>
                  <a:lnTo>
                    <a:pt x="326898" y="175445"/>
                  </a:lnTo>
                  <a:close/>
                </a:path>
                <a:path w="326898" h="351317">
                  <a:moveTo>
                    <a:pt x="316992" y="234996"/>
                  </a:moveTo>
                  <a:lnTo>
                    <a:pt x="316992" y="184589"/>
                  </a:lnTo>
                  <a:lnTo>
                    <a:pt x="312882" y="213086"/>
                  </a:lnTo>
                  <a:lnTo>
                    <a:pt x="305536" y="238806"/>
                  </a:lnTo>
                  <a:lnTo>
                    <a:pt x="282508" y="281827"/>
                  </a:lnTo>
                  <a:lnTo>
                    <a:pt x="250648" y="313470"/>
                  </a:lnTo>
                  <a:lnTo>
                    <a:pt x="212699" y="333557"/>
                  </a:lnTo>
                  <a:lnTo>
                    <a:pt x="171402" y="341909"/>
                  </a:lnTo>
                  <a:lnTo>
                    <a:pt x="150355" y="341628"/>
                  </a:lnTo>
                  <a:lnTo>
                    <a:pt x="109178" y="332040"/>
                  </a:lnTo>
                  <a:lnTo>
                    <a:pt x="71507" y="310267"/>
                  </a:lnTo>
                  <a:lnTo>
                    <a:pt x="40086" y="276132"/>
                  </a:lnTo>
                  <a:lnTo>
                    <a:pt x="17655" y="229452"/>
                  </a:lnTo>
                  <a:lnTo>
                    <a:pt x="9144" y="184589"/>
                  </a:lnTo>
                  <a:lnTo>
                    <a:pt x="9144" y="233192"/>
                  </a:lnTo>
                  <a:lnTo>
                    <a:pt x="33736" y="283564"/>
                  </a:lnTo>
                  <a:lnTo>
                    <a:pt x="68053" y="319760"/>
                  </a:lnTo>
                  <a:lnTo>
                    <a:pt x="109063" y="342241"/>
                  </a:lnTo>
                  <a:lnTo>
                    <a:pt x="153698" y="351317"/>
                  </a:lnTo>
                  <a:lnTo>
                    <a:pt x="176417" y="350924"/>
                  </a:lnTo>
                  <a:lnTo>
                    <a:pt x="220738" y="340472"/>
                  </a:lnTo>
                  <a:lnTo>
                    <a:pt x="261015" y="317389"/>
                  </a:lnTo>
                  <a:lnTo>
                    <a:pt x="294179" y="281984"/>
                  </a:lnTo>
                  <a:lnTo>
                    <a:pt x="307135" y="259757"/>
                  </a:lnTo>
                  <a:lnTo>
                    <a:pt x="316992" y="234996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49"/>
            <p:cNvSpPr/>
            <p:nvPr/>
          </p:nvSpPr>
          <p:spPr>
            <a:xfrm>
              <a:off x="4046969" y="5439971"/>
              <a:ext cx="327659" cy="351229"/>
            </a:xfrm>
            <a:custGeom>
              <a:avLst/>
              <a:gdLst/>
              <a:ahLst/>
              <a:cxnLst/>
              <a:rect l="l" t="t" r="r" b="b"/>
              <a:pathLst>
                <a:path w="327659" h="351229">
                  <a:moveTo>
                    <a:pt x="200660" y="4700"/>
                  </a:moveTo>
                  <a:lnTo>
                    <a:pt x="185420" y="1577"/>
                  </a:lnTo>
                  <a:lnTo>
                    <a:pt x="163830" y="0"/>
                  </a:lnTo>
                  <a:lnTo>
                    <a:pt x="140970" y="1580"/>
                  </a:lnTo>
                  <a:lnTo>
                    <a:pt x="97789" y="14211"/>
                  </a:lnTo>
                  <a:lnTo>
                    <a:pt x="58419" y="39471"/>
                  </a:lnTo>
                  <a:lnTo>
                    <a:pt x="26669" y="77357"/>
                  </a:lnTo>
                  <a:lnTo>
                    <a:pt x="6349" y="127871"/>
                  </a:lnTo>
                  <a:lnTo>
                    <a:pt x="0" y="157862"/>
                  </a:lnTo>
                  <a:lnTo>
                    <a:pt x="0" y="193676"/>
                  </a:lnTo>
                  <a:lnTo>
                    <a:pt x="1270" y="202820"/>
                  </a:lnTo>
                  <a:lnTo>
                    <a:pt x="5080" y="218052"/>
                  </a:lnTo>
                  <a:lnTo>
                    <a:pt x="5079" y="155758"/>
                  </a:lnTo>
                  <a:lnTo>
                    <a:pt x="10159" y="128672"/>
                  </a:lnTo>
                  <a:lnTo>
                    <a:pt x="25399" y="90422"/>
                  </a:lnTo>
                  <a:lnTo>
                    <a:pt x="48259" y="56833"/>
                  </a:lnTo>
                  <a:lnTo>
                    <a:pt x="78739" y="29930"/>
                  </a:lnTo>
                  <a:lnTo>
                    <a:pt x="115570" y="11743"/>
                  </a:lnTo>
                  <a:lnTo>
                    <a:pt x="148590" y="4700"/>
                  </a:lnTo>
                  <a:lnTo>
                    <a:pt x="200660" y="4700"/>
                  </a:lnTo>
                  <a:close/>
                </a:path>
                <a:path w="327659" h="351229">
                  <a:moveTo>
                    <a:pt x="199390" y="347204"/>
                  </a:moveTo>
                  <a:lnTo>
                    <a:pt x="199390" y="346838"/>
                  </a:lnTo>
                  <a:lnTo>
                    <a:pt x="176530" y="346785"/>
                  </a:lnTo>
                  <a:lnTo>
                    <a:pt x="143510" y="345398"/>
                  </a:lnTo>
                  <a:lnTo>
                    <a:pt x="105410" y="335128"/>
                  </a:lnTo>
                  <a:lnTo>
                    <a:pt x="72390" y="315993"/>
                  </a:lnTo>
                  <a:lnTo>
                    <a:pt x="53340" y="298832"/>
                  </a:lnTo>
                  <a:lnTo>
                    <a:pt x="52070" y="298832"/>
                  </a:lnTo>
                  <a:lnTo>
                    <a:pt x="52070" y="297308"/>
                  </a:lnTo>
                  <a:lnTo>
                    <a:pt x="48260" y="293498"/>
                  </a:lnTo>
                  <a:lnTo>
                    <a:pt x="46990" y="293498"/>
                  </a:lnTo>
                  <a:lnTo>
                    <a:pt x="46990" y="291974"/>
                  </a:lnTo>
                  <a:lnTo>
                    <a:pt x="43180" y="288164"/>
                  </a:lnTo>
                  <a:lnTo>
                    <a:pt x="43180" y="286640"/>
                  </a:lnTo>
                  <a:lnTo>
                    <a:pt x="40640" y="284354"/>
                  </a:lnTo>
                  <a:lnTo>
                    <a:pt x="39370" y="284354"/>
                  </a:lnTo>
                  <a:lnTo>
                    <a:pt x="39370" y="282830"/>
                  </a:lnTo>
                  <a:lnTo>
                    <a:pt x="38100" y="281306"/>
                  </a:lnTo>
                  <a:lnTo>
                    <a:pt x="38100" y="279782"/>
                  </a:lnTo>
                  <a:lnTo>
                    <a:pt x="36830" y="279020"/>
                  </a:lnTo>
                  <a:lnTo>
                    <a:pt x="35560" y="279020"/>
                  </a:lnTo>
                  <a:lnTo>
                    <a:pt x="35560" y="276734"/>
                  </a:lnTo>
                  <a:lnTo>
                    <a:pt x="34290" y="276734"/>
                  </a:lnTo>
                  <a:lnTo>
                    <a:pt x="34290" y="274448"/>
                  </a:lnTo>
                  <a:lnTo>
                    <a:pt x="33020" y="274448"/>
                  </a:lnTo>
                  <a:lnTo>
                    <a:pt x="33020" y="272924"/>
                  </a:lnTo>
                  <a:lnTo>
                    <a:pt x="31750" y="272162"/>
                  </a:lnTo>
                  <a:lnTo>
                    <a:pt x="31750" y="270638"/>
                  </a:lnTo>
                  <a:lnTo>
                    <a:pt x="30480" y="270638"/>
                  </a:lnTo>
                  <a:lnTo>
                    <a:pt x="30480" y="268352"/>
                  </a:lnTo>
                  <a:lnTo>
                    <a:pt x="29210" y="268352"/>
                  </a:lnTo>
                  <a:lnTo>
                    <a:pt x="29210" y="266828"/>
                  </a:lnTo>
                  <a:lnTo>
                    <a:pt x="27940" y="266828"/>
                  </a:lnTo>
                  <a:lnTo>
                    <a:pt x="27940" y="264542"/>
                  </a:lnTo>
                  <a:lnTo>
                    <a:pt x="26670" y="264542"/>
                  </a:lnTo>
                  <a:lnTo>
                    <a:pt x="26670" y="261494"/>
                  </a:lnTo>
                  <a:lnTo>
                    <a:pt x="25400" y="261494"/>
                  </a:lnTo>
                  <a:lnTo>
                    <a:pt x="25400" y="259970"/>
                  </a:lnTo>
                  <a:lnTo>
                    <a:pt x="24130" y="259970"/>
                  </a:lnTo>
                  <a:lnTo>
                    <a:pt x="24130" y="256922"/>
                  </a:lnTo>
                  <a:lnTo>
                    <a:pt x="22860" y="256922"/>
                  </a:lnTo>
                  <a:lnTo>
                    <a:pt x="22860" y="253874"/>
                  </a:lnTo>
                  <a:lnTo>
                    <a:pt x="21590" y="253874"/>
                  </a:lnTo>
                  <a:lnTo>
                    <a:pt x="21590" y="252350"/>
                  </a:lnTo>
                  <a:lnTo>
                    <a:pt x="20320" y="252350"/>
                  </a:lnTo>
                  <a:lnTo>
                    <a:pt x="20320" y="248540"/>
                  </a:lnTo>
                  <a:lnTo>
                    <a:pt x="19050" y="248540"/>
                  </a:lnTo>
                  <a:lnTo>
                    <a:pt x="19050" y="245492"/>
                  </a:lnTo>
                  <a:lnTo>
                    <a:pt x="17780" y="245492"/>
                  </a:lnTo>
                  <a:lnTo>
                    <a:pt x="17780" y="243206"/>
                  </a:lnTo>
                  <a:lnTo>
                    <a:pt x="16510" y="243206"/>
                  </a:lnTo>
                  <a:lnTo>
                    <a:pt x="16510" y="239396"/>
                  </a:lnTo>
                  <a:lnTo>
                    <a:pt x="15240" y="239396"/>
                  </a:lnTo>
                  <a:lnTo>
                    <a:pt x="15240" y="235586"/>
                  </a:lnTo>
                  <a:lnTo>
                    <a:pt x="13970" y="235586"/>
                  </a:lnTo>
                  <a:lnTo>
                    <a:pt x="13970" y="232538"/>
                  </a:lnTo>
                  <a:lnTo>
                    <a:pt x="12700" y="232538"/>
                  </a:lnTo>
                  <a:lnTo>
                    <a:pt x="12700" y="227966"/>
                  </a:lnTo>
                  <a:lnTo>
                    <a:pt x="11430" y="227966"/>
                  </a:lnTo>
                  <a:lnTo>
                    <a:pt x="11430" y="222632"/>
                  </a:lnTo>
                  <a:lnTo>
                    <a:pt x="10160" y="222632"/>
                  </a:lnTo>
                  <a:lnTo>
                    <a:pt x="10160" y="219584"/>
                  </a:lnTo>
                  <a:lnTo>
                    <a:pt x="8890" y="219584"/>
                  </a:lnTo>
                  <a:lnTo>
                    <a:pt x="8890" y="212726"/>
                  </a:lnTo>
                  <a:lnTo>
                    <a:pt x="7620" y="212726"/>
                  </a:lnTo>
                  <a:lnTo>
                    <a:pt x="7620" y="204344"/>
                  </a:lnTo>
                  <a:lnTo>
                    <a:pt x="6350" y="204344"/>
                  </a:lnTo>
                  <a:lnTo>
                    <a:pt x="6350" y="198248"/>
                  </a:lnTo>
                  <a:lnTo>
                    <a:pt x="5080" y="198248"/>
                  </a:lnTo>
                  <a:lnTo>
                    <a:pt x="20320" y="260164"/>
                  </a:lnTo>
                  <a:lnTo>
                    <a:pt x="49530" y="303326"/>
                  </a:lnTo>
                  <a:lnTo>
                    <a:pt x="87630" y="332618"/>
                  </a:lnTo>
                  <a:lnTo>
                    <a:pt x="130810" y="348351"/>
                  </a:lnTo>
                  <a:lnTo>
                    <a:pt x="153670" y="351229"/>
                  </a:lnTo>
                  <a:lnTo>
                    <a:pt x="176530" y="350834"/>
                  </a:lnTo>
                  <a:lnTo>
                    <a:pt x="199390" y="347204"/>
                  </a:lnTo>
                  <a:close/>
                </a:path>
                <a:path w="327659" h="351229">
                  <a:moveTo>
                    <a:pt x="327660" y="175388"/>
                  </a:moveTo>
                  <a:lnTo>
                    <a:pt x="320040" y="127866"/>
                  </a:lnTo>
                  <a:lnTo>
                    <a:pt x="298450" y="77347"/>
                  </a:lnTo>
                  <a:lnTo>
                    <a:pt x="267970" y="39460"/>
                  </a:lnTo>
                  <a:lnTo>
                    <a:pt x="228600" y="14203"/>
                  </a:lnTo>
                  <a:lnTo>
                    <a:pt x="200660" y="4700"/>
                  </a:lnTo>
                  <a:lnTo>
                    <a:pt x="177800" y="4700"/>
                  </a:lnTo>
                  <a:lnTo>
                    <a:pt x="196850" y="7745"/>
                  </a:lnTo>
                  <a:lnTo>
                    <a:pt x="209550" y="11189"/>
                  </a:lnTo>
                  <a:lnTo>
                    <a:pt x="254000" y="34911"/>
                  </a:lnTo>
                  <a:lnTo>
                    <a:pt x="274320" y="51944"/>
                  </a:lnTo>
                  <a:lnTo>
                    <a:pt x="274320" y="53468"/>
                  </a:lnTo>
                  <a:lnTo>
                    <a:pt x="279400" y="58040"/>
                  </a:lnTo>
                  <a:lnTo>
                    <a:pt x="279400" y="59564"/>
                  </a:lnTo>
                  <a:lnTo>
                    <a:pt x="283210" y="62612"/>
                  </a:lnTo>
                  <a:lnTo>
                    <a:pt x="283210" y="64136"/>
                  </a:lnTo>
                  <a:lnTo>
                    <a:pt x="287020" y="67184"/>
                  </a:lnTo>
                  <a:lnTo>
                    <a:pt x="287020" y="68708"/>
                  </a:lnTo>
                  <a:lnTo>
                    <a:pt x="288290" y="69470"/>
                  </a:lnTo>
                  <a:lnTo>
                    <a:pt x="288290" y="70994"/>
                  </a:lnTo>
                  <a:lnTo>
                    <a:pt x="289560" y="70994"/>
                  </a:lnTo>
                  <a:lnTo>
                    <a:pt x="290830" y="72518"/>
                  </a:lnTo>
                  <a:lnTo>
                    <a:pt x="290830" y="74042"/>
                  </a:lnTo>
                  <a:lnTo>
                    <a:pt x="292100" y="74804"/>
                  </a:lnTo>
                  <a:lnTo>
                    <a:pt x="292100" y="76328"/>
                  </a:lnTo>
                  <a:lnTo>
                    <a:pt x="293370" y="76328"/>
                  </a:lnTo>
                  <a:lnTo>
                    <a:pt x="293370" y="78614"/>
                  </a:lnTo>
                  <a:lnTo>
                    <a:pt x="294640" y="78614"/>
                  </a:lnTo>
                  <a:lnTo>
                    <a:pt x="294640" y="80900"/>
                  </a:lnTo>
                  <a:lnTo>
                    <a:pt x="295910" y="80900"/>
                  </a:lnTo>
                  <a:lnTo>
                    <a:pt x="295910" y="82424"/>
                  </a:lnTo>
                  <a:lnTo>
                    <a:pt x="297180" y="82424"/>
                  </a:lnTo>
                  <a:lnTo>
                    <a:pt x="297180" y="84710"/>
                  </a:lnTo>
                  <a:lnTo>
                    <a:pt x="298450" y="84710"/>
                  </a:lnTo>
                  <a:lnTo>
                    <a:pt x="298450" y="87758"/>
                  </a:lnTo>
                  <a:lnTo>
                    <a:pt x="299720" y="87758"/>
                  </a:lnTo>
                  <a:lnTo>
                    <a:pt x="300990" y="88520"/>
                  </a:lnTo>
                  <a:lnTo>
                    <a:pt x="300990" y="91568"/>
                  </a:lnTo>
                  <a:lnTo>
                    <a:pt x="302260" y="91568"/>
                  </a:lnTo>
                  <a:lnTo>
                    <a:pt x="302260" y="94616"/>
                  </a:lnTo>
                  <a:lnTo>
                    <a:pt x="303530" y="94616"/>
                  </a:lnTo>
                  <a:lnTo>
                    <a:pt x="303530" y="96140"/>
                  </a:lnTo>
                  <a:lnTo>
                    <a:pt x="304800" y="96140"/>
                  </a:lnTo>
                  <a:lnTo>
                    <a:pt x="304800" y="99188"/>
                  </a:lnTo>
                  <a:lnTo>
                    <a:pt x="306070" y="99188"/>
                  </a:lnTo>
                  <a:lnTo>
                    <a:pt x="306070" y="102998"/>
                  </a:lnTo>
                  <a:lnTo>
                    <a:pt x="307340" y="102998"/>
                  </a:lnTo>
                  <a:lnTo>
                    <a:pt x="307340" y="104522"/>
                  </a:lnTo>
                  <a:lnTo>
                    <a:pt x="308610" y="104522"/>
                  </a:lnTo>
                  <a:lnTo>
                    <a:pt x="308610" y="108332"/>
                  </a:lnTo>
                  <a:lnTo>
                    <a:pt x="309880" y="108332"/>
                  </a:lnTo>
                  <a:lnTo>
                    <a:pt x="309880" y="112142"/>
                  </a:lnTo>
                  <a:lnTo>
                    <a:pt x="311150" y="112142"/>
                  </a:lnTo>
                  <a:lnTo>
                    <a:pt x="311150" y="114428"/>
                  </a:lnTo>
                  <a:lnTo>
                    <a:pt x="312420" y="114428"/>
                  </a:lnTo>
                  <a:lnTo>
                    <a:pt x="312420" y="119000"/>
                  </a:lnTo>
                  <a:lnTo>
                    <a:pt x="313690" y="119000"/>
                  </a:lnTo>
                  <a:lnTo>
                    <a:pt x="313690" y="123572"/>
                  </a:lnTo>
                  <a:lnTo>
                    <a:pt x="314960" y="123572"/>
                  </a:lnTo>
                  <a:lnTo>
                    <a:pt x="314960" y="126620"/>
                  </a:lnTo>
                  <a:lnTo>
                    <a:pt x="316230" y="126620"/>
                  </a:lnTo>
                  <a:lnTo>
                    <a:pt x="316230" y="131954"/>
                  </a:lnTo>
                  <a:lnTo>
                    <a:pt x="317500" y="131954"/>
                  </a:lnTo>
                  <a:lnTo>
                    <a:pt x="317500" y="139574"/>
                  </a:lnTo>
                  <a:lnTo>
                    <a:pt x="318770" y="139574"/>
                  </a:lnTo>
                  <a:lnTo>
                    <a:pt x="318770" y="143384"/>
                  </a:lnTo>
                  <a:lnTo>
                    <a:pt x="320040" y="143384"/>
                  </a:lnTo>
                  <a:lnTo>
                    <a:pt x="320040" y="153290"/>
                  </a:lnTo>
                  <a:lnTo>
                    <a:pt x="321310" y="153290"/>
                  </a:lnTo>
                  <a:lnTo>
                    <a:pt x="321310" y="217625"/>
                  </a:lnTo>
                  <a:lnTo>
                    <a:pt x="323850" y="206382"/>
                  </a:lnTo>
                  <a:lnTo>
                    <a:pt x="327660" y="175388"/>
                  </a:lnTo>
                  <a:close/>
                </a:path>
                <a:path w="327659" h="351229">
                  <a:moveTo>
                    <a:pt x="321310" y="217625"/>
                  </a:moveTo>
                  <a:lnTo>
                    <a:pt x="321310" y="160910"/>
                  </a:lnTo>
                  <a:lnTo>
                    <a:pt x="320040" y="194494"/>
                  </a:lnTo>
                  <a:lnTo>
                    <a:pt x="318770" y="208278"/>
                  </a:lnTo>
                  <a:lnTo>
                    <a:pt x="307340" y="247857"/>
                  </a:lnTo>
                  <a:lnTo>
                    <a:pt x="287020" y="283276"/>
                  </a:lnTo>
                  <a:lnTo>
                    <a:pt x="257810" y="312610"/>
                  </a:lnTo>
                  <a:lnTo>
                    <a:pt x="223520" y="333931"/>
                  </a:lnTo>
                  <a:lnTo>
                    <a:pt x="184150" y="345314"/>
                  </a:lnTo>
                  <a:lnTo>
                    <a:pt x="177800" y="346076"/>
                  </a:lnTo>
                  <a:lnTo>
                    <a:pt x="177800" y="346838"/>
                  </a:lnTo>
                  <a:lnTo>
                    <a:pt x="199390" y="346838"/>
                  </a:lnTo>
                  <a:lnTo>
                    <a:pt x="220979" y="340379"/>
                  </a:lnTo>
                  <a:lnTo>
                    <a:pt x="261620" y="317296"/>
                  </a:lnTo>
                  <a:lnTo>
                    <a:pt x="294640" y="281896"/>
                  </a:lnTo>
                  <a:lnTo>
                    <a:pt x="317500" y="234490"/>
                  </a:lnTo>
                  <a:lnTo>
                    <a:pt x="321310" y="217625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50"/>
            <p:cNvSpPr/>
            <p:nvPr/>
          </p:nvSpPr>
          <p:spPr>
            <a:xfrm>
              <a:off x="4052303" y="5444010"/>
              <a:ext cx="316707" cy="3427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51"/>
            <p:cNvSpPr/>
            <p:nvPr/>
          </p:nvSpPr>
          <p:spPr>
            <a:xfrm>
              <a:off x="4046969" y="5606978"/>
              <a:ext cx="327659" cy="184222"/>
            </a:xfrm>
            <a:custGeom>
              <a:avLst/>
              <a:gdLst/>
              <a:ahLst/>
              <a:cxnLst/>
              <a:rect l="l" t="t" r="r" b="b"/>
              <a:pathLst>
                <a:path w="327659" h="184222">
                  <a:moveTo>
                    <a:pt x="762" y="17526"/>
                  </a:moveTo>
                  <a:lnTo>
                    <a:pt x="761" y="0"/>
                  </a:lnTo>
                  <a:lnTo>
                    <a:pt x="0" y="9144"/>
                  </a:lnTo>
                  <a:lnTo>
                    <a:pt x="762" y="17526"/>
                  </a:lnTo>
                  <a:close/>
                </a:path>
                <a:path w="327659" h="184222">
                  <a:moveTo>
                    <a:pt x="327660" y="8382"/>
                  </a:moveTo>
                  <a:lnTo>
                    <a:pt x="320523" y="-39140"/>
                  </a:lnTo>
                  <a:lnTo>
                    <a:pt x="299641" y="-89659"/>
                  </a:lnTo>
                  <a:lnTo>
                    <a:pt x="268349" y="-127546"/>
                  </a:lnTo>
                  <a:lnTo>
                    <a:pt x="229608" y="-152802"/>
                  </a:lnTo>
                  <a:lnTo>
                    <a:pt x="186381" y="-165429"/>
                  </a:lnTo>
                  <a:lnTo>
                    <a:pt x="164010" y="-167006"/>
                  </a:lnTo>
                  <a:lnTo>
                    <a:pt x="141629" y="-165426"/>
                  </a:lnTo>
                  <a:lnTo>
                    <a:pt x="98311" y="-152795"/>
                  </a:lnTo>
                  <a:lnTo>
                    <a:pt x="59391" y="-127535"/>
                  </a:lnTo>
                  <a:lnTo>
                    <a:pt x="27830" y="-89648"/>
                  </a:lnTo>
                  <a:lnTo>
                    <a:pt x="6587" y="-39135"/>
                  </a:lnTo>
                  <a:lnTo>
                    <a:pt x="761" y="-9143"/>
                  </a:lnTo>
                  <a:lnTo>
                    <a:pt x="762" y="26670"/>
                  </a:lnTo>
                  <a:lnTo>
                    <a:pt x="2286" y="35814"/>
                  </a:lnTo>
                  <a:lnTo>
                    <a:pt x="9813" y="66277"/>
                  </a:lnTo>
                  <a:lnTo>
                    <a:pt x="9906" y="66507"/>
                  </a:lnTo>
                  <a:lnTo>
                    <a:pt x="9906" y="0"/>
                  </a:lnTo>
                  <a:lnTo>
                    <a:pt x="10667" y="-8381"/>
                  </a:lnTo>
                  <a:lnTo>
                    <a:pt x="25295" y="-63344"/>
                  </a:lnTo>
                  <a:lnTo>
                    <a:pt x="51210" y="-105644"/>
                  </a:lnTo>
                  <a:lnTo>
                    <a:pt x="85518" y="-135381"/>
                  </a:lnTo>
                  <a:lnTo>
                    <a:pt x="125329" y="-152653"/>
                  </a:lnTo>
                  <a:lnTo>
                    <a:pt x="167749" y="-157557"/>
                  </a:lnTo>
                  <a:lnTo>
                    <a:pt x="189034" y="-155402"/>
                  </a:lnTo>
                  <a:lnTo>
                    <a:pt x="229944" y="-141939"/>
                  </a:lnTo>
                  <a:lnTo>
                    <a:pt x="266233" y="-116354"/>
                  </a:lnTo>
                  <a:lnTo>
                    <a:pt x="295008" y="-78744"/>
                  </a:lnTo>
                  <a:lnTo>
                    <a:pt x="313376" y="-29209"/>
                  </a:lnTo>
                  <a:lnTo>
                    <a:pt x="317754" y="0"/>
                  </a:lnTo>
                  <a:lnTo>
                    <a:pt x="317754" y="68048"/>
                  </a:lnTo>
                  <a:lnTo>
                    <a:pt x="317978" y="67483"/>
                  </a:lnTo>
                  <a:lnTo>
                    <a:pt x="324678" y="39375"/>
                  </a:lnTo>
                  <a:lnTo>
                    <a:pt x="327660" y="8382"/>
                  </a:lnTo>
                  <a:close/>
                </a:path>
                <a:path w="327659" h="184222">
                  <a:moveTo>
                    <a:pt x="317754" y="68048"/>
                  </a:moveTo>
                  <a:lnTo>
                    <a:pt x="317754" y="17526"/>
                  </a:lnTo>
                  <a:lnTo>
                    <a:pt x="313598" y="45990"/>
                  </a:lnTo>
                  <a:lnTo>
                    <a:pt x="306215" y="71689"/>
                  </a:lnTo>
                  <a:lnTo>
                    <a:pt x="283132" y="114695"/>
                  </a:lnTo>
                  <a:lnTo>
                    <a:pt x="251243" y="146352"/>
                  </a:lnTo>
                  <a:lnTo>
                    <a:pt x="213285" y="166472"/>
                  </a:lnTo>
                  <a:lnTo>
                    <a:pt x="171997" y="174864"/>
                  </a:lnTo>
                  <a:lnTo>
                    <a:pt x="150960" y="174604"/>
                  </a:lnTo>
                  <a:lnTo>
                    <a:pt x="109810" y="165051"/>
                  </a:lnTo>
                  <a:lnTo>
                    <a:pt x="72175" y="143297"/>
                  </a:lnTo>
                  <a:lnTo>
                    <a:pt x="40792" y="109152"/>
                  </a:lnTo>
                  <a:lnTo>
                    <a:pt x="18399" y="62428"/>
                  </a:lnTo>
                  <a:lnTo>
                    <a:pt x="9906" y="17526"/>
                  </a:lnTo>
                  <a:lnTo>
                    <a:pt x="9906" y="66507"/>
                  </a:lnTo>
                  <a:lnTo>
                    <a:pt x="34199" y="116491"/>
                  </a:lnTo>
                  <a:lnTo>
                    <a:pt x="68449" y="152680"/>
                  </a:lnTo>
                  <a:lnTo>
                    <a:pt x="109470" y="175153"/>
                  </a:lnTo>
                  <a:lnTo>
                    <a:pt x="154171" y="184222"/>
                  </a:lnTo>
                  <a:lnTo>
                    <a:pt x="176936" y="183827"/>
                  </a:lnTo>
                  <a:lnTo>
                    <a:pt x="221361" y="173372"/>
                  </a:lnTo>
                  <a:lnTo>
                    <a:pt x="261738" y="150289"/>
                  </a:lnTo>
                  <a:lnTo>
                    <a:pt x="295008" y="114831"/>
                  </a:lnTo>
                  <a:lnTo>
                    <a:pt x="307948" y="92668"/>
                  </a:lnTo>
                  <a:lnTo>
                    <a:pt x="317754" y="6804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53"/>
            <p:cNvSpPr/>
            <p:nvPr/>
          </p:nvSpPr>
          <p:spPr>
            <a:xfrm>
              <a:off x="3204960" y="4986832"/>
              <a:ext cx="216069" cy="176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54"/>
            <p:cNvSpPr/>
            <p:nvPr/>
          </p:nvSpPr>
          <p:spPr>
            <a:xfrm>
              <a:off x="3200400" y="4982776"/>
              <a:ext cx="326897" cy="351306"/>
            </a:xfrm>
            <a:custGeom>
              <a:avLst/>
              <a:gdLst/>
              <a:ahLst/>
              <a:cxnLst/>
              <a:rect l="l" t="t" r="r" b="b"/>
              <a:pathLst>
                <a:path w="326898" h="351306">
                  <a:moveTo>
                    <a:pt x="233838" y="16633"/>
                  </a:moveTo>
                  <a:lnTo>
                    <a:pt x="229461" y="14228"/>
                  </a:lnTo>
                  <a:lnTo>
                    <a:pt x="208235" y="6328"/>
                  </a:lnTo>
                  <a:lnTo>
                    <a:pt x="186262" y="1586"/>
                  </a:lnTo>
                  <a:lnTo>
                    <a:pt x="163910" y="0"/>
                  </a:lnTo>
                  <a:lnTo>
                    <a:pt x="141550" y="1571"/>
                  </a:lnTo>
                  <a:lnTo>
                    <a:pt x="98276" y="14186"/>
                  </a:lnTo>
                  <a:lnTo>
                    <a:pt x="59393" y="39435"/>
                  </a:lnTo>
                  <a:lnTo>
                    <a:pt x="27852" y="77323"/>
                  </a:lnTo>
                  <a:lnTo>
                    <a:pt x="6603" y="127851"/>
                  </a:lnTo>
                  <a:lnTo>
                    <a:pt x="0" y="167001"/>
                  </a:lnTo>
                  <a:lnTo>
                    <a:pt x="0" y="184527"/>
                  </a:lnTo>
                  <a:lnTo>
                    <a:pt x="762" y="193671"/>
                  </a:lnTo>
                  <a:lnTo>
                    <a:pt x="2286" y="202815"/>
                  </a:lnTo>
                  <a:lnTo>
                    <a:pt x="4559" y="212031"/>
                  </a:lnTo>
                  <a:lnTo>
                    <a:pt x="4559" y="181733"/>
                  </a:lnTo>
                  <a:lnTo>
                    <a:pt x="5321" y="169033"/>
                  </a:lnTo>
                  <a:lnTo>
                    <a:pt x="7127" y="156333"/>
                  </a:lnTo>
                  <a:lnTo>
                    <a:pt x="9677" y="143633"/>
                  </a:lnTo>
                  <a:lnTo>
                    <a:pt x="12953" y="130933"/>
                  </a:lnTo>
                  <a:lnTo>
                    <a:pt x="15227" y="118233"/>
                  </a:lnTo>
                  <a:lnTo>
                    <a:pt x="17525" y="118233"/>
                  </a:lnTo>
                  <a:lnTo>
                    <a:pt x="19049" y="105533"/>
                  </a:lnTo>
                  <a:lnTo>
                    <a:pt x="19811" y="105533"/>
                  </a:lnTo>
                  <a:lnTo>
                    <a:pt x="28181" y="92833"/>
                  </a:lnTo>
                  <a:lnTo>
                    <a:pt x="30812" y="92833"/>
                  </a:lnTo>
                  <a:lnTo>
                    <a:pt x="36959" y="80905"/>
                  </a:lnTo>
                  <a:lnTo>
                    <a:pt x="44528" y="70458"/>
                  </a:lnTo>
                  <a:lnTo>
                    <a:pt x="46469" y="67433"/>
                  </a:lnTo>
                  <a:lnTo>
                    <a:pt x="46719" y="67433"/>
                  </a:lnTo>
                  <a:lnTo>
                    <a:pt x="51139" y="61332"/>
                  </a:lnTo>
                  <a:lnTo>
                    <a:pt x="62033" y="50341"/>
                  </a:lnTo>
                  <a:lnTo>
                    <a:pt x="68418" y="42033"/>
                  </a:lnTo>
                  <a:lnTo>
                    <a:pt x="71313" y="42033"/>
                  </a:lnTo>
                  <a:lnTo>
                    <a:pt x="85447" y="31607"/>
                  </a:lnTo>
                  <a:lnTo>
                    <a:pt x="89155" y="29662"/>
                  </a:lnTo>
                  <a:lnTo>
                    <a:pt x="89434" y="29333"/>
                  </a:lnTo>
                  <a:lnTo>
                    <a:pt x="89782" y="29333"/>
                  </a:lnTo>
                  <a:lnTo>
                    <a:pt x="104851" y="21429"/>
                  </a:lnTo>
                  <a:lnTo>
                    <a:pt x="109627" y="19775"/>
                  </a:lnTo>
                  <a:lnTo>
                    <a:pt x="112554" y="16633"/>
                  </a:lnTo>
                  <a:lnTo>
                    <a:pt x="118699" y="16633"/>
                  </a:lnTo>
                  <a:lnTo>
                    <a:pt x="125272" y="14357"/>
                  </a:lnTo>
                  <a:lnTo>
                    <a:pt x="146348" y="10377"/>
                  </a:lnTo>
                  <a:lnTo>
                    <a:pt x="167716" y="9477"/>
                  </a:lnTo>
                  <a:lnTo>
                    <a:pt x="189013" y="11643"/>
                  </a:lnTo>
                  <a:lnTo>
                    <a:pt x="208959" y="16633"/>
                  </a:lnTo>
                  <a:lnTo>
                    <a:pt x="233838" y="16633"/>
                  </a:lnTo>
                  <a:close/>
                </a:path>
                <a:path w="326898" h="351306">
                  <a:moveTo>
                    <a:pt x="13703" y="243034"/>
                  </a:moveTo>
                  <a:lnTo>
                    <a:pt x="13703" y="232533"/>
                  </a:lnTo>
                  <a:lnTo>
                    <a:pt x="10667" y="232533"/>
                  </a:lnTo>
                  <a:lnTo>
                    <a:pt x="10667" y="219833"/>
                  </a:lnTo>
                  <a:lnTo>
                    <a:pt x="7607" y="219833"/>
                  </a:lnTo>
                  <a:lnTo>
                    <a:pt x="7607" y="207133"/>
                  </a:lnTo>
                  <a:lnTo>
                    <a:pt x="6083" y="207133"/>
                  </a:lnTo>
                  <a:lnTo>
                    <a:pt x="6083" y="194433"/>
                  </a:lnTo>
                  <a:lnTo>
                    <a:pt x="5321" y="194433"/>
                  </a:lnTo>
                  <a:lnTo>
                    <a:pt x="5321" y="181733"/>
                  </a:lnTo>
                  <a:lnTo>
                    <a:pt x="4559" y="181733"/>
                  </a:lnTo>
                  <a:lnTo>
                    <a:pt x="4559" y="212031"/>
                  </a:lnTo>
                  <a:lnTo>
                    <a:pt x="9805" y="233297"/>
                  </a:lnTo>
                  <a:lnTo>
                    <a:pt x="13703" y="243034"/>
                  </a:lnTo>
                  <a:close/>
                </a:path>
                <a:path w="326898" h="351306">
                  <a:moveTo>
                    <a:pt x="18287" y="254487"/>
                  </a:moveTo>
                  <a:lnTo>
                    <a:pt x="18287" y="245233"/>
                  </a:lnTo>
                  <a:lnTo>
                    <a:pt x="14583" y="245233"/>
                  </a:lnTo>
                  <a:lnTo>
                    <a:pt x="18287" y="254487"/>
                  </a:lnTo>
                  <a:close/>
                </a:path>
                <a:path w="326898" h="351306">
                  <a:moveTo>
                    <a:pt x="24371" y="266703"/>
                  </a:moveTo>
                  <a:lnTo>
                    <a:pt x="24371" y="257933"/>
                  </a:lnTo>
                  <a:lnTo>
                    <a:pt x="19667" y="257933"/>
                  </a:lnTo>
                  <a:lnTo>
                    <a:pt x="20571" y="260192"/>
                  </a:lnTo>
                  <a:lnTo>
                    <a:pt x="24371" y="266703"/>
                  </a:lnTo>
                  <a:close/>
                </a:path>
                <a:path w="326898" h="351306">
                  <a:moveTo>
                    <a:pt x="326898" y="175383"/>
                  </a:moveTo>
                  <a:lnTo>
                    <a:pt x="326898" y="166239"/>
                  </a:lnTo>
                  <a:lnTo>
                    <a:pt x="326136" y="157857"/>
                  </a:lnTo>
                  <a:lnTo>
                    <a:pt x="311473" y="101050"/>
                  </a:lnTo>
                  <a:lnTo>
                    <a:pt x="284968" y="56858"/>
                  </a:lnTo>
                  <a:lnTo>
                    <a:pt x="249572" y="25282"/>
                  </a:lnTo>
                  <a:lnTo>
                    <a:pt x="233838" y="16633"/>
                  </a:lnTo>
                  <a:lnTo>
                    <a:pt x="215742" y="16633"/>
                  </a:lnTo>
                  <a:lnTo>
                    <a:pt x="219774" y="20936"/>
                  </a:lnTo>
                  <a:lnTo>
                    <a:pt x="229949" y="25124"/>
                  </a:lnTo>
                  <a:lnTo>
                    <a:pt x="237001" y="29333"/>
                  </a:lnTo>
                  <a:lnTo>
                    <a:pt x="239060" y="29333"/>
                  </a:lnTo>
                  <a:lnTo>
                    <a:pt x="241215" y="31849"/>
                  </a:lnTo>
                  <a:lnTo>
                    <a:pt x="248863" y="36413"/>
                  </a:lnTo>
                  <a:lnTo>
                    <a:pt x="255697" y="42033"/>
                  </a:lnTo>
                  <a:lnTo>
                    <a:pt x="260240" y="42033"/>
                  </a:lnTo>
                  <a:lnTo>
                    <a:pt x="270068" y="54969"/>
                  </a:lnTo>
                  <a:lnTo>
                    <a:pt x="281241" y="67433"/>
                  </a:lnTo>
                  <a:lnTo>
                    <a:pt x="286511" y="67433"/>
                  </a:lnTo>
                  <a:lnTo>
                    <a:pt x="286511" y="75276"/>
                  </a:lnTo>
                  <a:lnTo>
                    <a:pt x="289687" y="80133"/>
                  </a:lnTo>
                  <a:lnTo>
                    <a:pt x="295643" y="80133"/>
                  </a:lnTo>
                  <a:lnTo>
                    <a:pt x="295643" y="89638"/>
                  </a:lnTo>
                  <a:lnTo>
                    <a:pt x="297107" y="92833"/>
                  </a:lnTo>
                  <a:lnTo>
                    <a:pt x="302513" y="92833"/>
                  </a:lnTo>
                  <a:lnTo>
                    <a:pt x="302513" y="104634"/>
                  </a:lnTo>
                  <a:lnTo>
                    <a:pt x="302926" y="105533"/>
                  </a:lnTo>
                  <a:lnTo>
                    <a:pt x="308609" y="105533"/>
                  </a:lnTo>
                  <a:lnTo>
                    <a:pt x="308609" y="118233"/>
                  </a:lnTo>
                  <a:lnTo>
                    <a:pt x="313169" y="118233"/>
                  </a:lnTo>
                  <a:lnTo>
                    <a:pt x="313169" y="130933"/>
                  </a:lnTo>
                  <a:lnTo>
                    <a:pt x="316979" y="130933"/>
                  </a:lnTo>
                  <a:lnTo>
                    <a:pt x="316979" y="143633"/>
                  </a:lnTo>
                  <a:lnTo>
                    <a:pt x="319277" y="143633"/>
                  </a:lnTo>
                  <a:lnTo>
                    <a:pt x="319277" y="156333"/>
                  </a:lnTo>
                  <a:lnTo>
                    <a:pt x="321563" y="156333"/>
                  </a:lnTo>
                  <a:lnTo>
                    <a:pt x="321563" y="169033"/>
                  </a:lnTo>
                  <a:lnTo>
                    <a:pt x="322325" y="169033"/>
                  </a:lnTo>
                  <a:lnTo>
                    <a:pt x="322325" y="213968"/>
                  </a:lnTo>
                  <a:lnTo>
                    <a:pt x="324091" y="206390"/>
                  </a:lnTo>
                  <a:lnTo>
                    <a:pt x="326898" y="175383"/>
                  </a:lnTo>
                  <a:close/>
                </a:path>
                <a:path w="326898" h="351306">
                  <a:moveTo>
                    <a:pt x="322325" y="213968"/>
                  </a:moveTo>
                  <a:lnTo>
                    <a:pt x="322325" y="169033"/>
                  </a:lnTo>
                  <a:lnTo>
                    <a:pt x="321193" y="194433"/>
                  </a:lnTo>
                  <a:lnTo>
                    <a:pt x="319410" y="219833"/>
                  </a:lnTo>
                  <a:lnTo>
                    <a:pt x="316525" y="232533"/>
                  </a:lnTo>
                  <a:lnTo>
                    <a:pt x="312583" y="245233"/>
                  </a:lnTo>
                  <a:lnTo>
                    <a:pt x="307624" y="257933"/>
                  </a:lnTo>
                  <a:lnTo>
                    <a:pt x="303289" y="267214"/>
                  </a:lnTo>
                  <a:lnTo>
                    <a:pt x="307636" y="259706"/>
                  </a:lnTo>
                  <a:lnTo>
                    <a:pt x="317541" y="234510"/>
                  </a:lnTo>
                  <a:lnTo>
                    <a:pt x="322325" y="213968"/>
                  </a:lnTo>
                  <a:close/>
                </a:path>
                <a:path w="326898" h="351306">
                  <a:moveTo>
                    <a:pt x="200932" y="346833"/>
                  </a:moveTo>
                  <a:lnTo>
                    <a:pt x="125927" y="346833"/>
                  </a:lnTo>
                  <a:lnTo>
                    <a:pt x="131609" y="348426"/>
                  </a:lnTo>
                  <a:lnTo>
                    <a:pt x="154231" y="351306"/>
                  </a:lnTo>
                  <a:lnTo>
                    <a:pt x="176993" y="350910"/>
                  </a:lnTo>
                  <a:lnTo>
                    <a:pt x="199507" y="347278"/>
                  </a:lnTo>
                  <a:lnTo>
                    <a:pt x="200932" y="346833"/>
                  </a:lnTo>
                  <a:close/>
                </a:path>
                <a:path w="326898" h="351306">
                  <a:moveTo>
                    <a:pt x="93410" y="334972"/>
                  </a:moveTo>
                  <a:lnTo>
                    <a:pt x="92651" y="334133"/>
                  </a:lnTo>
                  <a:lnTo>
                    <a:pt x="91550" y="334133"/>
                  </a:lnTo>
                  <a:lnTo>
                    <a:pt x="93410" y="334972"/>
                  </a:lnTo>
                  <a:close/>
                </a:path>
                <a:path w="326898" h="351306">
                  <a:moveTo>
                    <a:pt x="71303" y="321593"/>
                  </a:moveTo>
                  <a:lnTo>
                    <a:pt x="61217" y="308733"/>
                  </a:lnTo>
                  <a:lnTo>
                    <a:pt x="56238" y="308733"/>
                  </a:lnTo>
                  <a:lnTo>
                    <a:pt x="68469" y="319748"/>
                  </a:lnTo>
                  <a:lnTo>
                    <a:pt x="71303" y="321593"/>
                  </a:lnTo>
                  <a:close/>
                </a:path>
                <a:path w="326898" h="351306">
                  <a:moveTo>
                    <a:pt x="51053" y="304065"/>
                  </a:moveTo>
                  <a:lnTo>
                    <a:pt x="51053" y="296033"/>
                  </a:lnTo>
                  <a:lnTo>
                    <a:pt x="44332" y="296033"/>
                  </a:lnTo>
                  <a:lnTo>
                    <a:pt x="50291" y="303379"/>
                  </a:lnTo>
                  <a:lnTo>
                    <a:pt x="51053" y="304065"/>
                  </a:lnTo>
                  <a:close/>
                </a:path>
                <a:path w="326898" h="351306">
                  <a:moveTo>
                    <a:pt x="40385" y="291169"/>
                  </a:moveTo>
                  <a:lnTo>
                    <a:pt x="40385" y="283333"/>
                  </a:lnTo>
                  <a:lnTo>
                    <a:pt x="34076" y="283333"/>
                  </a:lnTo>
                  <a:lnTo>
                    <a:pt x="34196" y="283540"/>
                  </a:lnTo>
                  <a:lnTo>
                    <a:pt x="40385" y="291169"/>
                  </a:lnTo>
                  <a:close/>
                </a:path>
                <a:path w="326898" h="351306">
                  <a:moveTo>
                    <a:pt x="32003" y="279782"/>
                  </a:moveTo>
                  <a:lnTo>
                    <a:pt x="32003" y="270633"/>
                  </a:lnTo>
                  <a:lnTo>
                    <a:pt x="26664" y="270633"/>
                  </a:lnTo>
                  <a:lnTo>
                    <a:pt x="32003" y="279782"/>
                  </a:lnTo>
                  <a:close/>
                </a:path>
                <a:path w="326898" h="351306">
                  <a:moveTo>
                    <a:pt x="293644" y="283333"/>
                  </a:moveTo>
                  <a:lnTo>
                    <a:pt x="287080" y="283333"/>
                  </a:lnTo>
                  <a:lnTo>
                    <a:pt x="278484" y="296033"/>
                  </a:lnTo>
                  <a:lnTo>
                    <a:pt x="269086" y="308733"/>
                  </a:lnTo>
                  <a:lnTo>
                    <a:pt x="263604" y="315587"/>
                  </a:lnTo>
                  <a:lnTo>
                    <a:pt x="279317" y="301167"/>
                  </a:lnTo>
                  <a:lnTo>
                    <a:pt x="293644" y="283333"/>
                  </a:lnTo>
                  <a:close/>
                </a:path>
                <a:path w="326898" h="351306">
                  <a:moveTo>
                    <a:pt x="255628" y="321433"/>
                  </a:moveTo>
                  <a:lnTo>
                    <a:pt x="248051" y="321433"/>
                  </a:lnTo>
                  <a:lnTo>
                    <a:pt x="237990" y="332496"/>
                  </a:lnTo>
                  <a:lnTo>
                    <a:pt x="242238" y="330461"/>
                  </a:lnTo>
                  <a:lnTo>
                    <a:pt x="255628" y="321433"/>
                  </a:lnTo>
                  <a:close/>
                </a:path>
                <a:path w="326898" h="351306">
                  <a:moveTo>
                    <a:pt x="234571" y="334133"/>
                  </a:moveTo>
                  <a:lnTo>
                    <a:pt x="224318" y="334133"/>
                  </a:lnTo>
                  <a:lnTo>
                    <a:pt x="216403" y="342004"/>
                  </a:lnTo>
                  <a:lnTo>
                    <a:pt x="221385" y="340449"/>
                  </a:lnTo>
                  <a:lnTo>
                    <a:pt x="234571" y="334133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55"/>
            <p:cNvSpPr/>
            <p:nvPr/>
          </p:nvSpPr>
          <p:spPr>
            <a:xfrm>
              <a:off x="3204960" y="4986832"/>
              <a:ext cx="317455" cy="3427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56"/>
            <p:cNvSpPr/>
            <p:nvPr/>
          </p:nvSpPr>
          <p:spPr>
            <a:xfrm>
              <a:off x="3200400" y="4982776"/>
              <a:ext cx="326897" cy="351306"/>
            </a:xfrm>
            <a:custGeom>
              <a:avLst/>
              <a:gdLst/>
              <a:ahLst/>
              <a:cxnLst/>
              <a:rect l="l" t="t" r="r" b="b"/>
              <a:pathLst>
                <a:path w="326898" h="351306">
                  <a:moveTo>
                    <a:pt x="326898" y="175383"/>
                  </a:moveTo>
                  <a:lnTo>
                    <a:pt x="326898" y="166239"/>
                  </a:lnTo>
                  <a:lnTo>
                    <a:pt x="326136" y="157857"/>
                  </a:lnTo>
                  <a:lnTo>
                    <a:pt x="311473" y="101050"/>
                  </a:lnTo>
                  <a:lnTo>
                    <a:pt x="284968" y="56858"/>
                  </a:lnTo>
                  <a:lnTo>
                    <a:pt x="249572" y="25282"/>
                  </a:lnTo>
                  <a:lnTo>
                    <a:pt x="208235" y="6328"/>
                  </a:lnTo>
                  <a:lnTo>
                    <a:pt x="163910" y="0"/>
                  </a:lnTo>
                  <a:lnTo>
                    <a:pt x="141550" y="1571"/>
                  </a:lnTo>
                  <a:lnTo>
                    <a:pt x="98276" y="14186"/>
                  </a:lnTo>
                  <a:lnTo>
                    <a:pt x="59393" y="39435"/>
                  </a:lnTo>
                  <a:lnTo>
                    <a:pt x="27852" y="77323"/>
                  </a:lnTo>
                  <a:lnTo>
                    <a:pt x="6603" y="127851"/>
                  </a:lnTo>
                  <a:lnTo>
                    <a:pt x="0" y="167001"/>
                  </a:lnTo>
                  <a:lnTo>
                    <a:pt x="0" y="184527"/>
                  </a:lnTo>
                  <a:lnTo>
                    <a:pt x="762" y="193671"/>
                  </a:lnTo>
                  <a:lnTo>
                    <a:pt x="2286" y="202815"/>
                  </a:lnTo>
                  <a:lnTo>
                    <a:pt x="9805" y="233297"/>
                  </a:lnTo>
                  <a:lnTo>
                    <a:pt x="9906" y="233548"/>
                  </a:lnTo>
                  <a:lnTo>
                    <a:pt x="9906" y="167001"/>
                  </a:lnTo>
                  <a:lnTo>
                    <a:pt x="10667" y="158619"/>
                  </a:lnTo>
                  <a:lnTo>
                    <a:pt x="25246" y="103635"/>
                  </a:lnTo>
                  <a:lnTo>
                    <a:pt x="51139" y="61332"/>
                  </a:lnTo>
                  <a:lnTo>
                    <a:pt x="85447" y="31607"/>
                  </a:lnTo>
                  <a:lnTo>
                    <a:pt x="125272" y="14357"/>
                  </a:lnTo>
                  <a:lnTo>
                    <a:pt x="167716" y="9477"/>
                  </a:lnTo>
                  <a:lnTo>
                    <a:pt x="189013" y="11643"/>
                  </a:lnTo>
                  <a:lnTo>
                    <a:pt x="229949" y="25124"/>
                  </a:lnTo>
                  <a:lnTo>
                    <a:pt x="266257" y="50717"/>
                  </a:lnTo>
                  <a:lnTo>
                    <a:pt x="295037" y="88316"/>
                  </a:lnTo>
                  <a:lnTo>
                    <a:pt x="313392" y="137819"/>
                  </a:lnTo>
                  <a:lnTo>
                    <a:pt x="317754" y="167001"/>
                  </a:lnTo>
                  <a:lnTo>
                    <a:pt x="317754" y="233598"/>
                  </a:lnTo>
                  <a:lnTo>
                    <a:pt x="324091" y="206390"/>
                  </a:lnTo>
                  <a:lnTo>
                    <a:pt x="326898" y="175383"/>
                  </a:lnTo>
                  <a:close/>
                </a:path>
                <a:path w="326898" h="351306">
                  <a:moveTo>
                    <a:pt x="317754" y="233598"/>
                  </a:moveTo>
                  <a:lnTo>
                    <a:pt x="317754" y="184527"/>
                  </a:lnTo>
                  <a:lnTo>
                    <a:pt x="313576" y="212972"/>
                  </a:lnTo>
                  <a:lnTo>
                    <a:pt x="306176" y="238656"/>
                  </a:lnTo>
                  <a:lnTo>
                    <a:pt x="283072" y="281645"/>
                  </a:lnTo>
                  <a:lnTo>
                    <a:pt x="251177" y="313301"/>
                  </a:lnTo>
                  <a:lnTo>
                    <a:pt x="213225" y="333429"/>
                  </a:lnTo>
                  <a:lnTo>
                    <a:pt x="171950" y="341837"/>
                  </a:lnTo>
                  <a:lnTo>
                    <a:pt x="150920" y="341586"/>
                  </a:lnTo>
                  <a:lnTo>
                    <a:pt x="109787" y="332050"/>
                  </a:lnTo>
                  <a:lnTo>
                    <a:pt x="72167" y="310309"/>
                  </a:lnTo>
                  <a:lnTo>
                    <a:pt x="40794" y="276170"/>
                  </a:lnTo>
                  <a:lnTo>
                    <a:pt x="18403" y="229439"/>
                  </a:lnTo>
                  <a:lnTo>
                    <a:pt x="9906" y="184527"/>
                  </a:lnTo>
                  <a:lnTo>
                    <a:pt x="9906" y="233548"/>
                  </a:lnTo>
                  <a:lnTo>
                    <a:pt x="34196" y="283540"/>
                  </a:lnTo>
                  <a:lnTo>
                    <a:pt x="68469" y="319748"/>
                  </a:lnTo>
                  <a:lnTo>
                    <a:pt x="109516" y="342233"/>
                  </a:lnTo>
                  <a:lnTo>
                    <a:pt x="154231" y="351306"/>
                  </a:lnTo>
                  <a:lnTo>
                    <a:pt x="176993" y="350910"/>
                  </a:lnTo>
                  <a:lnTo>
                    <a:pt x="221385" y="340449"/>
                  </a:lnTo>
                  <a:lnTo>
                    <a:pt x="261678" y="317354"/>
                  </a:lnTo>
                  <a:lnTo>
                    <a:pt x="294765" y="281938"/>
                  </a:lnTo>
                  <a:lnTo>
                    <a:pt x="317541" y="234510"/>
                  </a:lnTo>
                  <a:lnTo>
                    <a:pt x="317754" y="2335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57"/>
            <p:cNvSpPr/>
            <p:nvPr/>
          </p:nvSpPr>
          <p:spPr>
            <a:xfrm>
              <a:off x="3204960" y="4186732"/>
              <a:ext cx="216069" cy="1761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58"/>
            <p:cNvSpPr/>
            <p:nvPr/>
          </p:nvSpPr>
          <p:spPr>
            <a:xfrm>
              <a:off x="3200400" y="4182676"/>
              <a:ext cx="326897" cy="351306"/>
            </a:xfrm>
            <a:custGeom>
              <a:avLst/>
              <a:gdLst/>
              <a:ahLst/>
              <a:cxnLst/>
              <a:rect l="l" t="t" r="r" b="b"/>
              <a:pathLst>
                <a:path w="326898" h="351306">
                  <a:moveTo>
                    <a:pt x="233838" y="16633"/>
                  </a:moveTo>
                  <a:lnTo>
                    <a:pt x="229461" y="14228"/>
                  </a:lnTo>
                  <a:lnTo>
                    <a:pt x="208235" y="6328"/>
                  </a:lnTo>
                  <a:lnTo>
                    <a:pt x="186262" y="1586"/>
                  </a:lnTo>
                  <a:lnTo>
                    <a:pt x="163910" y="0"/>
                  </a:lnTo>
                  <a:lnTo>
                    <a:pt x="141550" y="1571"/>
                  </a:lnTo>
                  <a:lnTo>
                    <a:pt x="98276" y="14186"/>
                  </a:lnTo>
                  <a:lnTo>
                    <a:pt x="59393" y="39435"/>
                  </a:lnTo>
                  <a:lnTo>
                    <a:pt x="27852" y="77323"/>
                  </a:lnTo>
                  <a:lnTo>
                    <a:pt x="6603" y="127851"/>
                  </a:lnTo>
                  <a:lnTo>
                    <a:pt x="0" y="167001"/>
                  </a:lnTo>
                  <a:lnTo>
                    <a:pt x="0" y="184527"/>
                  </a:lnTo>
                  <a:lnTo>
                    <a:pt x="762" y="193671"/>
                  </a:lnTo>
                  <a:lnTo>
                    <a:pt x="2286" y="202815"/>
                  </a:lnTo>
                  <a:lnTo>
                    <a:pt x="4559" y="212031"/>
                  </a:lnTo>
                  <a:lnTo>
                    <a:pt x="4559" y="181733"/>
                  </a:lnTo>
                  <a:lnTo>
                    <a:pt x="5321" y="169033"/>
                  </a:lnTo>
                  <a:lnTo>
                    <a:pt x="7127" y="156333"/>
                  </a:lnTo>
                  <a:lnTo>
                    <a:pt x="9677" y="143633"/>
                  </a:lnTo>
                  <a:lnTo>
                    <a:pt x="12953" y="130933"/>
                  </a:lnTo>
                  <a:lnTo>
                    <a:pt x="15227" y="118233"/>
                  </a:lnTo>
                  <a:lnTo>
                    <a:pt x="17525" y="118233"/>
                  </a:lnTo>
                  <a:lnTo>
                    <a:pt x="19049" y="105533"/>
                  </a:lnTo>
                  <a:lnTo>
                    <a:pt x="19811" y="105533"/>
                  </a:lnTo>
                  <a:lnTo>
                    <a:pt x="28181" y="92833"/>
                  </a:lnTo>
                  <a:lnTo>
                    <a:pt x="30812" y="92833"/>
                  </a:lnTo>
                  <a:lnTo>
                    <a:pt x="36959" y="80905"/>
                  </a:lnTo>
                  <a:lnTo>
                    <a:pt x="44528" y="70458"/>
                  </a:lnTo>
                  <a:lnTo>
                    <a:pt x="46469" y="67433"/>
                  </a:lnTo>
                  <a:lnTo>
                    <a:pt x="46719" y="67433"/>
                  </a:lnTo>
                  <a:lnTo>
                    <a:pt x="51139" y="61332"/>
                  </a:lnTo>
                  <a:lnTo>
                    <a:pt x="62030" y="50344"/>
                  </a:lnTo>
                  <a:lnTo>
                    <a:pt x="68416" y="42033"/>
                  </a:lnTo>
                  <a:lnTo>
                    <a:pt x="71313" y="42033"/>
                  </a:lnTo>
                  <a:lnTo>
                    <a:pt x="85447" y="31607"/>
                  </a:lnTo>
                  <a:lnTo>
                    <a:pt x="89147" y="29667"/>
                  </a:lnTo>
                  <a:lnTo>
                    <a:pt x="89429" y="29333"/>
                  </a:lnTo>
                  <a:lnTo>
                    <a:pt x="89782" y="29333"/>
                  </a:lnTo>
                  <a:lnTo>
                    <a:pt x="104851" y="21429"/>
                  </a:lnTo>
                  <a:lnTo>
                    <a:pt x="109619" y="19778"/>
                  </a:lnTo>
                  <a:lnTo>
                    <a:pt x="112549" y="16633"/>
                  </a:lnTo>
                  <a:lnTo>
                    <a:pt x="118699" y="16633"/>
                  </a:lnTo>
                  <a:lnTo>
                    <a:pt x="125272" y="14357"/>
                  </a:lnTo>
                  <a:lnTo>
                    <a:pt x="146348" y="10377"/>
                  </a:lnTo>
                  <a:lnTo>
                    <a:pt x="167716" y="9477"/>
                  </a:lnTo>
                  <a:lnTo>
                    <a:pt x="189013" y="11643"/>
                  </a:lnTo>
                  <a:lnTo>
                    <a:pt x="208959" y="16633"/>
                  </a:lnTo>
                  <a:lnTo>
                    <a:pt x="233838" y="16633"/>
                  </a:lnTo>
                  <a:close/>
                </a:path>
                <a:path w="326898" h="351306">
                  <a:moveTo>
                    <a:pt x="13703" y="243034"/>
                  </a:moveTo>
                  <a:lnTo>
                    <a:pt x="13703" y="232533"/>
                  </a:lnTo>
                  <a:lnTo>
                    <a:pt x="10667" y="232533"/>
                  </a:lnTo>
                  <a:lnTo>
                    <a:pt x="10667" y="219833"/>
                  </a:lnTo>
                  <a:lnTo>
                    <a:pt x="7607" y="219833"/>
                  </a:lnTo>
                  <a:lnTo>
                    <a:pt x="7607" y="207133"/>
                  </a:lnTo>
                  <a:lnTo>
                    <a:pt x="6083" y="207133"/>
                  </a:lnTo>
                  <a:lnTo>
                    <a:pt x="6083" y="194433"/>
                  </a:lnTo>
                  <a:lnTo>
                    <a:pt x="5321" y="194433"/>
                  </a:lnTo>
                  <a:lnTo>
                    <a:pt x="5321" y="181733"/>
                  </a:lnTo>
                  <a:lnTo>
                    <a:pt x="4559" y="181733"/>
                  </a:lnTo>
                  <a:lnTo>
                    <a:pt x="4559" y="212031"/>
                  </a:lnTo>
                  <a:lnTo>
                    <a:pt x="9805" y="233297"/>
                  </a:lnTo>
                  <a:lnTo>
                    <a:pt x="13703" y="243034"/>
                  </a:lnTo>
                  <a:close/>
                </a:path>
                <a:path w="326898" h="351306">
                  <a:moveTo>
                    <a:pt x="18287" y="254487"/>
                  </a:moveTo>
                  <a:lnTo>
                    <a:pt x="18287" y="245233"/>
                  </a:lnTo>
                  <a:lnTo>
                    <a:pt x="14583" y="245233"/>
                  </a:lnTo>
                  <a:lnTo>
                    <a:pt x="18287" y="254487"/>
                  </a:lnTo>
                  <a:close/>
                </a:path>
                <a:path w="326898" h="351306">
                  <a:moveTo>
                    <a:pt x="24371" y="266703"/>
                  </a:moveTo>
                  <a:lnTo>
                    <a:pt x="24371" y="257933"/>
                  </a:lnTo>
                  <a:lnTo>
                    <a:pt x="19667" y="257933"/>
                  </a:lnTo>
                  <a:lnTo>
                    <a:pt x="20571" y="260192"/>
                  </a:lnTo>
                  <a:lnTo>
                    <a:pt x="24371" y="266703"/>
                  </a:lnTo>
                  <a:close/>
                </a:path>
                <a:path w="326898" h="351306">
                  <a:moveTo>
                    <a:pt x="326898" y="175383"/>
                  </a:moveTo>
                  <a:lnTo>
                    <a:pt x="326898" y="166239"/>
                  </a:lnTo>
                  <a:lnTo>
                    <a:pt x="326136" y="157857"/>
                  </a:lnTo>
                  <a:lnTo>
                    <a:pt x="311473" y="101050"/>
                  </a:lnTo>
                  <a:lnTo>
                    <a:pt x="284968" y="56858"/>
                  </a:lnTo>
                  <a:lnTo>
                    <a:pt x="249572" y="25282"/>
                  </a:lnTo>
                  <a:lnTo>
                    <a:pt x="233838" y="16633"/>
                  </a:lnTo>
                  <a:lnTo>
                    <a:pt x="215742" y="16633"/>
                  </a:lnTo>
                  <a:lnTo>
                    <a:pt x="219774" y="20936"/>
                  </a:lnTo>
                  <a:lnTo>
                    <a:pt x="229949" y="25124"/>
                  </a:lnTo>
                  <a:lnTo>
                    <a:pt x="237001" y="29333"/>
                  </a:lnTo>
                  <a:lnTo>
                    <a:pt x="239060" y="29333"/>
                  </a:lnTo>
                  <a:lnTo>
                    <a:pt x="241215" y="31849"/>
                  </a:lnTo>
                  <a:lnTo>
                    <a:pt x="248863" y="36413"/>
                  </a:lnTo>
                  <a:lnTo>
                    <a:pt x="255697" y="42033"/>
                  </a:lnTo>
                  <a:lnTo>
                    <a:pt x="260240" y="42033"/>
                  </a:lnTo>
                  <a:lnTo>
                    <a:pt x="270068" y="54969"/>
                  </a:lnTo>
                  <a:lnTo>
                    <a:pt x="281241" y="67433"/>
                  </a:lnTo>
                  <a:lnTo>
                    <a:pt x="286511" y="67433"/>
                  </a:lnTo>
                  <a:lnTo>
                    <a:pt x="286511" y="75276"/>
                  </a:lnTo>
                  <a:lnTo>
                    <a:pt x="289687" y="80133"/>
                  </a:lnTo>
                  <a:lnTo>
                    <a:pt x="295643" y="80133"/>
                  </a:lnTo>
                  <a:lnTo>
                    <a:pt x="295643" y="89638"/>
                  </a:lnTo>
                  <a:lnTo>
                    <a:pt x="297107" y="92833"/>
                  </a:lnTo>
                  <a:lnTo>
                    <a:pt x="302513" y="92833"/>
                  </a:lnTo>
                  <a:lnTo>
                    <a:pt x="302513" y="104634"/>
                  </a:lnTo>
                  <a:lnTo>
                    <a:pt x="302926" y="105533"/>
                  </a:lnTo>
                  <a:lnTo>
                    <a:pt x="308609" y="105533"/>
                  </a:lnTo>
                  <a:lnTo>
                    <a:pt x="308609" y="118233"/>
                  </a:lnTo>
                  <a:lnTo>
                    <a:pt x="313169" y="118233"/>
                  </a:lnTo>
                  <a:lnTo>
                    <a:pt x="313169" y="130933"/>
                  </a:lnTo>
                  <a:lnTo>
                    <a:pt x="316979" y="130933"/>
                  </a:lnTo>
                  <a:lnTo>
                    <a:pt x="316979" y="143633"/>
                  </a:lnTo>
                  <a:lnTo>
                    <a:pt x="319277" y="143633"/>
                  </a:lnTo>
                  <a:lnTo>
                    <a:pt x="319277" y="156333"/>
                  </a:lnTo>
                  <a:lnTo>
                    <a:pt x="321563" y="156333"/>
                  </a:lnTo>
                  <a:lnTo>
                    <a:pt x="321563" y="169033"/>
                  </a:lnTo>
                  <a:lnTo>
                    <a:pt x="322325" y="169033"/>
                  </a:lnTo>
                  <a:lnTo>
                    <a:pt x="322325" y="213968"/>
                  </a:lnTo>
                  <a:lnTo>
                    <a:pt x="324091" y="206390"/>
                  </a:lnTo>
                  <a:lnTo>
                    <a:pt x="326898" y="175383"/>
                  </a:lnTo>
                  <a:close/>
                </a:path>
                <a:path w="326898" h="351306">
                  <a:moveTo>
                    <a:pt x="322325" y="213968"/>
                  </a:moveTo>
                  <a:lnTo>
                    <a:pt x="322325" y="169033"/>
                  </a:lnTo>
                  <a:lnTo>
                    <a:pt x="321193" y="194433"/>
                  </a:lnTo>
                  <a:lnTo>
                    <a:pt x="319410" y="219833"/>
                  </a:lnTo>
                  <a:lnTo>
                    <a:pt x="316525" y="232533"/>
                  </a:lnTo>
                  <a:lnTo>
                    <a:pt x="312583" y="245233"/>
                  </a:lnTo>
                  <a:lnTo>
                    <a:pt x="307624" y="257933"/>
                  </a:lnTo>
                  <a:lnTo>
                    <a:pt x="303289" y="267214"/>
                  </a:lnTo>
                  <a:lnTo>
                    <a:pt x="307636" y="259706"/>
                  </a:lnTo>
                  <a:lnTo>
                    <a:pt x="317541" y="234510"/>
                  </a:lnTo>
                  <a:lnTo>
                    <a:pt x="322325" y="213968"/>
                  </a:lnTo>
                  <a:close/>
                </a:path>
                <a:path w="326898" h="351306">
                  <a:moveTo>
                    <a:pt x="200932" y="346833"/>
                  </a:moveTo>
                  <a:lnTo>
                    <a:pt x="125927" y="346833"/>
                  </a:lnTo>
                  <a:lnTo>
                    <a:pt x="131609" y="348426"/>
                  </a:lnTo>
                  <a:lnTo>
                    <a:pt x="154231" y="351306"/>
                  </a:lnTo>
                  <a:lnTo>
                    <a:pt x="176993" y="350910"/>
                  </a:lnTo>
                  <a:lnTo>
                    <a:pt x="199507" y="347278"/>
                  </a:lnTo>
                  <a:lnTo>
                    <a:pt x="200932" y="346833"/>
                  </a:lnTo>
                  <a:close/>
                </a:path>
                <a:path w="326898" h="351306">
                  <a:moveTo>
                    <a:pt x="93410" y="334972"/>
                  </a:moveTo>
                  <a:lnTo>
                    <a:pt x="92651" y="334133"/>
                  </a:lnTo>
                  <a:lnTo>
                    <a:pt x="91550" y="334133"/>
                  </a:lnTo>
                  <a:lnTo>
                    <a:pt x="93410" y="334972"/>
                  </a:lnTo>
                  <a:close/>
                </a:path>
                <a:path w="326898" h="351306">
                  <a:moveTo>
                    <a:pt x="71303" y="321593"/>
                  </a:moveTo>
                  <a:lnTo>
                    <a:pt x="61217" y="308733"/>
                  </a:lnTo>
                  <a:lnTo>
                    <a:pt x="56238" y="308733"/>
                  </a:lnTo>
                  <a:lnTo>
                    <a:pt x="68469" y="319748"/>
                  </a:lnTo>
                  <a:lnTo>
                    <a:pt x="71303" y="321593"/>
                  </a:lnTo>
                  <a:close/>
                </a:path>
                <a:path w="326898" h="351306">
                  <a:moveTo>
                    <a:pt x="51053" y="304065"/>
                  </a:moveTo>
                  <a:lnTo>
                    <a:pt x="51053" y="296033"/>
                  </a:lnTo>
                  <a:lnTo>
                    <a:pt x="44332" y="296033"/>
                  </a:lnTo>
                  <a:lnTo>
                    <a:pt x="50291" y="303379"/>
                  </a:lnTo>
                  <a:lnTo>
                    <a:pt x="51053" y="304065"/>
                  </a:lnTo>
                  <a:close/>
                </a:path>
                <a:path w="326898" h="351306">
                  <a:moveTo>
                    <a:pt x="40385" y="291169"/>
                  </a:moveTo>
                  <a:lnTo>
                    <a:pt x="40385" y="283333"/>
                  </a:lnTo>
                  <a:lnTo>
                    <a:pt x="34076" y="283333"/>
                  </a:lnTo>
                  <a:lnTo>
                    <a:pt x="34196" y="283540"/>
                  </a:lnTo>
                  <a:lnTo>
                    <a:pt x="40385" y="291169"/>
                  </a:lnTo>
                  <a:close/>
                </a:path>
                <a:path w="326898" h="351306">
                  <a:moveTo>
                    <a:pt x="32003" y="279782"/>
                  </a:moveTo>
                  <a:lnTo>
                    <a:pt x="32003" y="270633"/>
                  </a:lnTo>
                  <a:lnTo>
                    <a:pt x="26664" y="270633"/>
                  </a:lnTo>
                  <a:lnTo>
                    <a:pt x="32003" y="279782"/>
                  </a:lnTo>
                  <a:close/>
                </a:path>
                <a:path w="326898" h="351306">
                  <a:moveTo>
                    <a:pt x="293644" y="283333"/>
                  </a:moveTo>
                  <a:lnTo>
                    <a:pt x="287080" y="283333"/>
                  </a:lnTo>
                  <a:lnTo>
                    <a:pt x="278484" y="296033"/>
                  </a:lnTo>
                  <a:lnTo>
                    <a:pt x="269086" y="308733"/>
                  </a:lnTo>
                  <a:lnTo>
                    <a:pt x="263604" y="315587"/>
                  </a:lnTo>
                  <a:lnTo>
                    <a:pt x="279317" y="301167"/>
                  </a:lnTo>
                  <a:lnTo>
                    <a:pt x="293644" y="283333"/>
                  </a:lnTo>
                  <a:close/>
                </a:path>
                <a:path w="326898" h="351306">
                  <a:moveTo>
                    <a:pt x="255628" y="321433"/>
                  </a:moveTo>
                  <a:lnTo>
                    <a:pt x="248051" y="321433"/>
                  </a:lnTo>
                  <a:lnTo>
                    <a:pt x="237990" y="332496"/>
                  </a:lnTo>
                  <a:lnTo>
                    <a:pt x="242238" y="330461"/>
                  </a:lnTo>
                  <a:lnTo>
                    <a:pt x="255628" y="321433"/>
                  </a:lnTo>
                  <a:close/>
                </a:path>
                <a:path w="326898" h="351306">
                  <a:moveTo>
                    <a:pt x="234571" y="334133"/>
                  </a:moveTo>
                  <a:lnTo>
                    <a:pt x="224318" y="334133"/>
                  </a:lnTo>
                  <a:lnTo>
                    <a:pt x="216403" y="342004"/>
                  </a:lnTo>
                  <a:lnTo>
                    <a:pt x="221385" y="340449"/>
                  </a:lnTo>
                  <a:lnTo>
                    <a:pt x="234571" y="334133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59"/>
            <p:cNvSpPr/>
            <p:nvPr/>
          </p:nvSpPr>
          <p:spPr>
            <a:xfrm>
              <a:off x="3204960" y="4186732"/>
              <a:ext cx="317455" cy="3427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60"/>
            <p:cNvSpPr/>
            <p:nvPr/>
          </p:nvSpPr>
          <p:spPr>
            <a:xfrm>
              <a:off x="3200400" y="4182676"/>
              <a:ext cx="326897" cy="351306"/>
            </a:xfrm>
            <a:custGeom>
              <a:avLst/>
              <a:gdLst/>
              <a:ahLst/>
              <a:cxnLst/>
              <a:rect l="l" t="t" r="r" b="b"/>
              <a:pathLst>
                <a:path w="326898" h="351306">
                  <a:moveTo>
                    <a:pt x="326898" y="175383"/>
                  </a:moveTo>
                  <a:lnTo>
                    <a:pt x="326898" y="166239"/>
                  </a:lnTo>
                  <a:lnTo>
                    <a:pt x="326136" y="157857"/>
                  </a:lnTo>
                  <a:lnTo>
                    <a:pt x="311473" y="101050"/>
                  </a:lnTo>
                  <a:lnTo>
                    <a:pt x="284968" y="56858"/>
                  </a:lnTo>
                  <a:lnTo>
                    <a:pt x="249572" y="25282"/>
                  </a:lnTo>
                  <a:lnTo>
                    <a:pt x="208235" y="6328"/>
                  </a:lnTo>
                  <a:lnTo>
                    <a:pt x="163910" y="0"/>
                  </a:lnTo>
                  <a:lnTo>
                    <a:pt x="141550" y="1571"/>
                  </a:lnTo>
                  <a:lnTo>
                    <a:pt x="98276" y="14186"/>
                  </a:lnTo>
                  <a:lnTo>
                    <a:pt x="59393" y="39435"/>
                  </a:lnTo>
                  <a:lnTo>
                    <a:pt x="27852" y="77323"/>
                  </a:lnTo>
                  <a:lnTo>
                    <a:pt x="6603" y="127851"/>
                  </a:lnTo>
                  <a:lnTo>
                    <a:pt x="0" y="167001"/>
                  </a:lnTo>
                  <a:lnTo>
                    <a:pt x="0" y="184527"/>
                  </a:lnTo>
                  <a:lnTo>
                    <a:pt x="762" y="193671"/>
                  </a:lnTo>
                  <a:lnTo>
                    <a:pt x="2286" y="202815"/>
                  </a:lnTo>
                  <a:lnTo>
                    <a:pt x="9805" y="233297"/>
                  </a:lnTo>
                  <a:lnTo>
                    <a:pt x="9906" y="233548"/>
                  </a:lnTo>
                  <a:lnTo>
                    <a:pt x="9906" y="167001"/>
                  </a:lnTo>
                  <a:lnTo>
                    <a:pt x="10667" y="158619"/>
                  </a:lnTo>
                  <a:lnTo>
                    <a:pt x="25246" y="103635"/>
                  </a:lnTo>
                  <a:lnTo>
                    <a:pt x="51139" y="61332"/>
                  </a:lnTo>
                  <a:lnTo>
                    <a:pt x="85447" y="31607"/>
                  </a:lnTo>
                  <a:lnTo>
                    <a:pt x="125272" y="14357"/>
                  </a:lnTo>
                  <a:lnTo>
                    <a:pt x="167716" y="9477"/>
                  </a:lnTo>
                  <a:lnTo>
                    <a:pt x="189013" y="11643"/>
                  </a:lnTo>
                  <a:lnTo>
                    <a:pt x="229949" y="25124"/>
                  </a:lnTo>
                  <a:lnTo>
                    <a:pt x="266257" y="50717"/>
                  </a:lnTo>
                  <a:lnTo>
                    <a:pt x="295037" y="88316"/>
                  </a:lnTo>
                  <a:lnTo>
                    <a:pt x="313392" y="137819"/>
                  </a:lnTo>
                  <a:lnTo>
                    <a:pt x="317754" y="167001"/>
                  </a:lnTo>
                  <a:lnTo>
                    <a:pt x="317754" y="233598"/>
                  </a:lnTo>
                  <a:lnTo>
                    <a:pt x="324091" y="206390"/>
                  </a:lnTo>
                  <a:lnTo>
                    <a:pt x="326898" y="175383"/>
                  </a:lnTo>
                  <a:close/>
                </a:path>
                <a:path w="326898" h="351306">
                  <a:moveTo>
                    <a:pt x="317754" y="233598"/>
                  </a:moveTo>
                  <a:lnTo>
                    <a:pt x="317754" y="184527"/>
                  </a:lnTo>
                  <a:lnTo>
                    <a:pt x="313576" y="212972"/>
                  </a:lnTo>
                  <a:lnTo>
                    <a:pt x="306176" y="238656"/>
                  </a:lnTo>
                  <a:lnTo>
                    <a:pt x="283072" y="281645"/>
                  </a:lnTo>
                  <a:lnTo>
                    <a:pt x="251177" y="313301"/>
                  </a:lnTo>
                  <a:lnTo>
                    <a:pt x="213225" y="333429"/>
                  </a:lnTo>
                  <a:lnTo>
                    <a:pt x="171950" y="341837"/>
                  </a:lnTo>
                  <a:lnTo>
                    <a:pt x="150920" y="341586"/>
                  </a:lnTo>
                  <a:lnTo>
                    <a:pt x="109787" y="332050"/>
                  </a:lnTo>
                  <a:lnTo>
                    <a:pt x="72167" y="310309"/>
                  </a:lnTo>
                  <a:lnTo>
                    <a:pt x="40794" y="276170"/>
                  </a:lnTo>
                  <a:lnTo>
                    <a:pt x="18403" y="229439"/>
                  </a:lnTo>
                  <a:lnTo>
                    <a:pt x="9906" y="184527"/>
                  </a:lnTo>
                  <a:lnTo>
                    <a:pt x="9906" y="233548"/>
                  </a:lnTo>
                  <a:lnTo>
                    <a:pt x="34196" y="283540"/>
                  </a:lnTo>
                  <a:lnTo>
                    <a:pt x="68469" y="319748"/>
                  </a:lnTo>
                  <a:lnTo>
                    <a:pt x="109516" y="342233"/>
                  </a:lnTo>
                  <a:lnTo>
                    <a:pt x="154231" y="351306"/>
                  </a:lnTo>
                  <a:lnTo>
                    <a:pt x="176993" y="350910"/>
                  </a:lnTo>
                  <a:lnTo>
                    <a:pt x="221385" y="340449"/>
                  </a:lnTo>
                  <a:lnTo>
                    <a:pt x="261678" y="317354"/>
                  </a:lnTo>
                  <a:lnTo>
                    <a:pt x="294765" y="281938"/>
                  </a:lnTo>
                  <a:lnTo>
                    <a:pt x="317541" y="234510"/>
                  </a:lnTo>
                  <a:lnTo>
                    <a:pt x="317754" y="2335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61"/>
            <p:cNvSpPr/>
            <p:nvPr/>
          </p:nvSpPr>
          <p:spPr>
            <a:xfrm>
              <a:off x="3470136" y="3890192"/>
              <a:ext cx="588263" cy="358139"/>
            </a:xfrm>
            <a:custGeom>
              <a:avLst/>
              <a:gdLst/>
              <a:ahLst/>
              <a:cxnLst/>
              <a:rect l="l" t="t" r="r" b="b"/>
              <a:pathLst>
                <a:path w="588263" h="358139">
                  <a:moveTo>
                    <a:pt x="588263" y="22098"/>
                  </a:moveTo>
                  <a:lnTo>
                    <a:pt x="575309" y="0"/>
                  </a:lnTo>
                  <a:lnTo>
                    <a:pt x="0" y="336042"/>
                  </a:lnTo>
                  <a:lnTo>
                    <a:pt x="12953" y="358140"/>
                  </a:lnTo>
                  <a:lnTo>
                    <a:pt x="588263" y="220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62"/>
            <p:cNvSpPr/>
            <p:nvPr/>
          </p:nvSpPr>
          <p:spPr>
            <a:xfrm>
              <a:off x="3470136" y="3890192"/>
              <a:ext cx="588263" cy="358139"/>
            </a:xfrm>
            <a:custGeom>
              <a:avLst/>
              <a:gdLst/>
              <a:ahLst/>
              <a:cxnLst/>
              <a:rect l="l" t="t" r="r" b="b"/>
              <a:pathLst>
                <a:path w="588263" h="358139">
                  <a:moveTo>
                    <a:pt x="588263" y="22098"/>
                  </a:moveTo>
                  <a:lnTo>
                    <a:pt x="575309" y="0"/>
                  </a:lnTo>
                  <a:lnTo>
                    <a:pt x="0" y="336042"/>
                  </a:lnTo>
                  <a:lnTo>
                    <a:pt x="12953" y="358140"/>
                  </a:lnTo>
                  <a:lnTo>
                    <a:pt x="588263" y="220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63"/>
            <p:cNvSpPr/>
            <p:nvPr/>
          </p:nvSpPr>
          <p:spPr>
            <a:xfrm>
              <a:off x="3363849" y="452951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26415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64"/>
            <p:cNvSpPr/>
            <p:nvPr/>
          </p:nvSpPr>
          <p:spPr>
            <a:xfrm>
              <a:off x="3470148" y="5268649"/>
              <a:ext cx="588263" cy="358139"/>
            </a:xfrm>
            <a:custGeom>
              <a:avLst/>
              <a:gdLst/>
              <a:ahLst/>
              <a:cxnLst/>
              <a:rect l="l" t="t" r="r" b="b"/>
              <a:pathLst>
                <a:path w="588263" h="358139">
                  <a:moveTo>
                    <a:pt x="588263" y="336041"/>
                  </a:moveTo>
                  <a:lnTo>
                    <a:pt x="12953" y="0"/>
                  </a:lnTo>
                  <a:lnTo>
                    <a:pt x="0" y="22098"/>
                  </a:lnTo>
                  <a:lnTo>
                    <a:pt x="575309" y="358139"/>
                  </a:lnTo>
                  <a:lnTo>
                    <a:pt x="588263" y="33604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65"/>
            <p:cNvSpPr/>
            <p:nvPr/>
          </p:nvSpPr>
          <p:spPr>
            <a:xfrm>
              <a:off x="3470148" y="5268649"/>
              <a:ext cx="588263" cy="358139"/>
            </a:xfrm>
            <a:custGeom>
              <a:avLst/>
              <a:gdLst/>
              <a:ahLst/>
              <a:cxnLst/>
              <a:rect l="l" t="t" r="r" b="b"/>
              <a:pathLst>
                <a:path w="588263" h="358139">
                  <a:moveTo>
                    <a:pt x="588263" y="336041"/>
                  </a:moveTo>
                  <a:lnTo>
                    <a:pt x="12953" y="0"/>
                  </a:lnTo>
                  <a:lnTo>
                    <a:pt x="0" y="22098"/>
                  </a:lnTo>
                  <a:lnTo>
                    <a:pt x="575309" y="358139"/>
                  </a:lnTo>
                  <a:lnTo>
                    <a:pt x="588263" y="33604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66"/>
            <p:cNvSpPr/>
            <p:nvPr/>
          </p:nvSpPr>
          <p:spPr>
            <a:xfrm>
              <a:off x="3522726" y="5158541"/>
              <a:ext cx="1270253" cy="0"/>
            </a:xfrm>
            <a:custGeom>
              <a:avLst/>
              <a:gdLst/>
              <a:ahLst/>
              <a:cxnLst/>
              <a:rect l="l" t="t" r="r" b="b"/>
              <a:pathLst>
                <a:path w="1270253">
                  <a:moveTo>
                    <a:pt x="1270253" y="0"/>
                  </a:moveTo>
                  <a:lnTo>
                    <a:pt x="0" y="0"/>
                  </a:lnTo>
                </a:path>
              </a:pathLst>
            </a:custGeom>
            <a:ln w="26416">
              <a:solidFill>
                <a:srgbClr val="9900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67"/>
            <p:cNvSpPr/>
            <p:nvPr/>
          </p:nvSpPr>
          <p:spPr>
            <a:xfrm>
              <a:off x="4210800" y="4072310"/>
              <a:ext cx="0" cy="1371600"/>
            </a:xfrm>
            <a:custGeom>
              <a:avLst/>
              <a:gdLst/>
              <a:ahLst/>
              <a:cxnLst/>
              <a:rect l="l" t="t" r="r" b="b"/>
              <a:pathLst>
                <a:path h="1371600">
                  <a:moveTo>
                    <a:pt x="0" y="0"/>
                  </a:moveTo>
                  <a:lnTo>
                    <a:pt x="0" y="1371600"/>
                  </a:lnTo>
                </a:path>
              </a:pathLst>
            </a:custGeom>
            <a:ln w="27177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68"/>
            <p:cNvSpPr/>
            <p:nvPr/>
          </p:nvSpPr>
          <p:spPr>
            <a:xfrm>
              <a:off x="4362450" y="3890954"/>
              <a:ext cx="484631" cy="356615"/>
            </a:xfrm>
            <a:custGeom>
              <a:avLst/>
              <a:gdLst/>
              <a:ahLst/>
              <a:cxnLst/>
              <a:rect l="l" t="t" r="r" b="b"/>
              <a:pathLst>
                <a:path w="484631" h="356615">
                  <a:moveTo>
                    <a:pt x="484631" y="336041"/>
                  </a:moveTo>
                  <a:lnTo>
                    <a:pt x="14477" y="0"/>
                  </a:lnTo>
                  <a:lnTo>
                    <a:pt x="0" y="20574"/>
                  </a:lnTo>
                  <a:lnTo>
                    <a:pt x="469391" y="356615"/>
                  </a:lnTo>
                  <a:lnTo>
                    <a:pt x="484631" y="33604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69"/>
            <p:cNvSpPr/>
            <p:nvPr/>
          </p:nvSpPr>
          <p:spPr>
            <a:xfrm>
              <a:off x="4362450" y="3890954"/>
              <a:ext cx="484631" cy="356615"/>
            </a:xfrm>
            <a:custGeom>
              <a:avLst/>
              <a:gdLst/>
              <a:ahLst/>
              <a:cxnLst/>
              <a:rect l="l" t="t" r="r" b="b"/>
              <a:pathLst>
                <a:path w="484631" h="356615">
                  <a:moveTo>
                    <a:pt x="484631" y="336041"/>
                  </a:moveTo>
                  <a:lnTo>
                    <a:pt x="14477" y="0"/>
                  </a:lnTo>
                  <a:lnTo>
                    <a:pt x="0" y="20574"/>
                  </a:lnTo>
                  <a:lnTo>
                    <a:pt x="469391" y="356615"/>
                  </a:lnTo>
                  <a:lnTo>
                    <a:pt x="484631" y="336041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70"/>
            <p:cNvSpPr/>
            <p:nvPr/>
          </p:nvSpPr>
          <p:spPr>
            <a:xfrm>
              <a:off x="4951464" y="452951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27177">
              <a:solidFill>
                <a:srgbClr val="9900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71"/>
            <p:cNvSpPr/>
            <p:nvPr/>
          </p:nvSpPr>
          <p:spPr>
            <a:xfrm>
              <a:off x="3471672" y="4467787"/>
              <a:ext cx="1372362" cy="581406"/>
            </a:xfrm>
            <a:custGeom>
              <a:avLst/>
              <a:gdLst/>
              <a:ahLst/>
              <a:cxnLst/>
              <a:rect l="l" t="t" r="r" b="b"/>
              <a:pathLst>
                <a:path w="1372362" h="581405">
                  <a:moveTo>
                    <a:pt x="1372362" y="23622"/>
                  </a:moveTo>
                  <a:lnTo>
                    <a:pt x="1363218" y="0"/>
                  </a:lnTo>
                  <a:lnTo>
                    <a:pt x="0" y="557784"/>
                  </a:lnTo>
                  <a:lnTo>
                    <a:pt x="9144" y="581406"/>
                  </a:lnTo>
                  <a:lnTo>
                    <a:pt x="1372362" y="23622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72"/>
            <p:cNvSpPr/>
            <p:nvPr/>
          </p:nvSpPr>
          <p:spPr>
            <a:xfrm>
              <a:off x="3471672" y="4467787"/>
              <a:ext cx="1372362" cy="581406"/>
            </a:xfrm>
            <a:custGeom>
              <a:avLst/>
              <a:gdLst/>
              <a:ahLst/>
              <a:cxnLst/>
              <a:rect l="l" t="t" r="r" b="b"/>
              <a:pathLst>
                <a:path w="1372362" h="581405">
                  <a:moveTo>
                    <a:pt x="1372362" y="23622"/>
                  </a:moveTo>
                  <a:lnTo>
                    <a:pt x="1363218" y="0"/>
                  </a:lnTo>
                  <a:lnTo>
                    <a:pt x="0" y="557784"/>
                  </a:lnTo>
                  <a:lnTo>
                    <a:pt x="9144" y="581406"/>
                  </a:lnTo>
                  <a:lnTo>
                    <a:pt x="1372362" y="23622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80"/>
            <p:cNvSpPr txBox="1"/>
            <p:nvPr/>
          </p:nvSpPr>
          <p:spPr>
            <a:xfrm>
              <a:off x="5493506" y="5252647"/>
              <a:ext cx="1440694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l-GR" spc="-5" dirty="0">
                  <a:cs typeface="Times New Roman"/>
                </a:rPr>
                <a:t>α</a:t>
              </a:r>
              <a:r>
                <a:rPr lang="el-GR" sz="1800" spc="-5" dirty="0" smtClean="0">
                  <a:cs typeface="Times New Roman"/>
                </a:rPr>
                <a:t>πλός </a:t>
              </a:r>
              <a:r>
                <a:rPr sz="1800" spc="-5" dirty="0" smtClean="0">
                  <a:cs typeface="Times New Roman"/>
                </a:rPr>
                <a:t>κύκλος</a:t>
              </a:r>
              <a:endParaRPr sz="1800" dirty="0">
                <a:cs typeface="Times New Roman"/>
              </a:endParaRPr>
            </a:p>
          </p:txBody>
        </p:sp>
        <p:sp>
          <p:nvSpPr>
            <p:cNvPr id="38" name="object 81"/>
            <p:cNvSpPr/>
            <p:nvPr/>
          </p:nvSpPr>
          <p:spPr>
            <a:xfrm>
              <a:off x="4951476" y="4758110"/>
              <a:ext cx="774953" cy="531113"/>
            </a:xfrm>
            <a:custGeom>
              <a:avLst/>
              <a:gdLst/>
              <a:ahLst/>
              <a:cxnLst/>
              <a:rect l="l" t="t" r="r" b="b"/>
              <a:pathLst>
                <a:path w="774953" h="531113">
                  <a:moveTo>
                    <a:pt x="118109" y="13715"/>
                  </a:moveTo>
                  <a:lnTo>
                    <a:pt x="113537" y="8381"/>
                  </a:lnTo>
                  <a:lnTo>
                    <a:pt x="107442" y="7619"/>
                  </a:lnTo>
                  <a:lnTo>
                    <a:pt x="0" y="0"/>
                  </a:lnTo>
                  <a:lnTo>
                    <a:pt x="12192" y="25383"/>
                  </a:lnTo>
                  <a:lnTo>
                    <a:pt x="12192" y="22098"/>
                  </a:lnTo>
                  <a:lnTo>
                    <a:pt x="24384" y="3809"/>
                  </a:lnTo>
                  <a:lnTo>
                    <a:pt x="57681" y="26391"/>
                  </a:lnTo>
                  <a:lnTo>
                    <a:pt x="105918" y="29717"/>
                  </a:lnTo>
                  <a:lnTo>
                    <a:pt x="112014" y="30479"/>
                  </a:lnTo>
                  <a:lnTo>
                    <a:pt x="117348" y="25907"/>
                  </a:lnTo>
                  <a:lnTo>
                    <a:pt x="117348" y="19811"/>
                  </a:lnTo>
                  <a:lnTo>
                    <a:pt x="118109" y="13715"/>
                  </a:lnTo>
                  <a:close/>
                </a:path>
                <a:path w="774953" h="531113">
                  <a:moveTo>
                    <a:pt x="57681" y="26391"/>
                  </a:moveTo>
                  <a:lnTo>
                    <a:pt x="24384" y="3809"/>
                  </a:lnTo>
                  <a:lnTo>
                    <a:pt x="12192" y="22098"/>
                  </a:lnTo>
                  <a:lnTo>
                    <a:pt x="17526" y="25719"/>
                  </a:lnTo>
                  <a:lnTo>
                    <a:pt x="17526" y="23621"/>
                  </a:lnTo>
                  <a:lnTo>
                    <a:pt x="28193" y="7619"/>
                  </a:lnTo>
                  <a:lnTo>
                    <a:pt x="36434" y="24926"/>
                  </a:lnTo>
                  <a:lnTo>
                    <a:pt x="57681" y="26391"/>
                  </a:lnTo>
                  <a:close/>
                </a:path>
                <a:path w="774953" h="531113">
                  <a:moveTo>
                    <a:pt x="69342" y="92963"/>
                  </a:moveTo>
                  <a:lnTo>
                    <a:pt x="66293" y="87629"/>
                  </a:lnTo>
                  <a:lnTo>
                    <a:pt x="46025" y="45066"/>
                  </a:lnTo>
                  <a:lnTo>
                    <a:pt x="12192" y="22098"/>
                  </a:lnTo>
                  <a:lnTo>
                    <a:pt x="12192" y="25383"/>
                  </a:lnTo>
                  <a:lnTo>
                    <a:pt x="46481" y="96773"/>
                  </a:lnTo>
                  <a:lnTo>
                    <a:pt x="48768" y="102869"/>
                  </a:lnTo>
                  <a:lnTo>
                    <a:pt x="55626" y="105155"/>
                  </a:lnTo>
                  <a:lnTo>
                    <a:pt x="60959" y="102107"/>
                  </a:lnTo>
                  <a:lnTo>
                    <a:pt x="67056" y="99821"/>
                  </a:lnTo>
                  <a:lnTo>
                    <a:pt x="69342" y="92963"/>
                  </a:lnTo>
                  <a:close/>
                </a:path>
                <a:path w="774953" h="531113">
                  <a:moveTo>
                    <a:pt x="36434" y="24926"/>
                  </a:moveTo>
                  <a:lnTo>
                    <a:pt x="28193" y="7619"/>
                  </a:lnTo>
                  <a:lnTo>
                    <a:pt x="17526" y="23621"/>
                  </a:lnTo>
                  <a:lnTo>
                    <a:pt x="36434" y="24926"/>
                  </a:lnTo>
                  <a:close/>
                </a:path>
                <a:path w="774953" h="531113">
                  <a:moveTo>
                    <a:pt x="46025" y="45066"/>
                  </a:moveTo>
                  <a:lnTo>
                    <a:pt x="36434" y="24926"/>
                  </a:lnTo>
                  <a:lnTo>
                    <a:pt x="17526" y="23621"/>
                  </a:lnTo>
                  <a:lnTo>
                    <a:pt x="17526" y="25719"/>
                  </a:lnTo>
                  <a:lnTo>
                    <a:pt x="46025" y="45066"/>
                  </a:lnTo>
                  <a:close/>
                </a:path>
                <a:path w="774953" h="531113">
                  <a:moveTo>
                    <a:pt x="774954" y="512825"/>
                  </a:moveTo>
                  <a:lnTo>
                    <a:pt x="57681" y="26391"/>
                  </a:lnTo>
                  <a:lnTo>
                    <a:pt x="36434" y="24926"/>
                  </a:lnTo>
                  <a:lnTo>
                    <a:pt x="46025" y="45066"/>
                  </a:lnTo>
                  <a:lnTo>
                    <a:pt x="762000" y="531113"/>
                  </a:lnTo>
                  <a:lnTo>
                    <a:pt x="774954" y="51282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82"/>
            <p:cNvSpPr/>
            <p:nvPr/>
          </p:nvSpPr>
          <p:spPr>
            <a:xfrm>
              <a:off x="4951476" y="4758110"/>
              <a:ext cx="774953" cy="531113"/>
            </a:xfrm>
            <a:custGeom>
              <a:avLst/>
              <a:gdLst/>
              <a:ahLst/>
              <a:cxnLst/>
              <a:rect l="l" t="t" r="r" b="b"/>
              <a:pathLst>
                <a:path w="774953" h="531113">
                  <a:moveTo>
                    <a:pt x="118109" y="13715"/>
                  </a:moveTo>
                  <a:lnTo>
                    <a:pt x="113537" y="8381"/>
                  </a:lnTo>
                  <a:lnTo>
                    <a:pt x="107442" y="7619"/>
                  </a:lnTo>
                  <a:lnTo>
                    <a:pt x="0" y="0"/>
                  </a:lnTo>
                  <a:lnTo>
                    <a:pt x="12192" y="25383"/>
                  </a:lnTo>
                  <a:lnTo>
                    <a:pt x="12192" y="22098"/>
                  </a:lnTo>
                  <a:lnTo>
                    <a:pt x="24384" y="3809"/>
                  </a:lnTo>
                  <a:lnTo>
                    <a:pt x="57681" y="26391"/>
                  </a:lnTo>
                  <a:lnTo>
                    <a:pt x="105918" y="29717"/>
                  </a:lnTo>
                  <a:lnTo>
                    <a:pt x="112014" y="30479"/>
                  </a:lnTo>
                  <a:lnTo>
                    <a:pt x="117348" y="25907"/>
                  </a:lnTo>
                  <a:lnTo>
                    <a:pt x="117348" y="19811"/>
                  </a:lnTo>
                  <a:lnTo>
                    <a:pt x="118109" y="13715"/>
                  </a:lnTo>
                  <a:close/>
                </a:path>
                <a:path w="774953" h="531113">
                  <a:moveTo>
                    <a:pt x="57681" y="26391"/>
                  </a:moveTo>
                  <a:lnTo>
                    <a:pt x="24384" y="3809"/>
                  </a:lnTo>
                  <a:lnTo>
                    <a:pt x="12192" y="22098"/>
                  </a:lnTo>
                  <a:lnTo>
                    <a:pt x="17526" y="25719"/>
                  </a:lnTo>
                  <a:lnTo>
                    <a:pt x="17526" y="23621"/>
                  </a:lnTo>
                  <a:lnTo>
                    <a:pt x="28193" y="7619"/>
                  </a:lnTo>
                  <a:lnTo>
                    <a:pt x="36434" y="24926"/>
                  </a:lnTo>
                  <a:lnTo>
                    <a:pt x="57681" y="26391"/>
                  </a:lnTo>
                  <a:close/>
                </a:path>
                <a:path w="774953" h="531113">
                  <a:moveTo>
                    <a:pt x="69342" y="92963"/>
                  </a:moveTo>
                  <a:lnTo>
                    <a:pt x="66293" y="87629"/>
                  </a:lnTo>
                  <a:lnTo>
                    <a:pt x="46025" y="45066"/>
                  </a:lnTo>
                  <a:lnTo>
                    <a:pt x="12192" y="22098"/>
                  </a:lnTo>
                  <a:lnTo>
                    <a:pt x="12192" y="25383"/>
                  </a:lnTo>
                  <a:lnTo>
                    <a:pt x="46481" y="96773"/>
                  </a:lnTo>
                  <a:lnTo>
                    <a:pt x="48768" y="102869"/>
                  </a:lnTo>
                  <a:lnTo>
                    <a:pt x="55626" y="105155"/>
                  </a:lnTo>
                  <a:lnTo>
                    <a:pt x="60959" y="102107"/>
                  </a:lnTo>
                  <a:lnTo>
                    <a:pt x="67056" y="99821"/>
                  </a:lnTo>
                  <a:lnTo>
                    <a:pt x="69342" y="92963"/>
                  </a:lnTo>
                  <a:close/>
                </a:path>
                <a:path w="774953" h="531113">
                  <a:moveTo>
                    <a:pt x="36434" y="24926"/>
                  </a:moveTo>
                  <a:lnTo>
                    <a:pt x="28193" y="7619"/>
                  </a:lnTo>
                  <a:lnTo>
                    <a:pt x="17526" y="23621"/>
                  </a:lnTo>
                  <a:lnTo>
                    <a:pt x="36434" y="24926"/>
                  </a:lnTo>
                  <a:close/>
                </a:path>
                <a:path w="774953" h="531113">
                  <a:moveTo>
                    <a:pt x="46025" y="45066"/>
                  </a:moveTo>
                  <a:lnTo>
                    <a:pt x="36434" y="24926"/>
                  </a:lnTo>
                  <a:lnTo>
                    <a:pt x="17526" y="23621"/>
                  </a:lnTo>
                  <a:lnTo>
                    <a:pt x="17526" y="25719"/>
                  </a:lnTo>
                  <a:lnTo>
                    <a:pt x="46025" y="45066"/>
                  </a:lnTo>
                  <a:close/>
                </a:path>
                <a:path w="774953" h="531113">
                  <a:moveTo>
                    <a:pt x="774954" y="512825"/>
                  </a:moveTo>
                  <a:lnTo>
                    <a:pt x="57681" y="26391"/>
                  </a:lnTo>
                  <a:lnTo>
                    <a:pt x="36434" y="24926"/>
                  </a:lnTo>
                  <a:lnTo>
                    <a:pt x="46025" y="45066"/>
                  </a:lnTo>
                  <a:lnTo>
                    <a:pt x="762000" y="531113"/>
                  </a:lnTo>
                  <a:lnTo>
                    <a:pt x="774954" y="51282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59"/>
            <p:cNvSpPr/>
            <p:nvPr/>
          </p:nvSpPr>
          <p:spPr>
            <a:xfrm>
              <a:off x="4053635" y="3724175"/>
              <a:ext cx="317455" cy="3427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04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Συνεκτικότητα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355600" marR="40640" lvl="0" indent="-343535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Ένα μη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κατευθυνόμενο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20" dirty="0">
                <a:solidFill>
                  <a:srgbClr val="2F2B20"/>
                </a:solidFill>
                <a:cs typeface="Times New Roman"/>
              </a:rPr>
              <a:t>γράφημ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200" spc="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λέγετα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2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b="1" spc="-15" dirty="0">
                <a:solidFill>
                  <a:srgbClr val="CC009A"/>
                </a:solidFill>
                <a:cs typeface="Times New Roman"/>
              </a:rPr>
              <a:t>συνεκτικ</a:t>
            </a:r>
            <a:r>
              <a:rPr lang="el-GR" sz="2200" b="1" spc="-10" dirty="0">
                <a:solidFill>
                  <a:srgbClr val="CC009A"/>
                </a:solidFill>
                <a:cs typeface="Times New Roman"/>
              </a:rPr>
              <a:t>ό</a:t>
            </a:r>
            <a:r>
              <a:rPr lang="el-GR" sz="2200" b="1" spc="10" dirty="0">
                <a:solidFill>
                  <a:srgbClr val="CC009A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200" spc="-10" dirty="0" err="1">
                <a:solidFill>
                  <a:srgbClr val="2F2B20"/>
                </a:solidFill>
                <a:cs typeface="Times New Roman"/>
              </a:rPr>
              <a:t>connected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)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 αν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 για</a:t>
            </a:r>
            <a:r>
              <a:rPr lang="el-GR" sz="22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κάθε</a:t>
            </a:r>
            <a:r>
              <a:rPr lang="el-GR" sz="22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ζευγάρ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2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κορυφών υπάρχε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2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διαδρομή που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τις συνδέε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ι</a:t>
            </a:r>
            <a:endParaRPr lang="el-GR" sz="22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22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2200" dirty="0">
              <a:solidFill>
                <a:srgbClr val="2F2B20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60"/>
              </a:spcBef>
              <a:buFont typeface="Times New Roman"/>
              <a:buChar char="•"/>
            </a:pPr>
            <a:endParaRPr lang="el-GR" sz="2200" dirty="0">
              <a:solidFill>
                <a:srgbClr val="2F2B20"/>
              </a:solidFill>
            </a:endParaRPr>
          </a:p>
          <a:p>
            <a:pPr marL="355600" marR="560705" lvl="0">
              <a:spcBef>
                <a:spcPts val="0"/>
              </a:spcBef>
              <a:buFont typeface="Times New Roman"/>
              <a:buChar char="•"/>
              <a:tabLst>
                <a:tab pos="355600" algn="l"/>
              </a:tabLst>
            </a:pP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Ένα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κατευθυνόμενο</a:t>
            </a:r>
            <a:r>
              <a:rPr lang="el-GR" sz="2200" spc="-20" dirty="0">
                <a:solidFill>
                  <a:srgbClr val="2F2B20"/>
                </a:solidFill>
                <a:cs typeface="Times New Roman"/>
              </a:rPr>
              <a:t> γράφημ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200" spc="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που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ικανοποιεί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την ίδια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ιδιότητα ονομάζεται </a:t>
            </a:r>
            <a:r>
              <a:rPr lang="el-GR" sz="2200" b="1" spc="-15" dirty="0">
                <a:solidFill>
                  <a:srgbClr val="CC009A"/>
                </a:solidFill>
                <a:cs typeface="Times New Roman"/>
              </a:rPr>
              <a:t>ισχυρά</a:t>
            </a:r>
            <a:r>
              <a:rPr lang="el-GR" sz="2200" b="1" spc="10" dirty="0">
                <a:solidFill>
                  <a:srgbClr val="CC009A"/>
                </a:solidFill>
                <a:cs typeface="Times New Roman"/>
              </a:rPr>
              <a:t> </a:t>
            </a:r>
            <a:r>
              <a:rPr lang="el-GR" sz="2200" b="1" spc="-15" dirty="0">
                <a:solidFill>
                  <a:srgbClr val="CC009A"/>
                </a:solidFill>
                <a:cs typeface="Times New Roman"/>
              </a:rPr>
              <a:t>συνεκτικ</a:t>
            </a:r>
            <a:r>
              <a:rPr lang="el-GR" sz="2200" b="1" spc="-10" dirty="0">
                <a:solidFill>
                  <a:srgbClr val="CC009A"/>
                </a:solidFill>
                <a:cs typeface="Times New Roman"/>
              </a:rPr>
              <a:t>ό</a:t>
            </a:r>
            <a:r>
              <a:rPr lang="el-GR" sz="2200" b="1" spc="10" dirty="0">
                <a:solidFill>
                  <a:srgbClr val="CC009A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200" spc="-10" dirty="0" err="1">
                <a:solidFill>
                  <a:srgbClr val="2F2B20"/>
                </a:solidFill>
                <a:cs typeface="Times New Roman"/>
              </a:rPr>
              <a:t>strongly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 err="1">
                <a:solidFill>
                  <a:srgbClr val="2F2B20"/>
                </a:solidFill>
                <a:cs typeface="Times New Roman"/>
              </a:rPr>
              <a:t>connected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)</a:t>
            </a:r>
            <a:endParaRPr lang="el-GR" sz="22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22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2200" dirty="0">
              <a:solidFill>
                <a:srgbClr val="2F2B20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60"/>
              </a:spcBef>
              <a:buFont typeface="Times New Roman"/>
              <a:buChar char="•"/>
            </a:pPr>
            <a:endParaRPr lang="el-GR" sz="22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5600" algn="l"/>
              </a:tabLst>
            </a:pP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Έστω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 ένα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κατευθυνόμενο</a:t>
            </a:r>
            <a:r>
              <a:rPr lang="el-GR" sz="2200" spc="-20" dirty="0">
                <a:solidFill>
                  <a:srgbClr val="2F2B20"/>
                </a:solidFill>
                <a:cs typeface="Times New Roman"/>
              </a:rPr>
              <a:t> γράφημ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200" spc="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που δεν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είναι ισχυρά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συνεκτικό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.</a:t>
            </a:r>
            <a:r>
              <a:rPr lang="el-GR" sz="220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22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το 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2200" spc="-2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-κατευθυνόμενο </a:t>
            </a:r>
            <a:r>
              <a:rPr lang="el-GR" sz="2200" spc="-20" dirty="0">
                <a:solidFill>
                  <a:srgbClr val="2F2B20"/>
                </a:solidFill>
                <a:cs typeface="Times New Roman"/>
              </a:rPr>
              <a:t>γράφημ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2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στο οποίο αντιστοιχεί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είναι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 συνεκτικό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22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τότε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το </a:t>
            </a:r>
            <a:r>
              <a:rPr lang="el-GR" sz="2200" spc="-20" dirty="0">
                <a:solidFill>
                  <a:srgbClr val="2F2B20"/>
                </a:solidFill>
                <a:cs typeface="Times New Roman"/>
              </a:rPr>
              <a:t>γράφημ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2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ονομάζεται </a:t>
            </a:r>
            <a:r>
              <a:rPr lang="el-GR" sz="2200" b="1" spc="-15" dirty="0">
                <a:solidFill>
                  <a:srgbClr val="CC009A"/>
                </a:solidFill>
                <a:cs typeface="Times New Roman"/>
              </a:rPr>
              <a:t>ελαφρά</a:t>
            </a:r>
            <a:r>
              <a:rPr lang="el-GR" sz="2200" b="1" spc="20" dirty="0">
                <a:solidFill>
                  <a:srgbClr val="CC009A"/>
                </a:solidFill>
                <a:cs typeface="Times New Roman"/>
              </a:rPr>
              <a:t> </a:t>
            </a:r>
            <a:r>
              <a:rPr lang="el-GR" sz="2200" b="1" spc="-10" dirty="0">
                <a:solidFill>
                  <a:srgbClr val="CC009A"/>
                </a:solidFill>
                <a:cs typeface="Times New Roman"/>
              </a:rPr>
              <a:t>συνεκτικό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200" spc="-10" dirty="0" err="1">
                <a:solidFill>
                  <a:srgbClr val="2F2B20"/>
                </a:solidFill>
                <a:cs typeface="Times New Roman"/>
              </a:rPr>
              <a:t>weakly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 err="1">
                <a:solidFill>
                  <a:srgbClr val="2F2B20"/>
                </a:solidFill>
                <a:cs typeface="Times New Roman"/>
              </a:rPr>
              <a:t>connected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)</a:t>
            </a:r>
            <a:endParaRPr lang="el-GR" sz="2200" dirty="0">
              <a:solidFill>
                <a:srgbClr val="2F2B2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0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Δέντρα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355600" marR="12700" lvl="0">
              <a:spcBef>
                <a:spcPts val="0"/>
              </a:spcBef>
              <a:buClr>
                <a:srgbClr val="FF33CC"/>
              </a:buClr>
              <a:buFont typeface="Times New Roman"/>
              <a:buChar char="•"/>
              <a:tabLst>
                <a:tab pos="342265" algn="l"/>
              </a:tabLst>
            </a:pPr>
            <a:r>
              <a:rPr lang="el-GR" sz="2400" spc="-10" dirty="0">
                <a:solidFill>
                  <a:srgbClr val="FF33CC"/>
                </a:solidFill>
                <a:cs typeface="Times New Roman"/>
              </a:rPr>
              <a:t>Δέντρο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2400" spc="-15" dirty="0">
                <a:solidFill>
                  <a:srgbClr val="2F2B20"/>
                </a:solidFill>
                <a:cs typeface="Times New Roman"/>
              </a:rPr>
              <a:t> Γράφημα</a:t>
            </a:r>
            <a:r>
              <a:rPr lang="el-GR" sz="24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i="1" spc="-10" dirty="0">
                <a:solidFill>
                  <a:srgbClr val="2F2B20"/>
                </a:solidFill>
                <a:cs typeface="Times New Roman"/>
              </a:rPr>
              <a:t>χωρίς</a:t>
            </a:r>
            <a:r>
              <a:rPr lang="el-GR" sz="2400" i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κύκλους</a:t>
            </a:r>
            <a:endParaRPr lang="el-GR" sz="2400" dirty="0">
              <a:solidFill>
                <a:srgbClr val="2F2B20"/>
              </a:solidFill>
              <a:cs typeface="Times New Roman"/>
            </a:endParaRPr>
          </a:p>
          <a:p>
            <a:pPr marL="355600" marR="12700" lvl="0">
              <a:spcBef>
                <a:spcPts val="0"/>
              </a:spcBef>
              <a:buClr>
                <a:srgbClr val="FF33CC"/>
              </a:buClr>
              <a:buFont typeface="Times New Roman"/>
              <a:buChar char="•"/>
              <a:tabLst>
                <a:tab pos="342265" algn="l"/>
              </a:tabLst>
            </a:pPr>
            <a:endParaRPr lang="el-GR" sz="2400" spc="-10" dirty="0">
              <a:solidFill>
                <a:srgbClr val="2F2B20"/>
              </a:solidFill>
              <a:cs typeface="Times New Roman"/>
            </a:endParaRPr>
          </a:p>
          <a:p>
            <a:pPr marL="355600" marR="12700" lvl="0">
              <a:spcBef>
                <a:spcPts val="0"/>
              </a:spcBef>
              <a:buClr>
                <a:srgbClr val="FF33CC"/>
              </a:buClr>
              <a:buFont typeface="Times New Roman"/>
              <a:buChar char="•"/>
              <a:tabLst>
                <a:tab pos="342265" algn="l"/>
              </a:tabLst>
            </a:pP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Ρίζα </a:t>
            </a:r>
            <a:r>
              <a:rPr lang="el-GR" sz="2400" spc="-20" dirty="0">
                <a:solidFill>
                  <a:srgbClr val="2F2B20"/>
                </a:solidFill>
                <a:cs typeface="Times New Roman"/>
              </a:rPr>
              <a:t>κα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4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20" dirty="0">
                <a:solidFill>
                  <a:srgbClr val="2F2B20"/>
                </a:solidFill>
                <a:cs typeface="Times New Roman"/>
              </a:rPr>
              <a:t>φύλλα</a:t>
            </a:r>
            <a:endParaRPr lang="el-GR" sz="24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None/>
            </a:pPr>
            <a:endParaRPr lang="el-GR" sz="1000" dirty="0">
              <a:solidFill>
                <a:srgbClr val="2F2B20"/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3275856" y="1849388"/>
            <a:ext cx="2753106" cy="3239040"/>
            <a:chOff x="3742067" y="2447920"/>
            <a:chExt cx="2753106" cy="3239040"/>
          </a:xfrm>
        </p:grpSpPr>
        <p:sp>
          <p:nvSpPr>
            <p:cNvPr id="5" name="object 3"/>
            <p:cNvSpPr/>
            <p:nvPr/>
          </p:nvSpPr>
          <p:spPr>
            <a:xfrm>
              <a:off x="5036930" y="2939795"/>
              <a:ext cx="232487" cy="63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4965839" y="2978263"/>
              <a:ext cx="418411" cy="2089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4965839" y="2939795"/>
              <a:ext cx="457200" cy="457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8" name="object 7"/>
            <p:cNvSpPr/>
            <p:nvPr/>
          </p:nvSpPr>
          <p:spPr>
            <a:xfrm>
              <a:off x="4961267" y="2935990"/>
              <a:ext cx="467106" cy="464970"/>
            </a:xfrm>
            <a:custGeom>
              <a:avLst/>
              <a:gdLst/>
              <a:ahLst/>
              <a:cxnLst/>
              <a:rect l="l" t="t" r="r" b="b"/>
              <a:pathLst>
                <a:path w="467106" h="464970">
                  <a:moveTo>
                    <a:pt x="467106" y="232405"/>
                  </a:moveTo>
                  <a:lnTo>
                    <a:pt x="457306" y="169087"/>
                  </a:lnTo>
                  <a:lnTo>
                    <a:pt x="427127" y="102247"/>
                  </a:lnTo>
                  <a:lnTo>
                    <a:pt x="382273" y="52136"/>
                  </a:lnTo>
                  <a:lnTo>
                    <a:pt x="326938" y="18747"/>
                  </a:lnTo>
                  <a:lnTo>
                    <a:pt x="265318" y="2072"/>
                  </a:lnTo>
                  <a:lnTo>
                    <a:pt x="233462" y="0"/>
                  </a:lnTo>
                  <a:lnTo>
                    <a:pt x="201608" y="2103"/>
                  </a:lnTo>
                  <a:lnTo>
                    <a:pt x="140002" y="18833"/>
                  </a:lnTo>
                  <a:lnTo>
                    <a:pt x="84696" y="52254"/>
                  </a:lnTo>
                  <a:lnTo>
                    <a:pt x="39885" y="102359"/>
                  </a:lnTo>
                  <a:lnTo>
                    <a:pt x="9764" y="169141"/>
                  </a:lnTo>
                  <a:lnTo>
                    <a:pt x="1523" y="208783"/>
                  </a:lnTo>
                  <a:lnTo>
                    <a:pt x="0" y="233167"/>
                  </a:lnTo>
                  <a:lnTo>
                    <a:pt x="1524" y="256789"/>
                  </a:lnTo>
                  <a:lnTo>
                    <a:pt x="3048" y="268219"/>
                  </a:lnTo>
                  <a:lnTo>
                    <a:pt x="9906" y="294270"/>
                  </a:lnTo>
                  <a:lnTo>
                    <a:pt x="9905" y="220975"/>
                  </a:lnTo>
                  <a:lnTo>
                    <a:pt x="10667" y="209545"/>
                  </a:lnTo>
                  <a:lnTo>
                    <a:pt x="19171" y="170646"/>
                  </a:lnTo>
                  <a:lnTo>
                    <a:pt x="49395" y="105540"/>
                  </a:lnTo>
                  <a:lnTo>
                    <a:pt x="93770" y="57265"/>
                  </a:lnTo>
                  <a:lnTo>
                    <a:pt x="148130" y="25716"/>
                  </a:lnTo>
                  <a:lnTo>
                    <a:pt x="208311" y="10786"/>
                  </a:lnTo>
                  <a:lnTo>
                    <a:pt x="239282" y="9520"/>
                  </a:lnTo>
                  <a:lnTo>
                    <a:pt x="270146" y="12368"/>
                  </a:lnTo>
                  <a:lnTo>
                    <a:pt x="329471" y="30357"/>
                  </a:lnTo>
                  <a:lnTo>
                    <a:pt x="382119" y="64644"/>
                  </a:lnTo>
                  <a:lnTo>
                    <a:pt x="423927" y="115125"/>
                  </a:lnTo>
                  <a:lnTo>
                    <a:pt x="450728" y="181692"/>
                  </a:lnTo>
                  <a:lnTo>
                    <a:pt x="457200" y="220975"/>
                  </a:lnTo>
                  <a:lnTo>
                    <a:pt x="457200" y="294926"/>
                  </a:lnTo>
                  <a:lnTo>
                    <a:pt x="462697" y="273718"/>
                  </a:lnTo>
                  <a:lnTo>
                    <a:pt x="467106" y="232405"/>
                  </a:lnTo>
                  <a:close/>
                </a:path>
                <a:path w="467106" h="464970">
                  <a:moveTo>
                    <a:pt x="457200" y="294926"/>
                  </a:moveTo>
                  <a:lnTo>
                    <a:pt x="457200" y="244597"/>
                  </a:lnTo>
                  <a:lnTo>
                    <a:pt x="451101" y="282999"/>
                  </a:lnTo>
                  <a:lnTo>
                    <a:pt x="440300" y="317628"/>
                  </a:lnTo>
                  <a:lnTo>
                    <a:pt x="406589" y="375461"/>
                  </a:lnTo>
                  <a:lnTo>
                    <a:pt x="360071" y="417893"/>
                  </a:lnTo>
                  <a:lnTo>
                    <a:pt x="304750" y="444723"/>
                  </a:lnTo>
                  <a:lnTo>
                    <a:pt x="244630" y="455747"/>
                  </a:lnTo>
                  <a:lnTo>
                    <a:pt x="214022" y="455269"/>
                  </a:lnTo>
                  <a:lnTo>
                    <a:pt x="154211" y="442204"/>
                  </a:lnTo>
                  <a:lnTo>
                    <a:pt x="99612" y="412828"/>
                  </a:lnTo>
                  <a:lnTo>
                    <a:pt x="54228" y="366938"/>
                  </a:lnTo>
                  <a:lnTo>
                    <a:pt x="22065" y="304331"/>
                  </a:lnTo>
                  <a:lnTo>
                    <a:pt x="12192" y="266695"/>
                  </a:lnTo>
                  <a:lnTo>
                    <a:pt x="9906" y="243835"/>
                  </a:lnTo>
                  <a:lnTo>
                    <a:pt x="9906" y="294270"/>
                  </a:lnTo>
                  <a:lnTo>
                    <a:pt x="28814" y="343809"/>
                  </a:lnTo>
                  <a:lnTo>
                    <a:pt x="70931" y="400909"/>
                  </a:lnTo>
                  <a:lnTo>
                    <a:pt x="124988" y="439855"/>
                  </a:lnTo>
                  <a:lnTo>
                    <a:pt x="186573" y="460983"/>
                  </a:lnTo>
                  <a:lnTo>
                    <a:pt x="218810" y="464970"/>
                  </a:lnTo>
                  <a:lnTo>
                    <a:pt x="251274" y="464629"/>
                  </a:lnTo>
                  <a:lnTo>
                    <a:pt x="314679" y="451130"/>
                  </a:lnTo>
                  <a:lnTo>
                    <a:pt x="372376" y="420822"/>
                  </a:lnTo>
                  <a:lnTo>
                    <a:pt x="419954" y="374040"/>
                  </a:lnTo>
                  <a:lnTo>
                    <a:pt x="453001" y="311123"/>
                  </a:lnTo>
                  <a:lnTo>
                    <a:pt x="457200" y="294926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3728" y="3549396"/>
              <a:ext cx="232481" cy="63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32639" y="3587878"/>
              <a:ext cx="418402" cy="2089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47234" y="3555110"/>
              <a:ext cx="447939" cy="455450"/>
            </a:xfrm>
            <a:custGeom>
              <a:avLst/>
              <a:gdLst/>
              <a:ahLst/>
              <a:cxnLst/>
              <a:rect l="l" t="t" r="r" b="b"/>
              <a:pathLst>
                <a:path w="447939" h="455450">
                  <a:moveTo>
                    <a:pt x="257280" y="451484"/>
                  </a:moveTo>
                  <a:lnTo>
                    <a:pt x="167583" y="451484"/>
                  </a:lnTo>
                  <a:lnTo>
                    <a:pt x="199643" y="455450"/>
                  </a:lnTo>
                  <a:lnTo>
                    <a:pt x="232107" y="455109"/>
                  </a:lnTo>
                  <a:lnTo>
                    <a:pt x="257280" y="451484"/>
                  </a:lnTo>
                  <a:close/>
                </a:path>
                <a:path w="447939" h="455450">
                  <a:moveTo>
                    <a:pt x="140458" y="444303"/>
                  </a:moveTo>
                  <a:lnTo>
                    <a:pt x="135150" y="438784"/>
                  </a:lnTo>
                  <a:lnTo>
                    <a:pt x="125756" y="438784"/>
                  </a:lnTo>
                  <a:lnTo>
                    <a:pt x="135949" y="443105"/>
                  </a:lnTo>
                  <a:lnTo>
                    <a:pt x="140458" y="444303"/>
                  </a:lnTo>
                  <a:close/>
                </a:path>
                <a:path w="447939" h="455450">
                  <a:moveTo>
                    <a:pt x="102226" y="428142"/>
                  </a:moveTo>
                  <a:lnTo>
                    <a:pt x="100402" y="426084"/>
                  </a:lnTo>
                  <a:lnTo>
                    <a:pt x="98852" y="426084"/>
                  </a:lnTo>
                  <a:lnTo>
                    <a:pt x="102226" y="428142"/>
                  </a:lnTo>
                  <a:close/>
                </a:path>
                <a:path w="447939" h="455450">
                  <a:moveTo>
                    <a:pt x="79838" y="414489"/>
                  </a:moveTo>
                  <a:lnTo>
                    <a:pt x="78919" y="413384"/>
                  </a:lnTo>
                  <a:lnTo>
                    <a:pt x="68711" y="400684"/>
                  </a:lnTo>
                  <a:lnTo>
                    <a:pt x="62811" y="400684"/>
                  </a:lnTo>
                  <a:lnTo>
                    <a:pt x="77576" y="413110"/>
                  </a:lnTo>
                  <a:lnTo>
                    <a:pt x="79838" y="414489"/>
                  </a:lnTo>
                  <a:close/>
                </a:path>
                <a:path w="447939" h="455450">
                  <a:moveTo>
                    <a:pt x="52258" y="391804"/>
                  </a:moveTo>
                  <a:lnTo>
                    <a:pt x="49413" y="387984"/>
                  </a:lnTo>
                  <a:lnTo>
                    <a:pt x="48805" y="387984"/>
                  </a:lnTo>
                  <a:lnTo>
                    <a:pt x="51765" y="391389"/>
                  </a:lnTo>
                  <a:lnTo>
                    <a:pt x="52258" y="391804"/>
                  </a:lnTo>
                  <a:close/>
                </a:path>
                <a:path w="447939" h="455450">
                  <a:moveTo>
                    <a:pt x="48460" y="387588"/>
                  </a:moveTo>
                  <a:lnTo>
                    <a:pt x="42555" y="375284"/>
                  </a:lnTo>
                  <a:lnTo>
                    <a:pt x="37765" y="375284"/>
                  </a:lnTo>
                  <a:lnTo>
                    <a:pt x="48460" y="387588"/>
                  </a:lnTo>
                  <a:close/>
                </a:path>
                <a:path w="447939" h="455450">
                  <a:moveTo>
                    <a:pt x="33597" y="370490"/>
                  </a:moveTo>
                  <a:lnTo>
                    <a:pt x="32649" y="362584"/>
                  </a:lnTo>
                  <a:lnTo>
                    <a:pt x="27346" y="362584"/>
                  </a:lnTo>
                  <a:lnTo>
                    <a:pt x="28938" y="365129"/>
                  </a:lnTo>
                  <a:lnTo>
                    <a:pt x="33597" y="370490"/>
                  </a:lnTo>
                  <a:close/>
                </a:path>
                <a:path w="447939" h="455450">
                  <a:moveTo>
                    <a:pt x="24267" y="357662"/>
                  </a:moveTo>
                  <a:lnTo>
                    <a:pt x="24267" y="349884"/>
                  </a:lnTo>
                  <a:lnTo>
                    <a:pt x="19402" y="349884"/>
                  </a:lnTo>
                  <a:lnTo>
                    <a:pt x="24267" y="357662"/>
                  </a:lnTo>
                  <a:close/>
                </a:path>
                <a:path w="447939" h="455450">
                  <a:moveTo>
                    <a:pt x="16647" y="345479"/>
                  </a:moveTo>
                  <a:lnTo>
                    <a:pt x="16647" y="337184"/>
                  </a:lnTo>
                  <a:lnTo>
                    <a:pt x="11458" y="337184"/>
                  </a:lnTo>
                  <a:lnTo>
                    <a:pt x="16647" y="345479"/>
                  </a:lnTo>
                  <a:close/>
                </a:path>
                <a:path w="447939" h="455450">
                  <a:moveTo>
                    <a:pt x="9789" y="334515"/>
                  </a:moveTo>
                  <a:lnTo>
                    <a:pt x="9789" y="324484"/>
                  </a:lnTo>
                  <a:lnTo>
                    <a:pt x="5444" y="324484"/>
                  </a:lnTo>
                  <a:lnTo>
                    <a:pt x="9647" y="334289"/>
                  </a:lnTo>
                  <a:lnTo>
                    <a:pt x="9789" y="334515"/>
                  </a:lnTo>
                  <a:close/>
                </a:path>
                <a:path w="447939" h="455450">
                  <a:moveTo>
                    <a:pt x="3693" y="320400"/>
                  </a:moveTo>
                  <a:lnTo>
                    <a:pt x="3693" y="311784"/>
                  </a:lnTo>
                  <a:lnTo>
                    <a:pt x="0" y="311784"/>
                  </a:lnTo>
                  <a:lnTo>
                    <a:pt x="3693" y="320400"/>
                  </a:lnTo>
                  <a:close/>
                </a:path>
                <a:path w="447939" h="455450">
                  <a:moveTo>
                    <a:pt x="268969" y="6984"/>
                  </a:moveTo>
                  <a:lnTo>
                    <a:pt x="250974" y="2848"/>
                  </a:lnTo>
                  <a:lnTo>
                    <a:pt x="220110" y="0"/>
                  </a:lnTo>
                  <a:lnTo>
                    <a:pt x="189140" y="1266"/>
                  </a:lnTo>
                  <a:lnTo>
                    <a:pt x="158583" y="6660"/>
                  </a:lnTo>
                  <a:lnTo>
                    <a:pt x="157575" y="6984"/>
                  </a:lnTo>
                  <a:lnTo>
                    <a:pt x="268969" y="6984"/>
                  </a:lnTo>
                  <a:close/>
                </a:path>
                <a:path w="447939" h="455450">
                  <a:moveTo>
                    <a:pt x="137260" y="13524"/>
                  </a:moveTo>
                  <a:lnTo>
                    <a:pt x="128961" y="16196"/>
                  </a:lnTo>
                  <a:lnTo>
                    <a:pt x="121783" y="19684"/>
                  </a:lnTo>
                  <a:lnTo>
                    <a:pt x="131381" y="19684"/>
                  </a:lnTo>
                  <a:lnTo>
                    <a:pt x="137260" y="13524"/>
                  </a:lnTo>
                  <a:close/>
                </a:path>
                <a:path w="447939" h="455450">
                  <a:moveTo>
                    <a:pt x="71940" y="50221"/>
                  </a:moveTo>
                  <a:lnTo>
                    <a:pt x="63808" y="57784"/>
                  </a:lnTo>
                  <a:lnTo>
                    <a:pt x="65956" y="57784"/>
                  </a:lnTo>
                  <a:lnTo>
                    <a:pt x="71940" y="50221"/>
                  </a:lnTo>
                  <a:close/>
                </a:path>
                <a:path w="447939" h="455450">
                  <a:moveTo>
                    <a:pt x="44048" y="78485"/>
                  </a:moveTo>
                  <a:lnTo>
                    <a:pt x="40345" y="83184"/>
                  </a:lnTo>
                  <a:lnTo>
                    <a:pt x="41793" y="83184"/>
                  </a:lnTo>
                  <a:lnTo>
                    <a:pt x="44048" y="78485"/>
                  </a:lnTo>
                  <a:close/>
                </a:path>
                <a:path w="447939" h="455450">
                  <a:moveTo>
                    <a:pt x="31639" y="94229"/>
                  </a:moveTo>
                  <a:lnTo>
                    <a:pt x="30334" y="95884"/>
                  </a:lnTo>
                  <a:lnTo>
                    <a:pt x="31176" y="95884"/>
                  </a:lnTo>
                  <a:lnTo>
                    <a:pt x="31639" y="94229"/>
                  </a:lnTo>
                  <a:close/>
                </a:path>
                <a:path w="447939" h="455450">
                  <a:moveTo>
                    <a:pt x="447939" y="222885"/>
                  </a:moveTo>
                  <a:lnTo>
                    <a:pt x="438130" y="159566"/>
                  </a:lnTo>
                  <a:lnTo>
                    <a:pt x="407941" y="92720"/>
                  </a:lnTo>
                  <a:lnTo>
                    <a:pt x="363087" y="42600"/>
                  </a:lnTo>
                  <a:lnTo>
                    <a:pt x="307759" y="9200"/>
                  </a:lnTo>
                  <a:lnTo>
                    <a:pt x="301329" y="6984"/>
                  </a:lnTo>
                  <a:lnTo>
                    <a:pt x="282688" y="6984"/>
                  </a:lnTo>
                  <a:lnTo>
                    <a:pt x="287781" y="12292"/>
                  </a:lnTo>
                  <a:lnTo>
                    <a:pt x="307262" y="19684"/>
                  </a:lnTo>
                  <a:lnTo>
                    <a:pt x="318249" y="19684"/>
                  </a:lnTo>
                  <a:lnTo>
                    <a:pt x="327716" y="30437"/>
                  </a:lnTo>
                  <a:lnTo>
                    <a:pt x="331249" y="32384"/>
                  </a:lnTo>
                  <a:lnTo>
                    <a:pt x="340269" y="32384"/>
                  </a:lnTo>
                  <a:lnTo>
                    <a:pt x="350761" y="45084"/>
                  </a:lnTo>
                  <a:lnTo>
                    <a:pt x="352343" y="47065"/>
                  </a:lnTo>
                  <a:lnTo>
                    <a:pt x="362947" y="55124"/>
                  </a:lnTo>
                  <a:lnTo>
                    <a:pt x="365527" y="57784"/>
                  </a:lnTo>
                  <a:lnTo>
                    <a:pt x="370691" y="57784"/>
                  </a:lnTo>
                  <a:lnTo>
                    <a:pt x="380121" y="70484"/>
                  </a:lnTo>
                  <a:lnTo>
                    <a:pt x="380883" y="70484"/>
                  </a:lnTo>
                  <a:lnTo>
                    <a:pt x="383851" y="76680"/>
                  </a:lnTo>
                  <a:lnTo>
                    <a:pt x="385467" y="78347"/>
                  </a:lnTo>
                  <a:lnTo>
                    <a:pt x="388890" y="83184"/>
                  </a:lnTo>
                  <a:lnTo>
                    <a:pt x="394586" y="83184"/>
                  </a:lnTo>
                  <a:lnTo>
                    <a:pt x="394586" y="91233"/>
                  </a:lnTo>
                  <a:lnTo>
                    <a:pt x="397877" y="95884"/>
                  </a:lnTo>
                  <a:lnTo>
                    <a:pt x="404492" y="95884"/>
                  </a:lnTo>
                  <a:lnTo>
                    <a:pt x="404492" y="105232"/>
                  </a:lnTo>
                  <a:lnTo>
                    <a:pt x="404756" y="105605"/>
                  </a:lnTo>
                  <a:lnTo>
                    <a:pt x="406236" y="108584"/>
                  </a:lnTo>
                  <a:lnTo>
                    <a:pt x="412125" y="108584"/>
                  </a:lnTo>
                  <a:lnTo>
                    <a:pt x="412125" y="120439"/>
                  </a:lnTo>
                  <a:lnTo>
                    <a:pt x="412545" y="121284"/>
                  </a:lnTo>
                  <a:lnTo>
                    <a:pt x="418983" y="121284"/>
                  </a:lnTo>
                  <a:lnTo>
                    <a:pt x="418983" y="133984"/>
                  </a:lnTo>
                  <a:lnTo>
                    <a:pt x="425066" y="133984"/>
                  </a:lnTo>
                  <a:lnTo>
                    <a:pt x="425066" y="146684"/>
                  </a:lnTo>
                  <a:lnTo>
                    <a:pt x="429651" y="146684"/>
                  </a:lnTo>
                  <a:lnTo>
                    <a:pt x="429651" y="159384"/>
                  </a:lnTo>
                  <a:lnTo>
                    <a:pt x="433448" y="159384"/>
                  </a:lnTo>
                  <a:lnTo>
                    <a:pt x="433448" y="172084"/>
                  </a:lnTo>
                  <a:lnTo>
                    <a:pt x="437271" y="172084"/>
                  </a:lnTo>
                  <a:lnTo>
                    <a:pt x="437271" y="184784"/>
                  </a:lnTo>
                  <a:lnTo>
                    <a:pt x="439557" y="184784"/>
                  </a:lnTo>
                  <a:lnTo>
                    <a:pt x="439557" y="197484"/>
                  </a:lnTo>
                  <a:lnTo>
                    <a:pt x="441843" y="197484"/>
                  </a:lnTo>
                  <a:lnTo>
                    <a:pt x="441843" y="210184"/>
                  </a:lnTo>
                  <a:lnTo>
                    <a:pt x="442592" y="210184"/>
                  </a:lnTo>
                  <a:lnTo>
                    <a:pt x="442592" y="267817"/>
                  </a:lnTo>
                  <a:lnTo>
                    <a:pt x="443530" y="264198"/>
                  </a:lnTo>
                  <a:lnTo>
                    <a:pt x="447939" y="222885"/>
                  </a:lnTo>
                  <a:close/>
                </a:path>
                <a:path w="447939" h="455450">
                  <a:moveTo>
                    <a:pt x="442592" y="267817"/>
                  </a:moveTo>
                  <a:lnTo>
                    <a:pt x="442592" y="210184"/>
                  </a:lnTo>
                  <a:lnTo>
                    <a:pt x="441843" y="248284"/>
                  </a:lnTo>
                  <a:lnTo>
                    <a:pt x="440017" y="260984"/>
                  </a:lnTo>
                  <a:lnTo>
                    <a:pt x="437090" y="273684"/>
                  </a:lnTo>
                  <a:lnTo>
                    <a:pt x="433099" y="299084"/>
                  </a:lnTo>
                  <a:lnTo>
                    <a:pt x="428084" y="311784"/>
                  </a:lnTo>
                  <a:lnTo>
                    <a:pt x="407290" y="349884"/>
                  </a:lnTo>
                  <a:lnTo>
                    <a:pt x="378697" y="387984"/>
                  </a:lnTo>
                  <a:lnTo>
                    <a:pt x="372655" y="394909"/>
                  </a:lnTo>
                  <a:lnTo>
                    <a:pt x="378539" y="389949"/>
                  </a:lnTo>
                  <a:lnTo>
                    <a:pt x="400787" y="364520"/>
                  </a:lnTo>
                  <a:lnTo>
                    <a:pt x="419403" y="335057"/>
                  </a:lnTo>
                  <a:lnTo>
                    <a:pt x="433835" y="301602"/>
                  </a:lnTo>
                  <a:lnTo>
                    <a:pt x="442592" y="267817"/>
                  </a:lnTo>
                  <a:close/>
                </a:path>
                <a:path w="447939" h="455450">
                  <a:moveTo>
                    <a:pt x="349842" y="413384"/>
                  </a:moveTo>
                  <a:lnTo>
                    <a:pt x="343364" y="413384"/>
                  </a:lnTo>
                  <a:lnTo>
                    <a:pt x="331964" y="424444"/>
                  </a:lnTo>
                  <a:lnTo>
                    <a:pt x="349842" y="413384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32639" y="3549396"/>
              <a:ext cx="457187" cy="457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28067" y="3545547"/>
              <a:ext cx="467106" cy="465013"/>
            </a:xfrm>
            <a:custGeom>
              <a:avLst/>
              <a:gdLst/>
              <a:ahLst/>
              <a:cxnLst/>
              <a:rect l="l" t="t" r="r" b="b"/>
              <a:pathLst>
                <a:path w="467106" h="465013">
                  <a:moveTo>
                    <a:pt x="467106" y="232448"/>
                  </a:moveTo>
                  <a:lnTo>
                    <a:pt x="457297" y="169129"/>
                  </a:lnTo>
                  <a:lnTo>
                    <a:pt x="427108" y="102283"/>
                  </a:lnTo>
                  <a:lnTo>
                    <a:pt x="382253" y="52163"/>
                  </a:lnTo>
                  <a:lnTo>
                    <a:pt x="326926" y="18763"/>
                  </a:lnTo>
                  <a:lnTo>
                    <a:pt x="265317" y="2076"/>
                  </a:lnTo>
                  <a:lnTo>
                    <a:pt x="233467" y="0"/>
                  </a:lnTo>
                  <a:lnTo>
                    <a:pt x="201619" y="2099"/>
                  </a:lnTo>
                  <a:lnTo>
                    <a:pt x="140023" y="18825"/>
                  </a:lnTo>
                  <a:lnTo>
                    <a:pt x="84723" y="52249"/>
                  </a:lnTo>
                  <a:lnTo>
                    <a:pt x="39910" y="102365"/>
                  </a:lnTo>
                  <a:lnTo>
                    <a:pt x="9776" y="169168"/>
                  </a:lnTo>
                  <a:lnTo>
                    <a:pt x="1523" y="208826"/>
                  </a:lnTo>
                  <a:lnTo>
                    <a:pt x="0" y="233210"/>
                  </a:lnTo>
                  <a:lnTo>
                    <a:pt x="1524" y="256832"/>
                  </a:lnTo>
                  <a:lnTo>
                    <a:pt x="3048" y="268262"/>
                  </a:lnTo>
                  <a:lnTo>
                    <a:pt x="9906" y="294313"/>
                  </a:lnTo>
                  <a:lnTo>
                    <a:pt x="9905" y="221018"/>
                  </a:lnTo>
                  <a:lnTo>
                    <a:pt x="10667" y="209588"/>
                  </a:lnTo>
                  <a:lnTo>
                    <a:pt x="19171" y="170689"/>
                  </a:lnTo>
                  <a:lnTo>
                    <a:pt x="49395" y="105582"/>
                  </a:lnTo>
                  <a:lnTo>
                    <a:pt x="93768" y="57308"/>
                  </a:lnTo>
                  <a:lnTo>
                    <a:pt x="148127" y="25759"/>
                  </a:lnTo>
                  <a:lnTo>
                    <a:pt x="208306" y="10829"/>
                  </a:lnTo>
                  <a:lnTo>
                    <a:pt x="239277" y="9563"/>
                  </a:lnTo>
                  <a:lnTo>
                    <a:pt x="270141" y="12411"/>
                  </a:lnTo>
                  <a:lnTo>
                    <a:pt x="329465" y="30400"/>
                  </a:lnTo>
                  <a:lnTo>
                    <a:pt x="382114" y="64687"/>
                  </a:lnTo>
                  <a:lnTo>
                    <a:pt x="423923" y="115168"/>
                  </a:lnTo>
                  <a:lnTo>
                    <a:pt x="450726" y="181735"/>
                  </a:lnTo>
                  <a:lnTo>
                    <a:pt x="457200" y="221018"/>
                  </a:lnTo>
                  <a:lnTo>
                    <a:pt x="457200" y="294969"/>
                  </a:lnTo>
                  <a:lnTo>
                    <a:pt x="462697" y="273761"/>
                  </a:lnTo>
                  <a:lnTo>
                    <a:pt x="467106" y="232448"/>
                  </a:lnTo>
                  <a:close/>
                </a:path>
                <a:path w="467106" h="465013">
                  <a:moveTo>
                    <a:pt x="457200" y="294969"/>
                  </a:moveTo>
                  <a:lnTo>
                    <a:pt x="457200" y="244640"/>
                  </a:lnTo>
                  <a:lnTo>
                    <a:pt x="451101" y="283042"/>
                  </a:lnTo>
                  <a:lnTo>
                    <a:pt x="440300" y="317671"/>
                  </a:lnTo>
                  <a:lnTo>
                    <a:pt x="406589" y="375504"/>
                  </a:lnTo>
                  <a:lnTo>
                    <a:pt x="360071" y="417936"/>
                  </a:lnTo>
                  <a:lnTo>
                    <a:pt x="304750" y="444766"/>
                  </a:lnTo>
                  <a:lnTo>
                    <a:pt x="244630" y="455790"/>
                  </a:lnTo>
                  <a:lnTo>
                    <a:pt x="214022" y="455311"/>
                  </a:lnTo>
                  <a:lnTo>
                    <a:pt x="154211" y="442247"/>
                  </a:lnTo>
                  <a:lnTo>
                    <a:pt x="99612" y="412871"/>
                  </a:lnTo>
                  <a:lnTo>
                    <a:pt x="54228" y="366981"/>
                  </a:lnTo>
                  <a:lnTo>
                    <a:pt x="22065" y="304373"/>
                  </a:lnTo>
                  <a:lnTo>
                    <a:pt x="12192" y="266738"/>
                  </a:lnTo>
                  <a:lnTo>
                    <a:pt x="9906" y="243878"/>
                  </a:lnTo>
                  <a:lnTo>
                    <a:pt x="9906" y="294313"/>
                  </a:lnTo>
                  <a:lnTo>
                    <a:pt x="28814" y="343852"/>
                  </a:lnTo>
                  <a:lnTo>
                    <a:pt x="70931" y="400952"/>
                  </a:lnTo>
                  <a:lnTo>
                    <a:pt x="124988" y="439898"/>
                  </a:lnTo>
                  <a:lnTo>
                    <a:pt x="186573" y="461026"/>
                  </a:lnTo>
                  <a:lnTo>
                    <a:pt x="218810" y="465013"/>
                  </a:lnTo>
                  <a:lnTo>
                    <a:pt x="251274" y="464672"/>
                  </a:lnTo>
                  <a:lnTo>
                    <a:pt x="314679" y="451173"/>
                  </a:lnTo>
                  <a:lnTo>
                    <a:pt x="372376" y="420864"/>
                  </a:lnTo>
                  <a:lnTo>
                    <a:pt x="419954" y="374083"/>
                  </a:lnTo>
                  <a:lnTo>
                    <a:pt x="453001" y="311166"/>
                  </a:lnTo>
                  <a:lnTo>
                    <a:pt x="457200" y="294969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6172333" y="3584447"/>
              <a:ext cx="177800" cy="3771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6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103728" y="4616196"/>
              <a:ext cx="232481" cy="63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2639" y="4654678"/>
              <a:ext cx="418402" cy="2089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47234" y="4621910"/>
              <a:ext cx="447939" cy="455450"/>
            </a:xfrm>
            <a:custGeom>
              <a:avLst/>
              <a:gdLst/>
              <a:ahLst/>
              <a:cxnLst/>
              <a:rect l="l" t="t" r="r" b="b"/>
              <a:pathLst>
                <a:path w="447939" h="455450">
                  <a:moveTo>
                    <a:pt x="257279" y="451485"/>
                  </a:moveTo>
                  <a:lnTo>
                    <a:pt x="167584" y="451485"/>
                  </a:lnTo>
                  <a:lnTo>
                    <a:pt x="199643" y="455450"/>
                  </a:lnTo>
                  <a:lnTo>
                    <a:pt x="232107" y="455109"/>
                  </a:lnTo>
                  <a:lnTo>
                    <a:pt x="257279" y="451485"/>
                  </a:lnTo>
                  <a:close/>
                </a:path>
                <a:path w="447939" h="455450">
                  <a:moveTo>
                    <a:pt x="140458" y="444303"/>
                  </a:moveTo>
                  <a:lnTo>
                    <a:pt x="135150" y="438785"/>
                  </a:lnTo>
                  <a:lnTo>
                    <a:pt x="125756" y="438785"/>
                  </a:lnTo>
                  <a:lnTo>
                    <a:pt x="135949" y="443105"/>
                  </a:lnTo>
                  <a:lnTo>
                    <a:pt x="140458" y="444303"/>
                  </a:lnTo>
                  <a:close/>
                </a:path>
                <a:path w="447939" h="455450">
                  <a:moveTo>
                    <a:pt x="102225" y="428141"/>
                  </a:moveTo>
                  <a:lnTo>
                    <a:pt x="100402" y="426085"/>
                  </a:lnTo>
                  <a:lnTo>
                    <a:pt x="98852" y="426085"/>
                  </a:lnTo>
                  <a:lnTo>
                    <a:pt x="102225" y="428141"/>
                  </a:lnTo>
                  <a:close/>
                </a:path>
                <a:path w="447939" h="455450">
                  <a:moveTo>
                    <a:pt x="79838" y="414489"/>
                  </a:moveTo>
                  <a:lnTo>
                    <a:pt x="78919" y="413385"/>
                  </a:lnTo>
                  <a:lnTo>
                    <a:pt x="68711" y="400685"/>
                  </a:lnTo>
                  <a:lnTo>
                    <a:pt x="62811" y="400685"/>
                  </a:lnTo>
                  <a:lnTo>
                    <a:pt x="77576" y="413110"/>
                  </a:lnTo>
                  <a:lnTo>
                    <a:pt x="79838" y="414489"/>
                  </a:lnTo>
                  <a:close/>
                </a:path>
                <a:path w="447939" h="455450">
                  <a:moveTo>
                    <a:pt x="52257" y="391804"/>
                  </a:moveTo>
                  <a:lnTo>
                    <a:pt x="49413" y="387985"/>
                  </a:lnTo>
                  <a:lnTo>
                    <a:pt x="48805" y="387985"/>
                  </a:lnTo>
                  <a:lnTo>
                    <a:pt x="51765" y="391389"/>
                  </a:lnTo>
                  <a:lnTo>
                    <a:pt x="52257" y="391804"/>
                  </a:lnTo>
                  <a:close/>
                </a:path>
                <a:path w="447939" h="455450">
                  <a:moveTo>
                    <a:pt x="48460" y="387588"/>
                  </a:moveTo>
                  <a:lnTo>
                    <a:pt x="42555" y="375285"/>
                  </a:lnTo>
                  <a:lnTo>
                    <a:pt x="37765" y="375285"/>
                  </a:lnTo>
                  <a:lnTo>
                    <a:pt x="48460" y="387588"/>
                  </a:lnTo>
                  <a:close/>
                </a:path>
                <a:path w="447939" h="455450">
                  <a:moveTo>
                    <a:pt x="33597" y="370490"/>
                  </a:moveTo>
                  <a:lnTo>
                    <a:pt x="32649" y="362585"/>
                  </a:lnTo>
                  <a:lnTo>
                    <a:pt x="27346" y="362585"/>
                  </a:lnTo>
                  <a:lnTo>
                    <a:pt x="28938" y="365129"/>
                  </a:lnTo>
                  <a:lnTo>
                    <a:pt x="33597" y="370490"/>
                  </a:lnTo>
                  <a:close/>
                </a:path>
                <a:path w="447939" h="455450">
                  <a:moveTo>
                    <a:pt x="24267" y="357662"/>
                  </a:moveTo>
                  <a:lnTo>
                    <a:pt x="24267" y="349885"/>
                  </a:lnTo>
                  <a:lnTo>
                    <a:pt x="19402" y="349885"/>
                  </a:lnTo>
                  <a:lnTo>
                    <a:pt x="24267" y="357662"/>
                  </a:lnTo>
                  <a:close/>
                </a:path>
                <a:path w="447939" h="455450">
                  <a:moveTo>
                    <a:pt x="16647" y="345479"/>
                  </a:moveTo>
                  <a:lnTo>
                    <a:pt x="16647" y="337185"/>
                  </a:lnTo>
                  <a:lnTo>
                    <a:pt x="11458" y="337185"/>
                  </a:lnTo>
                  <a:lnTo>
                    <a:pt x="16647" y="345479"/>
                  </a:lnTo>
                  <a:close/>
                </a:path>
                <a:path w="447939" h="455450">
                  <a:moveTo>
                    <a:pt x="9789" y="334515"/>
                  </a:moveTo>
                  <a:lnTo>
                    <a:pt x="9789" y="324485"/>
                  </a:lnTo>
                  <a:lnTo>
                    <a:pt x="5444" y="324485"/>
                  </a:lnTo>
                  <a:lnTo>
                    <a:pt x="9647" y="334289"/>
                  </a:lnTo>
                  <a:lnTo>
                    <a:pt x="9789" y="334515"/>
                  </a:lnTo>
                  <a:close/>
                </a:path>
                <a:path w="447939" h="455450">
                  <a:moveTo>
                    <a:pt x="3693" y="320400"/>
                  </a:moveTo>
                  <a:lnTo>
                    <a:pt x="3693" y="311785"/>
                  </a:lnTo>
                  <a:lnTo>
                    <a:pt x="0" y="311785"/>
                  </a:lnTo>
                  <a:lnTo>
                    <a:pt x="3693" y="320400"/>
                  </a:lnTo>
                  <a:close/>
                </a:path>
                <a:path w="447939" h="455450">
                  <a:moveTo>
                    <a:pt x="268969" y="6985"/>
                  </a:moveTo>
                  <a:lnTo>
                    <a:pt x="250974" y="2848"/>
                  </a:lnTo>
                  <a:lnTo>
                    <a:pt x="220110" y="0"/>
                  </a:lnTo>
                  <a:lnTo>
                    <a:pt x="189140" y="1266"/>
                  </a:lnTo>
                  <a:lnTo>
                    <a:pt x="158583" y="6660"/>
                  </a:lnTo>
                  <a:lnTo>
                    <a:pt x="157575" y="6985"/>
                  </a:lnTo>
                  <a:lnTo>
                    <a:pt x="268969" y="6985"/>
                  </a:lnTo>
                  <a:close/>
                </a:path>
                <a:path w="447939" h="455450">
                  <a:moveTo>
                    <a:pt x="137260" y="13524"/>
                  </a:moveTo>
                  <a:lnTo>
                    <a:pt x="128961" y="16196"/>
                  </a:lnTo>
                  <a:lnTo>
                    <a:pt x="121782" y="19685"/>
                  </a:lnTo>
                  <a:lnTo>
                    <a:pt x="131381" y="19685"/>
                  </a:lnTo>
                  <a:lnTo>
                    <a:pt x="137260" y="13524"/>
                  </a:lnTo>
                  <a:close/>
                </a:path>
                <a:path w="447939" h="455450">
                  <a:moveTo>
                    <a:pt x="71940" y="50220"/>
                  </a:moveTo>
                  <a:lnTo>
                    <a:pt x="63808" y="57785"/>
                  </a:lnTo>
                  <a:lnTo>
                    <a:pt x="65956" y="57785"/>
                  </a:lnTo>
                  <a:lnTo>
                    <a:pt x="71940" y="50220"/>
                  </a:lnTo>
                  <a:close/>
                </a:path>
                <a:path w="447939" h="455450">
                  <a:moveTo>
                    <a:pt x="44048" y="78485"/>
                  </a:moveTo>
                  <a:lnTo>
                    <a:pt x="40344" y="83185"/>
                  </a:lnTo>
                  <a:lnTo>
                    <a:pt x="41793" y="83185"/>
                  </a:lnTo>
                  <a:lnTo>
                    <a:pt x="44048" y="78485"/>
                  </a:lnTo>
                  <a:close/>
                </a:path>
                <a:path w="447939" h="455450">
                  <a:moveTo>
                    <a:pt x="31639" y="94229"/>
                  </a:moveTo>
                  <a:lnTo>
                    <a:pt x="30334" y="95885"/>
                  </a:lnTo>
                  <a:lnTo>
                    <a:pt x="31176" y="95885"/>
                  </a:lnTo>
                  <a:lnTo>
                    <a:pt x="31639" y="94229"/>
                  </a:lnTo>
                  <a:close/>
                </a:path>
                <a:path w="447939" h="455450">
                  <a:moveTo>
                    <a:pt x="447939" y="222885"/>
                  </a:moveTo>
                  <a:lnTo>
                    <a:pt x="438130" y="159566"/>
                  </a:lnTo>
                  <a:lnTo>
                    <a:pt x="407941" y="92720"/>
                  </a:lnTo>
                  <a:lnTo>
                    <a:pt x="363086" y="42600"/>
                  </a:lnTo>
                  <a:lnTo>
                    <a:pt x="307759" y="9200"/>
                  </a:lnTo>
                  <a:lnTo>
                    <a:pt x="301329" y="6985"/>
                  </a:lnTo>
                  <a:lnTo>
                    <a:pt x="282688" y="6985"/>
                  </a:lnTo>
                  <a:lnTo>
                    <a:pt x="287780" y="12291"/>
                  </a:lnTo>
                  <a:lnTo>
                    <a:pt x="307263" y="19685"/>
                  </a:lnTo>
                  <a:lnTo>
                    <a:pt x="318249" y="19685"/>
                  </a:lnTo>
                  <a:lnTo>
                    <a:pt x="327715" y="30437"/>
                  </a:lnTo>
                  <a:lnTo>
                    <a:pt x="331249" y="32385"/>
                  </a:lnTo>
                  <a:lnTo>
                    <a:pt x="340269" y="32385"/>
                  </a:lnTo>
                  <a:lnTo>
                    <a:pt x="350761" y="45085"/>
                  </a:lnTo>
                  <a:lnTo>
                    <a:pt x="352342" y="47065"/>
                  </a:lnTo>
                  <a:lnTo>
                    <a:pt x="362947" y="55124"/>
                  </a:lnTo>
                  <a:lnTo>
                    <a:pt x="365527" y="57785"/>
                  </a:lnTo>
                  <a:lnTo>
                    <a:pt x="370691" y="57785"/>
                  </a:lnTo>
                  <a:lnTo>
                    <a:pt x="380121" y="70485"/>
                  </a:lnTo>
                  <a:lnTo>
                    <a:pt x="380883" y="70485"/>
                  </a:lnTo>
                  <a:lnTo>
                    <a:pt x="383850" y="76680"/>
                  </a:lnTo>
                  <a:lnTo>
                    <a:pt x="385467" y="78347"/>
                  </a:lnTo>
                  <a:lnTo>
                    <a:pt x="388890" y="83185"/>
                  </a:lnTo>
                  <a:lnTo>
                    <a:pt x="394586" y="83185"/>
                  </a:lnTo>
                  <a:lnTo>
                    <a:pt x="394586" y="91233"/>
                  </a:lnTo>
                  <a:lnTo>
                    <a:pt x="397877" y="95885"/>
                  </a:lnTo>
                  <a:lnTo>
                    <a:pt x="404492" y="95885"/>
                  </a:lnTo>
                  <a:lnTo>
                    <a:pt x="404492" y="105232"/>
                  </a:lnTo>
                  <a:lnTo>
                    <a:pt x="404756" y="105605"/>
                  </a:lnTo>
                  <a:lnTo>
                    <a:pt x="406236" y="108585"/>
                  </a:lnTo>
                  <a:lnTo>
                    <a:pt x="412125" y="108585"/>
                  </a:lnTo>
                  <a:lnTo>
                    <a:pt x="412125" y="120439"/>
                  </a:lnTo>
                  <a:lnTo>
                    <a:pt x="412545" y="121285"/>
                  </a:lnTo>
                  <a:lnTo>
                    <a:pt x="418983" y="121285"/>
                  </a:lnTo>
                  <a:lnTo>
                    <a:pt x="418983" y="133985"/>
                  </a:lnTo>
                  <a:lnTo>
                    <a:pt x="425066" y="133985"/>
                  </a:lnTo>
                  <a:lnTo>
                    <a:pt x="425066" y="146685"/>
                  </a:lnTo>
                  <a:lnTo>
                    <a:pt x="429651" y="146685"/>
                  </a:lnTo>
                  <a:lnTo>
                    <a:pt x="429651" y="159385"/>
                  </a:lnTo>
                  <a:lnTo>
                    <a:pt x="433448" y="159385"/>
                  </a:lnTo>
                  <a:lnTo>
                    <a:pt x="433448" y="172085"/>
                  </a:lnTo>
                  <a:lnTo>
                    <a:pt x="437271" y="172085"/>
                  </a:lnTo>
                  <a:lnTo>
                    <a:pt x="437271" y="184785"/>
                  </a:lnTo>
                  <a:lnTo>
                    <a:pt x="439557" y="184785"/>
                  </a:lnTo>
                  <a:lnTo>
                    <a:pt x="439557" y="197485"/>
                  </a:lnTo>
                  <a:lnTo>
                    <a:pt x="441843" y="197485"/>
                  </a:lnTo>
                  <a:lnTo>
                    <a:pt x="441843" y="210185"/>
                  </a:lnTo>
                  <a:lnTo>
                    <a:pt x="442592" y="210185"/>
                  </a:lnTo>
                  <a:lnTo>
                    <a:pt x="442592" y="267817"/>
                  </a:lnTo>
                  <a:lnTo>
                    <a:pt x="443530" y="264198"/>
                  </a:lnTo>
                  <a:lnTo>
                    <a:pt x="447939" y="222885"/>
                  </a:lnTo>
                  <a:close/>
                </a:path>
                <a:path w="447939" h="455450">
                  <a:moveTo>
                    <a:pt x="442592" y="267817"/>
                  </a:moveTo>
                  <a:lnTo>
                    <a:pt x="442592" y="210185"/>
                  </a:lnTo>
                  <a:lnTo>
                    <a:pt x="441843" y="248285"/>
                  </a:lnTo>
                  <a:lnTo>
                    <a:pt x="440017" y="260985"/>
                  </a:lnTo>
                  <a:lnTo>
                    <a:pt x="437090" y="273685"/>
                  </a:lnTo>
                  <a:lnTo>
                    <a:pt x="433099" y="299085"/>
                  </a:lnTo>
                  <a:lnTo>
                    <a:pt x="428084" y="311785"/>
                  </a:lnTo>
                  <a:lnTo>
                    <a:pt x="407290" y="349885"/>
                  </a:lnTo>
                  <a:lnTo>
                    <a:pt x="378697" y="387985"/>
                  </a:lnTo>
                  <a:lnTo>
                    <a:pt x="372655" y="394909"/>
                  </a:lnTo>
                  <a:lnTo>
                    <a:pt x="378539" y="389949"/>
                  </a:lnTo>
                  <a:lnTo>
                    <a:pt x="400787" y="364520"/>
                  </a:lnTo>
                  <a:lnTo>
                    <a:pt x="419403" y="335057"/>
                  </a:lnTo>
                  <a:lnTo>
                    <a:pt x="433834" y="301602"/>
                  </a:lnTo>
                  <a:lnTo>
                    <a:pt x="442592" y="267817"/>
                  </a:lnTo>
                  <a:close/>
                </a:path>
                <a:path w="447939" h="455450">
                  <a:moveTo>
                    <a:pt x="349842" y="413385"/>
                  </a:moveTo>
                  <a:lnTo>
                    <a:pt x="343364" y="413385"/>
                  </a:lnTo>
                  <a:lnTo>
                    <a:pt x="331964" y="424444"/>
                  </a:lnTo>
                  <a:lnTo>
                    <a:pt x="349842" y="413385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32639" y="4616196"/>
              <a:ext cx="457187" cy="457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28067" y="4612347"/>
              <a:ext cx="467106" cy="465013"/>
            </a:xfrm>
            <a:custGeom>
              <a:avLst/>
              <a:gdLst/>
              <a:ahLst/>
              <a:cxnLst/>
              <a:rect l="l" t="t" r="r" b="b"/>
              <a:pathLst>
                <a:path w="467106" h="465013">
                  <a:moveTo>
                    <a:pt x="467106" y="232448"/>
                  </a:moveTo>
                  <a:lnTo>
                    <a:pt x="457297" y="169129"/>
                  </a:lnTo>
                  <a:lnTo>
                    <a:pt x="427108" y="102283"/>
                  </a:lnTo>
                  <a:lnTo>
                    <a:pt x="382253" y="52163"/>
                  </a:lnTo>
                  <a:lnTo>
                    <a:pt x="326926" y="18763"/>
                  </a:lnTo>
                  <a:lnTo>
                    <a:pt x="265317" y="2076"/>
                  </a:lnTo>
                  <a:lnTo>
                    <a:pt x="233467" y="0"/>
                  </a:lnTo>
                  <a:lnTo>
                    <a:pt x="201619" y="2099"/>
                  </a:lnTo>
                  <a:lnTo>
                    <a:pt x="140023" y="18825"/>
                  </a:lnTo>
                  <a:lnTo>
                    <a:pt x="84723" y="52249"/>
                  </a:lnTo>
                  <a:lnTo>
                    <a:pt x="39910" y="102365"/>
                  </a:lnTo>
                  <a:lnTo>
                    <a:pt x="9776" y="169168"/>
                  </a:lnTo>
                  <a:lnTo>
                    <a:pt x="1523" y="208826"/>
                  </a:lnTo>
                  <a:lnTo>
                    <a:pt x="0" y="233210"/>
                  </a:lnTo>
                  <a:lnTo>
                    <a:pt x="1524" y="256832"/>
                  </a:lnTo>
                  <a:lnTo>
                    <a:pt x="3048" y="268262"/>
                  </a:lnTo>
                  <a:lnTo>
                    <a:pt x="9906" y="294313"/>
                  </a:lnTo>
                  <a:lnTo>
                    <a:pt x="9905" y="221018"/>
                  </a:lnTo>
                  <a:lnTo>
                    <a:pt x="10667" y="209588"/>
                  </a:lnTo>
                  <a:lnTo>
                    <a:pt x="19171" y="170689"/>
                  </a:lnTo>
                  <a:lnTo>
                    <a:pt x="49395" y="105582"/>
                  </a:lnTo>
                  <a:lnTo>
                    <a:pt x="93768" y="57308"/>
                  </a:lnTo>
                  <a:lnTo>
                    <a:pt x="148127" y="25759"/>
                  </a:lnTo>
                  <a:lnTo>
                    <a:pt x="208306" y="10829"/>
                  </a:lnTo>
                  <a:lnTo>
                    <a:pt x="239277" y="9563"/>
                  </a:lnTo>
                  <a:lnTo>
                    <a:pt x="270141" y="12411"/>
                  </a:lnTo>
                  <a:lnTo>
                    <a:pt x="329465" y="30400"/>
                  </a:lnTo>
                  <a:lnTo>
                    <a:pt x="382114" y="64687"/>
                  </a:lnTo>
                  <a:lnTo>
                    <a:pt x="423923" y="115168"/>
                  </a:lnTo>
                  <a:lnTo>
                    <a:pt x="450726" y="181735"/>
                  </a:lnTo>
                  <a:lnTo>
                    <a:pt x="457200" y="221018"/>
                  </a:lnTo>
                  <a:lnTo>
                    <a:pt x="457200" y="294969"/>
                  </a:lnTo>
                  <a:lnTo>
                    <a:pt x="462697" y="273761"/>
                  </a:lnTo>
                  <a:lnTo>
                    <a:pt x="467106" y="232448"/>
                  </a:lnTo>
                  <a:close/>
                </a:path>
                <a:path w="467106" h="465013">
                  <a:moveTo>
                    <a:pt x="457200" y="294969"/>
                  </a:moveTo>
                  <a:lnTo>
                    <a:pt x="457200" y="244640"/>
                  </a:lnTo>
                  <a:lnTo>
                    <a:pt x="451101" y="283042"/>
                  </a:lnTo>
                  <a:lnTo>
                    <a:pt x="440300" y="317671"/>
                  </a:lnTo>
                  <a:lnTo>
                    <a:pt x="406589" y="375504"/>
                  </a:lnTo>
                  <a:lnTo>
                    <a:pt x="360071" y="417936"/>
                  </a:lnTo>
                  <a:lnTo>
                    <a:pt x="304750" y="444766"/>
                  </a:lnTo>
                  <a:lnTo>
                    <a:pt x="244630" y="455790"/>
                  </a:lnTo>
                  <a:lnTo>
                    <a:pt x="214022" y="455311"/>
                  </a:lnTo>
                  <a:lnTo>
                    <a:pt x="154211" y="442247"/>
                  </a:lnTo>
                  <a:lnTo>
                    <a:pt x="99612" y="412871"/>
                  </a:lnTo>
                  <a:lnTo>
                    <a:pt x="54228" y="366981"/>
                  </a:lnTo>
                  <a:lnTo>
                    <a:pt x="22065" y="304373"/>
                  </a:lnTo>
                  <a:lnTo>
                    <a:pt x="12192" y="266738"/>
                  </a:lnTo>
                  <a:lnTo>
                    <a:pt x="9906" y="243878"/>
                  </a:lnTo>
                  <a:lnTo>
                    <a:pt x="9906" y="294313"/>
                  </a:lnTo>
                  <a:lnTo>
                    <a:pt x="28814" y="343852"/>
                  </a:lnTo>
                  <a:lnTo>
                    <a:pt x="70931" y="400952"/>
                  </a:lnTo>
                  <a:lnTo>
                    <a:pt x="124988" y="439898"/>
                  </a:lnTo>
                  <a:lnTo>
                    <a:pt x="186573" y="461026"/>
                  </a:lnTo>
                  <a:lnTo>
                    <a:pt x="218810" y="465013"/>
                  </a:lnTo>
                  <a:lnTo>
                    <a:pt x="251274" y="464672"/>
                  </a:lnTo>
                  <a:lnTo>
                    <a:pt x="314679" y="451173"/>
                  </a:lnTo>
                  <a:lnTo>
                    <a:pt x="372376" y="420864"/>
                  </a:lnTo>
                  <a:lnTo>
                    <a:pt x="419954" y="374083"/>
                  </a:lnTo>
                  <a:lnTo>
                    <a:pt x="453001" y="311166"/>
                  </a:lnTo>
                  <a:lnTo>
                    <a:pt x="457200" y="294969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6172333" y="4651247"/>
              <a:ext cx="177800" cy="3771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5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036930" y="5225796"/>
              <a:ext cx="232487" cy="63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65839" y="5264263"/>
              <a:ext cx="418411" cy="2089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80434" y="5231510"/>
              <a:ext cx="447939" cy="455450"/>
            </a:xfrm>
            <a:custGeom>
              <a:avLst/>
              <a:gdLst/>
              <a:ahLst/>
              <a:cxnLst/>
              <a:rect l="l" t="t" r="r" b="b"/>
              <a:pathLst>
                <a:path w="447939" h="455450">
                  <a:moveTo>
                    <a:pt x="257279" y="451485"/>
                  </a:moveTo>
                  <a:lnTo>
                    <a:pt x="167584" y="451485"/>
                  </a:lnTo>
                  <a:lnTo>
                    <a:pt x="199643" y="455450"/>
                  </a:lnTo>
                  <a:lnTo>
                    <a:pt x="232107" y="455109"/>
                  </a:lnTo>
                  <a:lnTo>
                    <a:pt x="257279" y="451485"/>
                  </a:lnTo>
                  <a:close/>
                </a:path>
                <a:path w="447939" h="455450">
                  <a:moveTo>
                    <a:pt x="140458" y="444303"/>
                  </a:moveTo>
                  <a:lnTo>
                    <a:pt x="135150" y="438785"/>
                  </a:lnTo>
                  <a:lnTo>
                    <a:pt x="125756" y="438785"/>
                  </a:lnTo>
                  <a:lnTo>
                    <a:pt x="135949" y="443105"/>
                  </a:lnTo>
                  <a:lnTo>
                    <a:pt x="140458" y="444303"/>
                  </a:lnTo>
                  <a:close/>
                </a:path>
                <a:path w="447939" h="455450">
                  <a:moveTo>
                    <a:pt x="102225" y="428141"/>
                  </a:moveTo>
                  <a:lnTo>
                    <a:pt x="100402" y="426085"/>
                  </a:lnTo>
                  <a:lnTo>
                    <a:pt x="98852" y="426085"/>
                  </a:lnTo>
                  <a:lnTo>
                    <a:pt x="102225" y="428141"/>
                  </a:lnTo>
                  <a:close/>
                </a:path>
                <a:path w="447939" h="455450">
                  <a:moveTo>
                    <a:pt x="79838" y="414489"/>
                  </a:moveTo>
                  <a:lnTo>
                    <a:pt x="78919" y="413385"/>
                  </a:lnTo>
                  <a:lnTo>
                    <a:pt x="68711" y="400685"/>
                  </a:lnTo>
                  <a:lnTo>
                    <a:pt x="62811" y="400685"/>
                  </a:lnTo>
                  <a:lnTo>
                    <a:pt x="77576" y="413110"/>
                  </a:lnTo>
                  <a:lnTo>
                    <a:pt x="79838" y="414489"/>
                  </a:lnTo>
                  <a:close/>
                </a:path>
                <a:path w="447939" h="455450">
                  <a:moveTo>
                    <a:pt x="52257" y="391804"/>
                  </a:moveTo>
                  <a:lnTo>
                    <a:pt x="49413" y="387985"/>
                  </a:lnTo>
                  <a:lnTo>
                    <a:pt x="48805" y="387985"/>
                  </a:lnTo>
                  <a:lnTo>
                    <a:pt x="51765" y="391389"/>
                  </a:lnTo>
                  <a:lnTo>
                    <a:pt x="52257" y="391804"/>
                  </a:lnTo>
                  <a:close/>
                </a:path>
                <a:path w="447939" h="455450">
                  <a:moveTo>
                    <a:pt x="48460" y="387588"/>
                  </a:moveTo>
                  <a:lnTo>
                    <a:pt x="42555" y="375285"/>
                  </a:lnTo>
                  <a:lnTo>
                    <a:pt x="37765" y="375285"/>
                  </a:lnTo>
                  <a:lnTo>
                    <a:pt x="48460" y="387588"/>
                  </a:lnTo>
                  <a:close/>
                </a:path>
                <a:path w="447939" h="455450">
                  <a:moveTo>
                    <a:pt x="33597" y="370490"/>
                  </a:moveTo>
                  <a:lnTo>
                    <a:pt x="32649" y="362585"/>
                  </a:lnTo>
                  <a:lnTo>
                    <a:pt x="27346" y="362585"/>
                  </a:lnTo>
                  <a:lnTo>
                    <a:pt x="28938" y="365129"/>
                  </a:lnTo>
                  <a:lnTo>
                    <a:pt x="33597" y="370490"/>
                  </a:lnTo>
                  <a:close/>
                </a:path>
                <a:path w="447939" h="455450">
                  <a:moveTo>
                    <a:pt x="24267" y="357662"/>
                  </a:moveTo>
                  <a:lnTo>
                    <a:pt x="24267" y="349885"/>
                  </a:lnTo>
                  <a:lnTo>
                    <a:pt x="19402" y="349885"/>
                  </a:lnTo>
                  <a:lnTo>
                    <a:pt x="24267" y="357662"/>
                  </a:lnTo>
                  <a:close/>
                </a:path>
                <a:path w="447939" h="455450">
                  <a:moveTo>
                    <a:pt x="16647" y="345479"/>
                  </a:moveTo>
                  <a:lnTo>
                    <a:pt x="16647" y="337185"/>
                  </a:lnTo>
                  <a:lnTo>
                    <a:pt x="11458" y="337185"/>
                  </a:lnTo>
                  <a:lnTo>
                    <a:pt x="16647" y="345479"/>
                  </a:lnTo>
                  <a:close/>
                </a:path>
                <a:path w="447939" h="455450">
                  <a:moveTo>
                    <a:pt x="9789" y="334515"/>
                  </a:moveTo>
                  <a:lnTo>
                    <a:pt x="9789" y="324485"/>
                  </a:lnTo>
                  <a:lnTo>
                    <a:pt x="5444" y="324485"/>
                  </a:lnTo>
                  <a:lnTo>
                    <a:pt x="9647" y="334289"/>
                  </a:lnTo>
                  <a:lnTo>
                    <a:pt x="9789" y="334515"/>
                  </a:lnTo>
                  <a:close/>
                </a:path>
                <a:path w="447939" h="455450">
                  <a:moveTo>
                    <a:pt x="3693" y="320400"/>
                  </a:moveTo>
                  <a:lnTo>
                    <a:pt x="3693" y="311785"/>
                  </a:lnTo>
                  <a:lnTo>
                    <a:pt x="0" y="311785"/>
                  </a:lnTo>
                  <a:lnTo>
                    <a:pt x="3693" y="320400"/>
                  </a:lnTo>
                  <a:close/>
                </a:path>
                <a:path w="447939" h="455450">
                  <a:moveTo>
                    <a:pt x="268975" y="6985"/>
                  </a:moveTo>
                  <a:lnTo>
                    <a:pt x="250979" y="2848"/>
                  </a:lnTo>
                  <a:lnTo>
                    <a:pt x="220115" y="0"/>
                  </a:lnTo>
                  <a:lnTo>
                    <a:pt x="189144" y="1266"/>
                  </a:lnTo>
                  <a:lnTo>
                    <a:pt x="158587" y="6660"/>
                  </a:lnTo>
                  <a:lnTo>
                    <a:pt x="157578" y="6985"/>
                  </a:lnTo>
                  <a:lnTo>
                    <a:pt x="268975" y="6985"/>
                  </a:lnTo>
                  <a:close/>
                </a:path>
                <a:path w="447939" h="455450">
                  <a:moveTo>
                    <a:pt x="137259" y="13525"/>
                  </a:moveTo>
                  <a:lnTo>
                    <a:pt x="128964" y="16196"/>
                  </a:lnTo>
                  <a:lnTo>
                    <a:pt x="121785" y="19685"/>
                  </a:lnTo>
                  <a:lnTo>
                    <a:pt x="131381" y="19685"/>
                  </a:lnTo>
                  <a:lnTo>
                    <a:pt x="137259" y="13525"/>
                  </a:lnTo>
                  <a:close/>
                </a:path>
                <a:path w="447939" h="455450">
                  <a:moveTo>
                    <a:pt x="71935" y="50226"/>
                  </a:moveTo>
                  <a:lnTo>
                    <a:pt x="63809" y="57785"/>
                  </a:lnTo>
                  <a:lnTo>
                    <a:pt x="65956" y="57785"/>
                  </a:lnTo>
                  <a:lnTo>
                    <a:pt x="71935" y="50226"/>
                  </a:lnTo>
                  <a:close/>
                </a:path>
                <a:path w="447939" h="455450">
                  <a:moveTo>
                    <a:pt x="44047" y="78489"/>
                  </a:moveTo>
                  <a:lnTo>
                    <a:pt x="40345" y="83185"/>
                  </a:lnTo>
                  <a:lnTo>
                    <a:pt x="41793" y="83185"/>
                  </a:lnTo>
                  <a:lnTo>
                    <a:pt x="44047" y="78489"/>
                  </a:lnTo>
                  <a:close/>
                </a:path>
                <a:path w="447939" h="455450">
                  <a:moveTo>
                    <a:pt x="31639" y="94230"/>
                  </a:moveTo>
                  <a:lnTo>
                    <a:pt x="30335" y="95885"/>
                  </a:lnTo>
                  <a:lnTo>
                    <a:pt x="31176" y="95885"/>
                  </a:lnTo>
                  <a:lnTo>
                    <a:pt x="31639" y="94230"/>
                  </a:lnTo>
                  <a:close/>
                </a:path>
                <a:path w="447939" h="455450">
                  <a:moveTo>
                    <a:pt x="447939" y="222885"/>
                  </a:moveTo>
                  <a:lnTo>
                    <a:pt x="438130" y="159566"/>
                  </a:lnTo>
                  <a:lnTo>
                    <a:pt x="407941" y="92720"/>
                  </a:lnTo>
                  <a:lnTo>
                    <a:pt x="363086" y="42600"/>
                  </a:lnTo>
                  <a:lnTo>
                    <a:pt x="307759" y="9200"/>
                  </a:lnTo>
                  <a:lnTo>
                    <a:pt x="301329" y="6985"/>
                  </a:lnTo>
                  <a:lnTo>
                    <a:pt x="282683" y="6985"/>
                  </a:lnTo>
                  <a:lnTo>
                    <a:pt x="287769" y="12285"/>
                  </a:lnTo>
                  <a:lnTo>
                    <a:pt x="307268" y="19685"/>
                  </a:lnTo>
                  <a:lnTo>
                    <a:pt x="318244" y="19685"/>
                  </a:lnTo>
                  <a:lnTo>
                    <a:pt x="327703" y="30426"/>
                  </a:lnTo>
                  <a:lnTo>
                    <a:pt x="331255" y="32385"/>
                  </a:lnTo>
                  <a:lnTo>
                    <a:pt x="340266" y="32385"/>
                  </a:lnTo>
                  <a:lnTo>
                    <a:pt x="350759" y="45085"/>
                  </a:lnTo>
                  <a:lnTo>
                    <a:pt x="352330" y="47051"/>
                  </a:lnTo>
                  <a:lnTo>
                    <a:pt x="362952" y="55124"/>
                  </a:lnTo>
                  <a:lnTo>
                    <a:pt x="365532" y="57785"/>
                  </a:lnTo>
                  <a:lnTo>
                    <a:pt x="370691" y="57785"/>
                  </a:lnTo>
                  <a:lnTo>
                    <a:pt x="380121" y="70485"/>
                  </a:lnTo>
                  <a:lnTo>
                    <a:pt x="380883" y="70485"/>
                  </a:lnTo>
                  <a:lnTo>
                    <a:pt x="383858" y="76683"/>
                  </a:lnTo>
                  <a:lnTo>
                    <a:pt x="385472" y="78347"/>
                  </a:lnTo>
                  <a:lnTo>
                    <a:pt x="388895" y="83185"/>
                  </a:lnTo>
                  <a:lnTo>
                    <a:pt x="394599" y="83185"/>
                  </a:lnTo>
                  <a:lnTo>
                    <a:pt x="394599" y="91245"/>
                  </a:lnTo>
                  <a:lnTo>
                    <a:pt x="397882" y="95885"/>
                  </a:lnTo>
                  <a:lnTo>
                    <a:pt x="404505" y="95885"/>
                  </a:lnTo>
                  <a:lnTo>
                    <a:pt x="404505" y="105244"/>
                  </a:lnTo>
                  <a:lnTo>
                    <a:pt x="404760" y="105605"/>
                  </a:lnTo>
                  <a:lnTo>
                    <a:pt x="406240" y="108585"/>
                  </a:lnTo>
                  <a:lnTo>
                    <a:pt x="412125" y="108585"/>
                  </a:lnTo>
                  <a:lnTo>
                    <a:pt x="412125" y="120432"/>
                  </a:lnTo>
                  <a:lnTo>
                    <a:pt x="412548" y="121285"/>
                  </a:lnTo>
                  <a:lnTo>
                    <a:pt x="418983" y="121285"/>
                  </a:lnTo>
                  <a:lnTo>
                    <a:pt x="418983" y="133985"/>
                  </a:lnTo>
                  <a:lnTo>
                    <a:pt x="425079" y="133985"/>
                  </a:lnTo>
                  <a:lnTo>
                    <a:pt x="425079" y="146685"/>
                  </a:lnTo>
                  <a:lnTo>
                    <a:pt x="429651" y="146685"/>
                  </a:lnTo>
                  <a:lnTo>
                    <a:pt x="429651" y="159385"/>
                  </a:lnTo>
                  <a:lnTo>
                    <a:pt x="433461" y="159385"/>
                  </a:lnTo>
                  <a:lnTo>
                    <a:pt x="433461" y="172085"/>
                  </a:lnTo>
                  <a:lnTo>
                    <a:pt x="437271" y="172085"/>
                  </a:lnTo>
                  <a:lnTo>
                    <a:pt x="437271" y="184785"/>
                  </a:lnTo>
                  <a:lnTo>
                    <a:pt x="439557" y="184785"/>
                  </a:lnTo>
                  <a:lnTo>
                    <a:pt x="439557" y="197485"/>
                  </a:lnTo>
                  <a:lnTo>
                    <a:pt x="441843" y="197485"/>
                  </a:lnTo>
                  <a:lnTo>
                    <a:pt x="441843" y="210185"/>
                  </a:lnTo>
                  <a:lnTo>
                    <a:pt x="442605" y="210185"/>
                  </a:lnTo>
                  <a:lnTo>
                    <a:pt x="442605" y="267768"/>
                  </a:lnTo>
                  <a:lnTo>
                    <a:pt x="443530" y="264198"/>
                  </a:lnTo>
                  <a:lnTo>
                    <a:pt x="447939" y="222885"/>
                  </a:lnTo>
                  <a:close/>
                </a:path>
                <a:path w="447939" h="455450">
                  <a:moveTo>
                    <a:pt x="442605" y="267768"/>
                  </a:moveTo>
                  <a:lnTo>
                    <a:pt x="442605" y="210185"/>
                  </a:lnTo>
                  <a:lnTo>
                    <a:pt x="441843" y="248285"/>
                  </a:lnTo>
                  <a:lnTo>
                    <a:pt x="440017" y="260985"/>
                  </a:lnTo>
                  <a:lnTo>
                    <a:pt x="437090" y="273685"/>
                  </a:lnTo>
                  <a:lnTo>
                    <a:pt x="433099" y="299085"/>
                  </a:lnTo>
                  <a:lnTo>
                    <a:pt x="428084" y="311785"/>
                  </a:lnTo>
                  <a:lnTo>
                    <a:pt x="407290" y="349885"/>
                  </a:lnTo>
                  <a:lnTo>
                    <a:pt x="378697" y="387985"/>
                  </a:lnTo>
                  <a:lnTo>
                    <a:pt x="372655" y="394909"/>
                  </a:lnTo>
                  <a:lnTo>
                    <a:pt x="378539" y="389949"/>
                  </a:lnTo>
                  <a:lnTo>
                    <a:pt x="400787" y="364520"/>
                  </a:lnTo>
                  <a:lnTo>
                    <a:pt x="419403" y="335057"/>
                  </a:lnTo>
                  <a:lnTo>
                    <a:pt x="433834" y="301602"/>
                  </a:lnTo>
                  <a:lnTo>
                    <a:pt x="442605" y="267768"/>
                  </a:lnTo>
                  <a:close/>
                </a:path>
                <a:path w="447939" h="455450">
                  <a:moveTo>
                    <a:pt x="349842" y="413385"/>
                  </a:moveTo>
                  <a:lnTo>
                    <a:pt x="343364" y="413385"/>
                  </a:lnTo>
                  <a:lnTo>
                    <a:pt x="331964" y="424444"/>
                  </a:lnTo>
                  <a:lnTo>
                    <a:pt x="349842" y="413385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65839" y="5225796"/>
              <a:ext cx="457200" cy="457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61267" y="5221947"/>
              <a:ext cx="467106" cy="465013"/>
            </a:xfrm>
            <a:custGeom>
              <a:avLst/>
              <a:gdLst/>
              <a:ahLst/>
              <a:cxnLst/>
              <a:rect l="l" t="t" r="r" b="b"/>
              <a:pathLst>
                <a:path w="467106" h="465013">
                  <a:moveTo>
                    <a:pt x="467106" y="232448"/>
                  </a:moveTo>
                  <a:lnTo>
                    <a:pt x="457297" y="169129"/>
                  </a:lnTo>
                  <a:lnTo>
                    <a:pt x="427108" y="102283"/>
                  </a:lnTo>
                  <a:lnTo>
                    <a:pt x="382253" y="52163"/>
                  </a:lnTo>
                  <a:lnTo>
                    <a:pt x="326926" y="18763"/>
                  </a:lnTo>
                  <a:lnTo>
                    <a:pt x="265317" y="2076"/>
                  </a:lnTo>
                  <a:lnTo>
                    <a:pt x="233467" y="0"/>
                  </a:lnTo>
                  <a:lnTo>
                    <a:pt x="201619" y="2099"/>
                  </a:lnTo>
                  <a:lnTo>
                    <a:pt x="140023" y="18825"/>
                  </a:lnTo>
                  <a:lnTo>
                    <a:pt x="84723" y="52249"/>
                  </a:lnTo>
                  <a:lnTo>
                    <a:pt x="39910" y="102365"/>
                  </a:lnTo>
                  <a:lnTo>
                    <a:pt x="9776" y="169168"/>
                  </a:lnTo>
                  <a:lnTo>
                    <a:pt x="1523" y="208826"/>
                  </a:lnTo>
                  <a:lnTo>
                    <a:pt x="0" y="233210"/>
                  </a:lnTo>
                  <a:lnTo>
                    <a:pt x="1524" y="256832"/>
                  </a:lnTo>
                  <a:lnTo>
                    <a:pt x="3048" y="268262"/>
                  </a:lnTo>
                  <a:lnTo>
                    <a:pt x="9906" y="294313"/>
                  </a:lnTo>
                  <a:lnTo>
                    <a:pt x="9905" y="221018"/>
                  </a:lnTo>
                  <a:lnTo>
                    <a:pt x="10667" y="209588"/>
                  </a:lnTo>
                  <a:lnTo>
                    <a:pt x="19171" y="170689"/>
                  </a:lnTo>
                  <a:lnTo>
                    <a:pt x="49395" y="105582"/>
                  </a:lnTo>
                  <a:lnTo>
                    <a:pt x="93770" y="57308"/>
                  </a:lnTo>
                  <a:lnTo>
                    <a:pt x="148130" y="25759"/>
                  </a:lnTo>
                  <a:lnTo>
                    <a:pt x="208311" y="10829"/>
                  </a:lnTo>
                  <a:lnTo>
                    <a:pt x="239282" y="9563"/>
                  </a:lnTo>
                  <a:lnTo>
                    <a:pt x="270146" y="12411"/>
                  </a:lnTo>
                  <a:lnTo>
                    <a:pt x="329471" y="30400"/>
                  </a:lnTo>
                  <a:lnTo>
                    <a:pt x="382119" y="64687"/>
                  </a:lnTo>
                  <a:lnTo>
                    <a:pt x="423927" y="115168"/>
                  </a:lnTo>
                  <a:lnTo>
                    <a:pt x="450728" y="181735"/>
                  </a:lnTo>
                  <a:lnTo>
                    <a:pt x="457200" y="221018"/>
                  </a:lnTo>
                  <a:lnTo>
                    <a:pt x="457200" y="294969"/>
                  </a:lnTo>
                  <a:lnTo>
                    <a:pt x="462697" y="273761"/>
                  </a:lnTo>
                  <a:lnTo>
                    <a:pt x="467106" y="232448"/>
                  </a:lnTo>
                  <a:close/>
                </a:path>
                <a:path w="467106" h="465013">
                  <a:moveTo>
                    <a:pt x="457200" y="294969"/>
                  </a:moveTo>
                  <a:lnTo>
                    <a:pt x="457200" y="244640"/>
                  </a:lnTo>
                  <a:lnTo>
                    <a:pt x="451101" y="283042"/>
                  </a:lnTo>
                  <a:lnTo>
                    <a:pt x="440300" y="317671"/>
                  </a:lnTo>
                  <a:lnTo>
                    <a:pt x="406589" y="375504"/>
                  </a:lnTo>
                  <a:lnTo>
                    <a:pt x="360071" y="417936"/>
                  </a:lnTo>
                  <a:lnTo>
                    <a:pt x="304750" y="444766"/>
                  </a:lnTo>
                  <a:lnTo>
                    <a:pt x="244630" y="455790"/>
                  </a:lnTo>
                  <a:lnTo>
                    <a:pt x="214022" y="455311"/>
                  </a:lnTo>
                  <a:lnTo>
                    <a:pt x="154211" y="442247"/>
                  </a:lnTo>
                  <a:lnTo>
                    <a:pt x="99612" y="412871"/>
                  </a:lnTo>
                  <a:lnTo>
                    <a:pt x="54228" y="366981"/>
                  </a:lnTo>
                  <a:lnTo>
                    <a:pt x="22065" y="304373"/>
                  </a:lnTo>
                  <a:lnTo>
                    <a:pt x="12192" y="266738"/>
                  </a:lnTo>
                  <a:lnTo>
                    <a:pt x="9906" y="243878"/>
                  </a:lnTo>
                  <a:lnTo>
                    <a:pt x="9906" y="294313"/>
                  </a:lnTo>
                  <a:lnTo>
                    <a:pt x="28814" y="343852"/>
                  </a:lnTo>
                  <a:lnTo>
                    <a:pt x="70931" y="400952"/>
                  </a:lnTo>
                  <a:lnTo>
                    <a:pt x="124988" y="439898"/>
                  </a:lnTo>
                  <a:lnTo>
                    <a:pt x="186573" y="461026"/>
                  </a:lnTo>
                  <a:lnTo>
                    <a:pt x="218810" y="465013"/>
                  </a:lnTo>
                  <a:lnTo>
                    <a:pt x="251274" y="464672"/>
                  </a:lnTo>
                  <a:lnTo>
                    <a:pt x="314679" y="451173"/>
                  </a:lnTo>
                  <a:lnTo>
                    <a:pt x="372376" y="420864"/>
                  </a:lnTo>
                  <a:lnTo>
                    <a:pt x="419954" y="374083"/>
                  </a:lnTo>
                  <a:lnTo>
                    <a:pt x="453001" y="311166"/>
                  </a:lnTo>
                  <a:lnTo>
                    <a:pt x="457200" y="294969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5105533" y="5260847"/>
              <a:ext cx="177800" cy="3771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3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817730" y="4616196"/>
              <a:ext cx="232487" cy="63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46639" y="4654663"/>
              <a:ext cx="418411" cy="2089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61234" y="4621910"/>
              <a:ext cx="447939" cy="455450"/>
            </a:xfrm>
            <a:custGeom>
              <a:avLst/>
              <a:gdLst/>
              <a:ahLst/>
              <a:cxnLst/>
              <a:rect l="l" t="t" r="r" b="b"/>
              <a:pathLst>
                <a:path w="447939" h="455450">
                  <a:moveTo>
                    <a:pt x="257279" y="451485"/>
                  </a:moveTo>
                  <a:lnTo>
                    <a:pt x="167584" y="451485"/>
                  </a:lnTo>
                  <a:lnTo>
                    <a:pt x="199643" y="455450"/>
                  </a:lnTo>
                  <a:lnTo>
                    <a:pt x="232107" y="455109"/>
                  </a:lnTo>
                  <a:lnTo>
                    <a:pt x="257279" y="451485"/>
                  </a:lnTo>
                  <a:close/>
                </a:path>
                <a:path w="447939" h="455450">
                  <a:moveTo>
                    <a:pt x="140458" y="444303"/>
                  </a:moveTo>
                  <a:lnTo>
                    <a:pt x="135150" y="438785"/>
                  </a:lnTo>
                  <a:lnTo>
                    <a:pt x="125756" y="438785"/>
                  </a:lnTo>
                  <a:lnTo>
                    <a:pt x="135949" y="443105"/>
                  </a:lnTo>
                  <a:lnTo>
                    <a:pt x="140458" y="444303"/>
                  </a:lnTo>
                  <a:close/>
                </a:path>
                <a:path w="447939" h="455450">
                  <a:moveTo>
                    <a:pt x="102225" y="428141"/>
                  </a:moveTo>
                  <a:lnTo>
                    <a:pt x="100402" y="426085"/>
                  </a:lnTo>
                  <a:lnTo>
                    <a:pt x="98852" y="426085"/>
                  </a:lnTo>
                  <a:lnTo>
                    <a:pt x="102225" y="428141"/>
                  </a:lnTo>
                  <a:close/>
                </a:path>
                <a:path w="447939" h="455450">
                  <a:moveTo>
                    <a:pt x="79838" y="414489"/>
                  </a:moveTo>
                  <a:lnTo>
                    <a:pt x="78919" y="413385"/>
                  </a:lnTo>
                  <a:lnTo>
                    <a:pt x="68711" y="400685"/>
                  </a:lnTo>
                  <a:lnTo>
                    <a:pt x="62811" y="400685"/>
                  </a:lnTo>
                  <a:lnTo>
                    <a:pt x="77576" y="413110"/>
                  </a:lnTo>
                  <a:lnTo>
                    <a:pt x="79838" y="414489"/>
                  </a:lnTo>
                  <a:close/>
                </a:path>
                <a:path w="447939" h="455450">
                  <a:moveTo>
                    <a:pt x="52257" y="391804"/>
                  </a:moveTo>
                  <a:lnTo>
                    <a:pt x="49413" y="387985"/>
                  </a:lnTo>
                  <a:lnTo>
                    <a:pt x="48805" y="387985"/>
                  </a:lnTo>
                  <a:lnTo>
                    <a:pt x="51765" y="391389"/>
                  </a:lnTo>
                  <a:lnTo>
                    <a:pt x="52257" y="391804"/>
                  </a:lnTo>
                  <a:close/>
                </a:path>
                <a:path w="447939" h="455450">
                  <a:moveTo>
                    <a:pt x="48460" y="387588"/>
                  </a:moveTo>
                  <a:lnTo>
                    <a:pt x="42555" y="375285"/>
                  </a:lnTo>
                  <a:lnTo>
                    <a:pt x="37765" y="375285"/>
                  </a:lnTo>
                  <a:lnTo>
                    <a:pt x="48460" y="387588"/>
                  </a:lnTo>
                  <a:close/>
                </a:path>
                <a:path w="447939" h="455450">
                  <a:moveTo>
                    <a:pt x="33597" y="370490"/>
                  </a:moveTo>
                  <a:lnTo>
                    <a:pt x="32649" y="362585"/>
                  </a:lnTo>
                  <a:lnTo>
                    <a:pt x="27346" y="362585"/>
                  </a:lnTo>
                  <a:lnTo>
                    <a:pt x="28938" y="365129"/>
                  </a:lnTo>
                  <a:lnTo>
                    <a:pt x="33597" y="370490"/>
                  </a:lnTo>
                  <a:close/>
                </a:path>
                <a:path w="447939" h="455450">
                  <a:moveTo>
                    <a:pt x="24267" y="357662"/>
                  </a:moveTo>
                  <a:lnTo>
                    <a:pt x="24267" y="349885"/>
                  </a:lnTo>
                  <a:lnTo>
                    <a:pt x="19402" y="349885"/>
                  </a:lnTo>
                  <a:lnTo>
                    <a:pt x="24267" y="357662"/>
                  </a:lnTo>
                  <a:close/>
                </a:path>
                <a:path w="447939" h="455450">
                  <a:moveTo>
                    <a:pt x="16647" y="345479"/>
                  </a:moveTo>
                  <a:lnTo>
                    <a:pt x="16647" y="337185"/>
                  </a:lnTo>
                  <a:lnTo>
                    <a:pt x="11458" y="337185"/>
                  </a:lnTo>
                  <a:lnTo>
                    <a:pt x="16647" y="345479"/>
                  </a:lnTo>
                  <a:close/>
                </a:path>
                <a:path w="447939" h="455450">
                  <a:moveTo>
                    <a:pt x="9789" y="334515"/>
                  </a:moveTo>
                  <a:lnTo>
                    <a:pt x="9789" y="324485"/>
                  </a:lnTo>
                  <a:lnTo>
                    <a:pt x="5444" y="324485"/>
                  </a:lnTo>
                  <a:lnTo>
                    <a:pt x="9647" y="334289"/>
                  </a:lnTo>
                  <a:lnTo>
                    <a:pt x="9789" y="334515"/>
                  </a:lnTo>
                  <a:close/>
                </a:path>
                <a:path w="447939" h="455450">
                  <a:moveTo>
                    <a:pt x="3693" y="320400"/>
                  </a:moveTo>
                  <a:lnTo>
                    <a:pt x="3693" y="311785"/>
                  </a:lnTo>
                  <a:lnTo>
                    <a:pt x="0" y="311785"/>
                  </a:lnTo>
                  <a:lnTo>
                    <a:pt x="3693" y="320400"/>
                  </a:lnTo>
                  <a:close/>
                </a:path>
                <a:path w="447939" h="455450">
                  <a:moveTo>
                    <a:pt x="268975" y="6985"/>
                  </a:moveTo>
                  <a:lnTo>
                    <a:pt x="250979" y="2848"/>
                  </a:lnTo>
                  <a:lnTo>
                    <a:pt x="220115" y="0"/>
                  </a:lnTo>
                  <a:lnTo>
                    <a:pt x="189144" y="1266"/>
                  </a:lnTo>
                  <a:lnTo>
                    <a:pt x="158587" y="6660"/>
                  </a:lnTo>
                  <a:lnTo>
                    <a:pt x="157578" y="6985"/>
                  </a:lnTo>
                  <a:lnTo>
                    <a:pt x="268975" y="6985"/>
                  </a:lnTo>
                  <a:close/>
                </a:path>
                <a:path w="447939" h="455450">
                  <a:moveTo>
                    <a:pt x="137259" y="13525"/>
                  </a:moveTo>
                  <a:lnTo>
                    <a:pt x="128964" y="16196"/>
                  </a:lnTo>
                  <a:lnTo>
                    <a:pt x="121785" y="19685"/>
                  </a:lnTo>
                  <a:lnTo>
                    <a:pt x="131381" y="19685"/>
                  </a:lnTo>
                  <a:lnTo>
                    <a:pt x="137259" y="13525"/>
                  </a:lnTo>
                  <a:close/>
                </a:path>
                <a:path w="447939" h="455450">
                  <a:moveTo>
                    <a:pt x="71935" y="50226"/>
                  </a:moveTo>
                  <a:lnTo>
                    <a:pt x="63809" y="57785"/>
                  </a:lnTo>
                  <a:lnTo>
                    <a:pt x="65956" y="57785"/>
                  </a:lnTo>
                  <a:lnTo>
                    <a:pt x="71935" y="50226"/>
                  </a:lnTo>
                  <a:close/>
                </a:path>
                <a:path w="447939" h="455450">
                  <a:moveTo>
                    <a:pt x="44047" y="78489"/>
                  </a:moveTo>
                  <a:lnTo>
                    <a:pt x="40345" y="83185"/>
                  </a:lnTo>
                  <a:lnTo>
                    <a:pt x="41793" y="83185"/>
                  </a:lnTo>
                  <a:lnTo>
                    <a:pt x="44047" y="78489"/>
                  </a:lnTo>
                  <a:close/>
                </a:path>
                <a:path w="447939" h="455450">
                  <a:moveTo>
                    <a:pt x="31639" y="94230"/>
                  </a:moveTo>
                  <a:lnTo>
                    <a:pt x="30335" y="95885"/>
                  </a:lnTo>
                  <a:lnTo>
                    <a:pt x="31176" y="95885"/>
                  </a:lnTo>
                  <a:lnTo>
                    <a:pt x="31639" y="94230"/>
                  </a:lnTo>
                  <a:close/>
                </a:path>
                <a:path w="447939" h="455450">
                  <a:moveTo>
                    <a:pt x="447939" y="222885"/>
                  </a:moveTo>
                  <a:lnTo>
                    <a:pt x="438130" y="159566"/>
                  </a:lnTo>
                  <a:lnTo>
                    <a:pt x="407941" y="92720"/>
                  </a:lnTo>
                  <a:lnTo>
                    <a:pt x="363086" y="42600"/>
                  </a:lnTo>
                  <a:lnTo>
                    <a:pt x="307759" y="9200"/>
                  </a:lnTo>
                  <a:lnTo>
                    <a:pt x="301329" y="6985"/>
                  </a:lnTo>
                  <a:lnTo>
                    <a:pt x="282683" y="6985"/>
                  </a:lnTo>
                  <a:lnTo>
                    <a:pt x="287769" y="12285"/>
                  </a:lnTo>
                  <a:lnTo>
                    <a:pt x="307268" y="19685"/>
                  </a:lnTo>
                  <a:lnTo>
                    <a:pt x="318244" y="19685"/>
                  </a:lnTo>
                  <a:lnTo>
                    <a:pt x="327703" y="30426"/>
                  </a:lnTo>
                  <a:lnTo>
                    <a:pt x="331255" y="32385"/>
                  </a:lnTo>
                  <a:lnTo>
                    <a:pt x="340266" y="32385"/>
                  </a:lnTo>
                  <a:lnTo>
                    <a:pt x="350759" y="45085"/>
                  </a:lnTo>
                  <a:lnTo>
                    <a:pt x="352330" y="47051"/>
                  </a:lnTo>
                  <a:lnTo>
                    <a:pt x="362952" y="55124"/>
                  </a:lnTo>
                  <a:lnTo>
                    <a:pt x="365532" y="57785"/>
                  </a:lnTo>
                  <a:lnTo>
                    <a:pt x="370691" y="57785"/>
                  </a:lnTo>
                  <a:lnTo>
                    <a:pt x="380121" y="70485"/>
                  </a:lnTo>
                  <a:lnTo>
                    <a:pt x="380883" y="70485"/>
                  </a:lnTo>
                  <a:lnTo>
                    <a:pt x="383858" y="76683"/>
                  </a:lnTo>
                  <a:lnTo>
                    <a:pt x="385472" y="78347"/>
                  </a:lnTo>
                  <a:lnTo>
                    <a:pt x="388895" y="83185"/>
                  </a:lnTo>
                  <a:lnTo>
                    <a:pt x="394599" y="83185"/>
                  </a:lnTo>
                  <a:lnTo>
                    <a:pt x="394599" y="91245"/>
                  </a:lnTo>
                  <a:lnTo>
                    <a:pt x="397882" y="95885"/>
                  </a:lnTo>
                  <a:lnTo>
                    <a:pt x="404505" y="95885"/>
                  </a:lnTo>
                  <a:lnTo>
                    <a:pt x="404505" y="105244"/>
                  </a:lnTo>
                  <a:lnTo>
                    <a:pt x="404760" y="105605"/>
                  </a:lnTo>
                  <a:lnTo>
                    <a:pt x="406240" y="108585"/>
                  </a:lnTo>
                  <a:lnTo>
                    <a:pt x="412125" y="108585"/>
                  </a:lnTo>
                  <a:lnTo>
                    <a:pt x="412125" y="120432"/>
                  </a:lnTo>
                  <a:lnTo>
                    <a:pt x="412548" y="121285"/>
                  </a:lnTo>
                  <a:lnTo>
                    <a:pt x="418983" y="121285"/>
                  </a:lnTo>
                  <a:lnTo>
                    <a:pt x="418983" y="133985"/>
                  </a:lnTo>
                  <a:lnTo>
                    <a:pt x="425079" y="133985"/>
                  </a:lnTo>
                  <a:lnTo>
                    <a:pt x="425079" y="146685"/>
                  </a:lnTo>
                  <a:lnTo>
                    <a:pt x="429651" y="146685"/>
                  </a:lnTo>
                  <a:lnTo>
                    <a:pt x="429651" y="159385"/>
                  </a:lnTo>
                  <a:lnTo>
                    <a:pt x="433461" y="159385"/>
                  </a:lnTo>
                  <a:lnTo>
                    <a:pt x="433461" y="172085"/>
                  </a:lnTo>
                  <a:lnTo>
                    <a:pt x="437271" y="172085"/>
                  </a:lnTo>
                  <a:lnTo>
                    <a:pt x="437271" y="184785"/>
                  </a:lnTo>
                  <a:lnTo>
                    <a:pt x="439557" y="184785"/>
                  </a:lnTo>
                  <a:lnTo>
                    <a:pt x="439557" y="197485"/>
                  </a:lnTo>
                  <a:lnTo>
                    <a:pt x="441843" y="197485"/>
                  </a:lnTo>
                  <a:lnTo>
                    <a:pt x="441843" y="210185"/>
                  </a:lnTo>
                  <a:lnTo>
                    <a:pt x="442605" y="210185"/>
                  </a:lnTo>
                  <a:lnTo>
                    <a:pt x="442605" y="267768"/>
                  </a:lnTo>
                  <a:lnTo>
                    <a:pt x="443530" y="264198"/>
                  </a:lnTo>
                  <a:lnTo>
                    <a:pt x="447939" y="222885"/>
                  </a:lnTo>
                  <a:close/>
                </a:path>
                <a:path w="447939" h="455450">
                  <a:moveTo>
                    <a:pt x="442605" y="267768"/>
                  </a:moveTo>
                  <a:lnTo>
                    <a:pt x="442605" y="210185"/>
                  </a:lnTo>
                  <a:lnTo>
                    <a:pt x="441843" y="248285"/>
                  </a:lnTo>
                  <a:lnTo>
                    <a:pt x="440017" y="260985"/>
                  </a:lnTo>
                  <a:lnTo>
                    <a:pt x="437090" y="273685"/>
                  </a:lnTo>
                  <a:lnTo>
                    <a:pt x="433099" y="299085"/>
                  </a:lnTo>
                  <a:lnTo>
                    <a:pt x="428084" y="311785"/>
                  </a:lnTo>
                  <a:lnTo>
                    <a:pt x="407290" y="349885"/>
                  </a:lnTo>
                  <a:lnTo>
                    <a:pt x="378697" y="387985"/>
                  </a:lnTo>
                  <a:lnTo>
                    <a:pt x="372655" y="394909"/>
                  </a:lnTo>
                  <a:lnTo>
                    <a:pt x="378539" y="389949"/>
                  </a:lnTo>
                  <a:lnTo>
                    <a:pt x="400787" y="364520"/>
                  </a:lnTo>
                  <a:lnTo>
                    <a:pt x="419403" y="335057"/>
                  </a:lnTo>
                  <a:lnTo>
                    <a:pt x="433834" y="301602"/>
                  </a:lnTo>
                  <a:lnTo>
                    <a:pt x="442605" y="267768"/>
                  </a:lnTo>
                  <a:close/>
                </a:path>
                <a:path w="447939" h="455450">
                  <a:moveTo>
                    <a:pt x="349842" y="413385"/>
                  </a:moveTo>
                  <a:lnTo>
                    <a:pt x="343364" y="413385"/>
                  </a:lnTo>
                  <a:lnTo>
                    <a:pt x="331964" y="424444"/>
                  </a:lnTo>
                  <a:lnTo>
                    <a:pt x="349842" y="413385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46639" y="4616196"/>
              <a:ext cx="457200" cy="457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42067" y="4612347"/>
              <a:ext cx="467106" cy="465013"/>
            </a:xfrm>
            <a:custGeom>
              <a:avLst/>
              <a:gdLst/>
              <a:ahLst/>
              <a:cxnLst/>
              <a:rect l="l" t="t" r="r" b="b"/>
              <a:pathLst>
                <a:path w="467106" h="465013">
                  <a:moveTo>
                    <a:pt x="467106" y="232448"/>
                  </a:moveTo>
                  <a:lnTo>
                    <a:pt x="457297" y="169129"/>
                  </a:lnTo>
                  <a:lnTo>
                    <a:pt x="427108" y="102283"/>
                  </a:lnTo>
                  <a:lnTo>
                    <a:pt x="382253" y="52163"/>
                  </a:lnTo>
                  <a:lnTo>
                    <a:pt x="326926" y="18763"/>
                  </a:lnTo>
                  <a:lnTo>
                    <a:pt x="265317" y="2076"/>
                  </a:lnTo>
                  <a:lnTo>
                    <a:pt x="233467" y="0"/>
                  </a:lnTo>
                  <a:lnTo>
                    <a:pt x="201619" y="2099"/>
                  </a:lnTo>
                  <a:lnTo>
                    <a:pt x="140023" y="18825"/>
                  </a:lnTo>
                  <a:lnTo>
                    <a:pt x="84723" y="52249"/>
                  </a:lnTo>
                  <a:lnTo>
                    <a:pt x="39910" y="102365"/>
                  </a:lnTo>
                  <a:lnTo>
                    <a:pt x="9776" y="169168"/>
                  </a:lnTo>
                  <a:lnTo>
                    <a:pt x="1523" y="208826"/>
                  </a:lnTo>
                  <a:lnTo>
                    <a:pt x="0" y="233210"/>
                  </a:lnTo>
                  <a:lnTo>
                    <a:pt x="1524" y="256832"/>
                  </a:lnTo>
                  <a:lnTo>
                    <a:pt x="3048" y="268262"/>
                  </a:lnTo>
                  <a:lnTo>
                    <a:pt x="9906" y="294313"/>
                  </a:lnTo>
                  <a:lnTo>
                    <a:pt x="9905" y="221018"/>
                  </a:lnTo>
                  <a:lnTo>
                    <a:pt x="10667" y="209588"/>
                  </a:lnTo>
                  <a:lnTo>
                    <a:pt x="19171" y="170689"/>
                  </a:lnTo>
                  <a:lnTo>
                    <a:pt x="49395" y="105582"/>
                  </a:lnTo>
                  <a:lnTo>
                    <a:pt x="93770" y="57308"/>
                  </a:lnTo>
                  <a:lnTo>
                    <a:pt x="148130" y="25759"/>
                  </a:lnTo>
                  <a:lnTo>
                    <a:pt x="208311" y="10829"/>
                  </a:lnTo>
                  <a:lnTo>
                    <a:pt x="239282" y="9563"/>
                  </a:lnTo>
                  <a:lnTo>
                    <a:pt x="270146" y="12411"/>
                  </a:lnTo>
                  <a:lnTo>
                    <a:pt x="329471" y="30400"/>
                  </a:lnTo>
                  <a:lnTo>
                    <a:pt x="382119" y="64687"/>
                  </a:lnTo>
                  <a:lnTo>
                    <a:pt x="423927" y="115168"/>
                  </a:lnTo>
                  <a:lnTo>
                    <a:pt x="450728" y="181735"/>
                  </a:lnTo>
                  <a:lnTo>
                    <a:pt x="457200" y="221018"/>
                  </a:lnTo>
                  <a:lnTo>
                    <a:pt x="457200" y="294969"/>
                  </a:lnTo>
                  <a:lnTo>
                    <a:pt x="462697" y="273761"/>
                  </a:lnTo>
                  <a:lnTo>
                    <a:pt x="467106" y="232448"/>
                  </a:lnTo>
                  <a:close/>
                </a:path>
                <a:path w="467106" h="465013">
                  <a:moveTo>
                    <a:pt x="457200" y="294969"/>
                  </a:moveTo>
                  <a:lnTo>
                    <a:pt x="457200" y="244640"/>
                  </a:lnTo>
                  <a:lnTo>
                    <a:pt x="451101" y="283042"/>
                  </a:lnTo>
                  <a:lnTo>
                    <a:pt x="440300" y="317671"/>
                  </a:lnTo>
                  <a:lnTo>
                    <a:pt x="406589" y="375504"/>
                  </a:lnTo>
                  <a:lnTo>
                    <a:pt x="360071" y="417936"/>
                  </a:lnTo>
                  <a:lnTo>
                    <a:pt x="304750" y="444766"/>
                  </a:lnTo>
                  <a:lnTo>
                    <a:pt x="244630" y="455790"/>
                  </a:lnTo>
                  <a:lnTo>
                    <a:pt x="214022" y="455311"/>
                  </a:lnTo>
                  <a:lnTo>
                    <a:pt x="154211" y="442247"/>
                  </a:lnTo>
                  <a:lnTo>
                    <a:pt x="99612" y="412871"/>
                  </a:lnTo>
                  <a:lnTo>
                    <a:pt x="54228" y="366981"/>
                  </a:lnTo>
                  <a:lnTo>
                    <a:pt x="22065" y="304373"/>
                  </a:lnTo>
                  <a:lnTo>
                    <a:pt x="12192" y="266738"/>
                  </a:lnTo>
                  <a:lnTo>
                    <a:pt x="9906" y="243878"/>
                  </a:lnTo>
                  <a:lnTo>
                    <a:pt x="9906" y="294313"/>
                  </a:lnTo>
                  <a:lnTo>
                    <a:pt x="28814" y="343852"/>
                  </a:lnTo>
                  <a:lnTo>
                    <a:pt x="70931" y="400952"/>
                  </a:lnTo>
                  <a:lnTo>
                    <a:pt x="124988" y="439898"/>
                  </a:lnTo>
                  <a:lnTo>
                    <a:pt x="186573" y="461026"/>
                  </a:lnTo>
                  <a:lnTo>
                    <a:pt x="218810" y="465013"/>
                  </a:lnTo>
                  <a:lnTo>
                    <a:pt x="251274" y="464672"/>
                  </a:lnTo>
                  <a:lnTo>
                    <a:pt x="314679" y="451173"/>
                  </a:lnTo>
                  <a:lnTo>
                    <a:pt x="372376" y="420864"/>
                  </a:lnTo>
                  <a:lnTo>
                    <a:pt x="419954" y="374083"/>
                  </a:lnTo>
                  <a:lnTo>
                    <a:pt x="453001" y="311166"/>
                  </a:lnTo>
                  <a:lnTo>
                    <a:pt x="457200" y="294969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3886333" y="4651247"/>
              <a:ext cx="177800" cy="3771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4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817730" y="3549396"/>
              <a:ext cx="232487" cy="63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46639" y="3587867"/>
              <a:ext cx="418411" cy="2089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61234" y="3555110"/>
              <a:ext cx="447939" cy="455450"/>
            </a:xfrm>
            <a:custGeom>
              <a:avLst/>
              <a:gdLst/>
              <a:ahLst/>
              <a:cxnLst/>
              <a:rect l="l" t="t" r="r" b="b"/>
              <a:pathLst>
                <a:path w="447939" h="455450">
                  <a:moveTo>
                    <a:pt x="257280" y="451484"/>
                  </a:moveTo>
                  <a:lnTo>
                    <a:pt x="167583" y="451484"/>
                  </a:lnTo>
                  <a:lnTo>
                    <a:pt x="199643" y="455450"/>
                  </a:lnTo>
                  <a:lnTo>
                    <a:pt x="232107" y="455109"/>
                  </a:lnTo>
                  <a:lnTo>
                    <a:pt x="257280" y="451484"/>
                  </a:lnTo>
                  <a:close/>
                </a:path>
                <a:path w="447939" h="455450">
                  <a:moveTo>
                    <a:pt x="140458" y="444303"/>
                  </a:moveTo>
                  <a:lnTo>
                    <a:pt x="135150" y="438784"/>
                  </a:lnTo>
                  <a:lnTo>
                    <a:pt x="125756" y="438784"/>
                  </a:lnTo>
                  <a:lnTo>
                    <a:pt x="135949" y="443105"/>
                  </a:lnTo>
                  <a:lnTo>
                    <a:pt x="140458" y="444303"/>
                  </a:lnTo>
                  <a:close/>
                </a:path>
                <a:path w="447939" h="455450">
                  <a:moveTo>
                    <a:pt x="102226" y="428142"/>
                  </a:moveTo>
                  <a:lnTo>
                    <a:pt x="100402" y="426084"/>
                  </a:lnTo>
                  <a:lnTo>
                    <a:pt x="98852" y="426084"/>
                  </a:lnTo>
                  <a:lnTo>
                    <a:pt x="102226" y="428142"/>
                  </a:lnTo>
                  <a:close/>
                </a:path>
                <a:path w="447939" h="455450">
                  <a:moveTo>
                    <a:pt x="79838" y="414489"/>
                  </a:moveTo>
                  <a:lnTo>
                    <a:pt x="78919" y="413384"/>
                  </a:lnTo>
                  <a:lnTo>
                    <a:pt x="68711" y="400684"/>
                  </a:lnTo>
                  <a:lnTo>
                    <a:pt x="62811" y="400684"/>
                  </a:lnTo>
                  <a:lnTo>
                    <a:pt x="77576" y="413110"/>
                  </a:lnTo>
                  <a:lnTo>
                    <a:pt x="79838" y="414489"/>
                  </a:lnTo>
                  <a:close/>
                </a:path>
                <a:path w="447939" h="455450">
                  <a:moveTo>
                    <a:pt x="52258" y="391804"/>
                  </a:moveTo>
                  <a:lnTo>
                    <a:pt x="49413" y="387984"/>
                  </a:lnTo>
                  <a:lnTo>
                    <a:pt x="48805" y="387984"/>
                  </a:lnTo>
                  <a:lnTo>
                    <a:pt x="51765" y="391389"/>
                  </a:lnTo>
                  <a:lnTo>
                    <a:pt x="52258" y="391804"/>
                  </a:lnTo>
                  <a:close/>
                </a:path>
                <a:path w="447939" h="455450">
                  <a:moveTo>
                    <a:pt x="48460" y="387588"/>
                  </a:moveTo>
                  <a:lnTo>
                    <a:pt x="42555" y="375284"/>
                  </a:lnTo>
                  <a:lnTo>
                    <a:pt x="37765" y="375284"/>
                  </a:lnTo>
                  <a:lnTo>
                    <a:pt x="48460" y="387588"/>
                  </a:lnTo>
                  <a:close/>
                </a:path>
                <a:path w="447939" h="455450">
                  <a:moveTo>
                    <a:pt x="33597" y="370490"/>
                  </a:moveTo>
                  <a:lnTo>
                    <a:pt x="32649" y="362584"/>
                  </a:lnTo>
                  <a:lnTo>
                    <a:pt x="27346" y="362584"/>
                  </a:lnTo>
                  <a:lnTo>
                    <a:pt x="28938" y="365129"/>
                  </a:lnTo>
                  <a:lnTo>
                    <a:pt x="33597" y="370490"/>
                  </a:lnTo>
                  <a:close/>
                </a:path>
                <a:path w="447939" h="455450">
                  <a:moveTo>
                    <a:pt x="24267" y="357662"/>
                  </a:moveTo>
                  <a:lnTo>
                    <a:pt x="24267" y="349884"/>
                  </a:lnTo>
                  <a:lnTo>
                    <a:pt x="19402" y="349884"/>
                  </a:lnTo>
                  <a:lnTo>
                    <a:pt x="24267" y="357662"/>
                  </a:lnTo>
                  <a:close/>
                </a:path>
                <a:path w="447939" h="455450">
                  <a:moveTo>
                    <a:pt x="16647" y="345479"/>
                  </a:moveTo>
                  <a:lnTo>
                    <a:pt x="16647" y="337184"/>
                  </a:lnTo>
                  <a:lnTo>
                    <a:pt x="11458" y="337184"/>
                  </a:lnTo>
                  <a:lnTo>
                    <a:pt x="16647" y="345479"/>
                  </a:lnTo>
                  <a:close/>
                </a:path>
                <a:path w="447939" h="455450">
                  <a:moveTo>
                    <a:pt x="9789" y="334515"/>
                  </a:moveTo>
                  <a:lnTo>
                    <a:pt x="9789" y="324484"/>
                  </a:lnTo>
                  <a:lnTo>
                    <a:pt x="5444" y="324484"/>
                  </a:lnTo>
                  <a:lnTo>
                    <a:pt x="9647" y="334289"/>
                  </a:lnTo>
                  <a:lnTo>
                    <a:pt x="9789" y="334515"/>
                  </a:lnTo>
                  <a:close/>
                </a:path>
                <a:path w="447939" h="455450">
                  <a:moveTo>
                    <a:pt x="3693" y="320400"/>
                  </a:moveTo>
                  <a:lnTo>
                    <a:pt x="3693" y="311784"/>
                  </a:lnTo>
                  <a:lnTo>
                    <a:pt x="0" y="311784"/>
                  </a:lnTo>
                  <a:lnTo>
                    <a:pt x="3693" y="320400"/>
                  </a:lnTo>
                  <a:close/>
                </a:path>
                <a:path w="447939" h="455450">
                  <a:moveTo>
                    <a:pt x="268974" y="6984"/>
                  </a:moveTo>
                  <a:lnTo>
                    <a:pt x="250979" y="2848"/>
                  </a:lnTo>
                  <a:lnTo>
                    <a:pt x="220115" y="0"/>
                  </a:lnTo>
                  <a:lnTo>
                    <a:pt x="189144" y="1266"/>
                  </a:lnTo>
                  <a:lnTo>
                    <a:pt x="158587" y="6660"/>
                  </a:lnTo>
                  <a:lnTo>
                    <a:pt x="157579" y="6984"/>
                  </a:lnTo>
                  <a:lnTo>
                    <a:pt x="268974" y="6984"/>
                  </a:lnTo>
                  <a:close/>
                </a:path>
                <a:path w="447939" h="455450">
                  <a:moveTo>
                    <a:pt x="137259" y="13526"/>
                  </a:moveTo>
                  <a:lnTo>
                    <a:pt x="128964" y="16196"/>
                  </a:lnTo>
                  <a:lnTo>
                    <a:pt x="121786" y="19684"/>
                  </a:lnTo>
                  <a:lnTo>
                    <a:pt x="131381" y="19684"/>
                  </a:lnTo>
                  <a:lnTo>
                    <a:pt x="137259" y="13526"/>
                  </a:lnTo>
                  <a:close/>
                </a:path>
                <a:path w="447939" h="455450">
                  <a:moveTo>
                    <a:pt x="71935" y="50227"/>
                  </a:moveTo>
                  <a:lnTo>
                    <a:pt x="63809" y="57784"/>
                  </a:lnTo>
                  <a:lnTo>
                    <a:pt x="65956" y="57784"/>
                  </a:lnTo>
                  <a:lnTo>
                    <a:pt x="71935" y="50227"/>
                  </a:lnTo>
                  <a:close/>
                </a:path>
                <a:path w="447939" h="455450">
                  <a:moveTo>
                    <a:pt x="44047" y="78489"/>
                  </a:moveTo>
                  <a:lnTo>
                    <a:pt x="40345" y="83184"/>
                  </a:lnTo>
                  <a:lnTo>
                    <a:pt x="41793" y="83184"/>
                  </a:lnTo>
                  <a:lnTo>
                    <a:pt x="44047" y="78489"/>
                  </a:lnTo>
                  <a:close/>
                </a:path>
                <a:path w="447939" h="455450">
                  <a:moveTo>
                    <a:pt x="31639" y="94230"/>
                  </a:moveTo>
                  <a:lnTo>
                    <a:pt x="30335" y="95884"/>
                  </a:lnTo>
                  <a:lnTo>
                    <a:pt x="31176" y="95884"/>
                  </a:lnTo>
                  <a:lnTo>
                    <a:pt x="31639" y="94230"/>
                  </a:lnTo>
                  <a:close/>
                </a:path>
                <a:path w="447939" h="455450">
                  <a:moveTo>
                    <a:pt x="447939" y="222885"/>
                  </a:moveTo>
                  <a:lnTo>
                    <a:pt x="438130" y="159566"/>
                  </a:lnTo>
                  <a:lnTo>
                    <a:pt x="407941" y="92720"/>
                  </a:lnTo>
                  <a:lnTo>
                    <a:pt x="363087" y="42600"/>
                  </a:lnTo>
                  <a:lnTo>
                    <a:pt x="307759" y="9200"/>
                  </a:lnTo>
                  <a:lnTo>
                    <a:pt x="301329" y="6984"/>
                  </a:lnTo>
                  <a:lnTo>
                    <a:pt x="282688" y="6984"/>
                  </a:lnTo>
                  <a:lnTo>
                    <a:pt x="287778" y="12288"/>
                  </a:lnTo>
                  <a:lnTo>
                    <a:pt x="307268" y="19684"/>
                  </a:lnTo>
                  <a:lnTo>
                    <a:pt x="318249" y="19684"/>
                  </a:lnTo>
                  <a:lnTo>
                    <a:pt x="327711" y="30431"/>
                  </a:lnTo>
                  <a:lnTo>
                    <a:pt x="331255" y="32384"/>
                  </a:lnTo>
                  <a:lnTo>
                    <a:pt x="340269" y="32384"/>
                  </a:lnTo>
                  <a:lnTo>
                    <a:pt x="350761" y="45084"/>
                  </a:lnTo>
                  <a:lnTo>
                    <a:pt x="352335" y="47054"/>
                  </a:lnTo>
                  <a:lnTo>
                    <a:pt x="362953" y="55124"/>
                  </a:lnTo>
                  <a:lnTo>
                    <a:pt x="365532" y="57784"/>
                  </a:lnTo>
                  <a:lnTo>
                    <a:pt x="370691" y="57784"/>
                  </a:lnTo>
                  <a:lnTo>
                    <a:pt x="380121" y="70484"/>
                  </a:lnTo>
                  <a:lnTo>
                    <a:pt x="380883" y="70484"/>
                  </a:lnTo>
                  <a:lnTo>
                    <a:pt x="383858" y="76683"/>
                  </a:lnTo>
                  <a:lnTo>
                    <a:pt x="385472" y="78347"/>
                  </a:lnTo>
                  <a:lnTo>
                    <a:pt x="388895" y="83184"/>
                  </a:lnTo>
                  <a:lnTo>
                    <a:pt x="394599" y="83184"/>
                  </a:lnTo>
                  <a:lnTo>
                    <a:pt x="394599" y="91245"/>
                  </a:lnTo>
                  <a:lnTo>
                    <a:pt x="397882" y="95884"/>
                  </a:lnTo>
                  <a:lnTo>
                    <a:pt x="404505" y="95884"/>
                  </a:lnTo>
                  <a:lnTo>
                    <a:pt x="404505" y="105244"/>
                  </a:lnTo>
                  <a:lnTo>
                    <a:pt x="404760" y="105605"/>
                  </a:lnTo>
                  <a:lnTo>
                    <a:pt x="406240" y="108584"/>
                  </a:lnTo>
                  <a:lnTo>
                    <a:pt x="412125" y="108584"/>
                  </a:lnTo>
                  <a:lnTo>
                    <a:pt x="412125" y="120432"/>
                  </a:lnTo>
                  <a:lnTo>
                    <a:pt x="412548" y="121284"/>
                  </a:lnTo>
                  <a:lnTo>
                    <a:pt x="418983" y="121284"/>
                  </a:lnTo>
                  <a:lnTo>
                    <a:pt x="418983" y="133984"/>
                  </a:lnTo>
                  <a:lnTo>
                    <a:pt x="425079" y="133984"/>
                  </a:lnTo>
                  <a:lnTo>
                    <a:pt x="425079" y="146684"/>
                  </a:lnTo>
                  <a:lnTo>
                    <a:pt x="429651" y="146684"/>
                  </a:lnTo>
                  <a:lnTo>
                    <a:pt x="429651" y="159384"/>
                  </a:lnTo>
                  <a:lnTo>
                    <a:pt x="433461" y="159384"/>
                  </a:lnTo>
                  <a:lnTo>
                    <a:pt x="433461" y="172084"/>
                  </a:lnTo>
                  <a:lnTo>
                    <a:pt x="437271" y="172084"/>
                  </a:lnTo>
                  <a:lnTo>
                    <a:pt x="437271" y="184784"/>
                  </a:lnTo>
                  <a:lnTo>
                    <a:pt x="439557" y="184784"/>
                  </a:lnTo>
                  <a:lnTo>
                    <a:pt x="439557" y="197484"/>
                  </a:lnTo>
                  <a:lnTo>
                    <a:pt x="441843" y="197484"/>
                  </a:lnTo>
                  <a:lnTo>
                    <a:pt x="441843" y="210184"/>
                  </a:lnTo>
                  <a:lnTo>
                    <a:pt x="442605" y="210184"/>
                  </a:lnTo>
                  <a:lnTo>
                    <a:pt x="442605" y="267768"/>
                  </a:lnTo>
                  <a:lnTo>
                    <a:pt x="443530" y="264198"/>
                  </a:lnTo>
                  <a:lnTo>
                    <a:pt x="447939" y="222885"/>
                  </a:lnTo>
                  <a:close/>
                </a:path>
                <a:path w="447939" h="455450">
                  <a:moveTo>
                    <a:pt x="442605" y="267768"/>
                  </a:moveTo>
                  <a:lnTo>
                    <a:pt x="442605" y="210184"/>
                  </a:lnTo>
                  <a:lnTo>
                    <a:pt x="441843" y="248284"/>
                  </a:lnTo>
                  <a:lnTo>
                    <a:pt x="440017" y="260984"/>
                  </a:lnTo>
                  <a:lnTo>
                    <a:pt x="437090" y="273684"/>
                  </a:lnTo>
                  <a:lnTo>
                    <a:pt x="433099" y="299084"/>
                  </a:lnTo>
                  <a:lnTo>
                    <a:pt x="428084" y="311784"/>
                  </a:lnTo>
                  <a:lnTo>
                    <a:pt x="407290" y="349884"/>
                  </a:lnTo>
                  <a:lnTo>
                    <a:pt x="378697" y="387984"/>
                  </a:lnTo>
                  <a:lnTo>
                    <a:pt x="372655" y="394909"/>
                  </a:lnTo>
                  <a:lnTo>
                    <a:pt x="378539" y="389949"/>
                  </a:lnTo>
                  <a:lnTo>
                    <a:pt x="400787" y="364520"/>
                  </a:lnTo>
                  <a:lnTo>
                    <a:pt x="419403" y="335057"/>
                  </a:lnTo>
                  <a:lnTo>
                    <a:pt x="433835" y="301602"/>
                  </a:lnTo>
                  <a:lnTo>
                    <a:pt x="442605" y="267768"/>
                  </a:lnTo>
                  <a:close/>
                </a:path>
                <a:path w="447939" h="455450">
                  <a:moveTo>
                    <a:pt x="349842" y="413384"/>
                  </a:moveTo>
                  <a:lnTo>
                    <a:pt x="343364" y="413384"/>
                  </a:lnTo>
                  <a:lnTo>
                    <a:pt x="331964" y="424444"/>
                  </a:lnTo>
                  <a:lnTo>
                    <a:pt x="349842" y="413384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46639" y="3549396"/>
              <a:ext cx="457200" cy="457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42067" y="3545547"/>
              <a:ext cx="467106" cy="465013"/>
            </a:xfrm>
            <a:custGeom>
              <a:avLst/>
              <a:gdLst/>
              <a:ahLst/>
              <a:cxnLst/>
              <a:rect l="l" t="t" r="r" b="b"/>
              <a:pathLst>
                <a:path w="467106" h="465013">
                  <a:moveTo>
                    <a:pt x="467106" y="232448"/>
                  </a:moveTo>
                  <a:lnTo>
                    <a:pt x="457297" y="169129"/>
                  </a:lnTo>
                  <a:lnTo>
                    <a:pt x="427108" y="102283"/>
                  </a:lnTo>
                  <a:lnTo>
                    <a:pt x="382253" y="52163"/>
                  </a:lnTo>
                  <a:lnTo>
                    <a:pt x="326926" y="18763"/>
                  </a:lnTo>
                  <a:lnTo>
                    <a:pt x="265317" y="2076"/>
                  </a:lnTo>
                  <a:lnTo>
                    <a:pt x="233467" y="0"/>
                  </a:lnTo>
                  <a:lnTo>
                    <a:pt x="201619" y="2099"/>
                  </a:lnTo>
                  <a:lnTo>
                    <a:pt x="140023" y="18825"/>
                  </a:lnTo>
                  <a:lnTo>
                    <a:pt x="84723" y="52249"/>
                  </a:lnTo>
                  <a:lnTo>
                    <a:pt x="39910" y="102365"/>
                  </a:lnTo>
                  <a:lnTo>
                    <a:pt x="9776" y="169168"/>
                  </a:lnTo>
                  <a:lnTo>
                    <a:pt x="1523" y="208826"/>
                  </a:lnTo>
                  <a:lnTo>
                    <a:pt x="0" y="233210"/>
                  </a:lnTo>
                  <a:lnTo>
                    <a:pt x="1524" y="256832"/>
                  </a:lnTo>
                  <a:lnTo>
                    <a:pt x="3048" y="268262"/>
                  </a:lnTo>
                  <a:lnTo>
                    <a:pt x="9906" y="294313"/>
                  </a:lnTo>
                  <a:lnTo>
                    <a:pt x="9905" y="221018"/>
                  </a:lnTo>
                  <a:lnTo>
                    <a:pt x="10667" y="209588"/>
                  </a:lnTo>
                  <a:lnTo>
                    <a:pt x="19171" y="170689"/>
                  </a:lnTo>
                  <a:lnTo>
                    <a:pt x="49395" y="105582"/>
                  </a:lnTo>
                  <a:lnTo>
                    <a:pt x="93770" y="57308"/>
                  </a:lnTo>
                  <a:lnTo>
                    <a:pt x="148130" y="25759"/>
                  </a:lnTo>
                  <a:lnTo>
                    <a:pt x="208311" y="10829"/>
                  </a:lnTo>
                  <a:lnTo>
                    <a:pt x="239282" y="9563"/>
                  </a:lnTo>
                  <a:lnTo>
                    <a:pt x="270146" y="12411"/>
                  </a:lnTo>
                  <a:lnTo>
                    <a:pt x="329471" y="30400"/>
                  </a:lnTo>
                  <a:lnTo>
                    <a:pt x="382119" y="64687"/>
                  </a:lnTo>
                  <a:lnTo>
                    <a:pt x="423927" y="115168"/>
                  </a:lnTo>
                  <a:lnTo>
                    <a:pt x="450728" y="181735"/>
                  </a:lnTo>
                  <a:lnTo>
                    <a:pt x="457200" y="221018"/>
                  </a:lnTo>
                  <a:lnTo>
                    <a:pt x="457200" y="294969"/>
                  </a:lnTo>
                  <a:lnTo>
                    <a:pt x="462697" y="273761"/>
                  </a:lnTo>
                  <a:lnTo>
                    <a:pt x="467106" y="232448"/>
                  </a:lnTo>
                  <a:close/>
                </a:path>
                <a:path w="467106" h="465013">
                  <a:moveTo>
                    <a:pt x="457200" y="294969"/>
                  </a:moveTo>
                  <a:lnTo>
                    <a:pt x="457200" y="244640"/>
                  </a:lnTo>
                  <a:lnTo>
                    <a:pt x="451101" y="283042"/>
                  </a:lnTo>
                  <a:lnTo>
                    <a:pt x="440300" y="317671"/>
                  </a:lnTo>
                  <a:lnTo>
                    <a:pt x="406589" y="375504"/>
                  </a:lnTo>
                  <a:lnTo>
                    <a:pt x="360071" y="417936"/>
                  </a:lnTo>
                  <a:lnTo>
                    <a:pt x="304750" y="444766"/>
                  </a:lnTo>
                  <a:lnTo>
                    <a:pt x="244630" y="455790"/>
                  </a:lnTo>
                  <a:lnTo>
                    <a:pt x="214022" y="455311"/>
                  </a:lnTo>
                  <a:lnTo>
                    <a:pt x="154211" y="442247"/>
                  </a:lnTo>
                  <a:lnTo>
                    <a:pt x="99612" y="412871"/>
                  </a:lnTo>
                  <a:lnTo>
                    <a:pt x="54228" y="366981"/>
                  </a:lnTo>
                  <a:lnTo>
                    <a:pt x="22065" y="304373"/>
                  </a:lnTo>
                  <a:lnTo>
                    <a:pt x="12192" y="266738"/>
                  </a:lnTo>
                  <a:lnTo>
                    <a:pt x="9906" y="243878"/>
                  </a:lnTo>
                  <a:lnTo>
                    <a:pt x="9906" y="294313"/>
                  </a:lnTo>
                  <a:lnTo>
                    <a:pt x="28814" y="343852"/>
                  </a:lnTo>
                  <a:lnTo>
                    <a:pt x="70931" y="400952"/>
                  </a:lnTo>
                  <a:lnTo>
                    <a:pt x="124988" y="439898"/>
                  </a:lnTo>
                  <a:lnTo>
                    <a:pt x="186573" y="461026"/>
                  </a:lnTo>
                  <a:lnTo>
                    <a:pt x="218810" y="465013"/>
                  </a:lnTo>
                  <a:lnTo>
                    <a:pt x="251274" y="464672"/>
                  </a:lnTo>
                  <a:lnTo>
                    <a:pt x="314679" y="451173"/>
                  </a:lnTo>
                  <a:lnTo>
                    <a:pt x="372376" y="420864"/>
                  </a:lnTo>
                  <a:lnTo>
                    <a:pt x="419954" y="374083"/>
                  </a:lnTo>
                  <a:lnTo>
                    <a:pt x="453001" y="311166"/>
                  </a:lnTo>
                  <a:lnTo>
                    <a:pt x="457200" y="294969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3886333" y="3584447"/>
              <a:ext cx="177800" cy="3771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2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137545" y="3157727"/>
              <a:ext cx="834389" cy="478536"/>
            </a:xfrm>
            <a:custGeom>
              <a:avLst/>
              <a:gdLst/>
              <a:ahLst/>
              <a:cxnLst/>
              <a:rect l="l" t="t" r="r" b="b"/>
              <a:pathLst>
                <a:path w="834389" h="478536">
                  <a:moveTo>
                    <a:pt x="60755" y="411515"/>
                  </a:moveTo>
                  <a:lnTo>
                    <a:pt x="36576" y="366522"/>
                  </a:lnTo>
                  <a:lnTo>
                    <a:pt x="0" y="458724"/>
                  </a:lnTo>
                  <a:lnTo>
                    <a:pt x="49530" y="468864"/>
                  </a:lnTo>
                  <a:lnTo>
                    <a:pt x="49530" y="417576"/>
                  </a:lnTo>
                  <a:lnTo>
                    <a:pt x="60755" y="411515"/>
                  </a:lnTo>
                  <a:close/>
                </a:path>
                <a:path w="834389" h="478536">
                  <a:moveTo>
                    <a:pt x="72700" y="433740"/>
                  </a:moveTo>
                  <a:lnTo>
                    <a:pt x="60755" y="411515"/>
                  </a:lnTo>
                  <a:lnTo>
                    <a:pt x="49530" y="417576"/>
                  </a:lnTo>
                  <a:lnTo>
                    <a:pt x="61722" y="439674"/>
                  </a:lnTo>
                  <a:lnTo>
                    <a:pt x="72700" y="433740"/>
                  </a:lnTo>
                  <a:close/>
                </a:path>
                <a:path w="834389" h="478536">
                  <a:moveTo>
                    <a:pt x="96774" y="478536"/>
                  </a:moveTo>
                  <a:lnTo>
                    <a:pt x="72700" y="433740"/>
                  </a:lnTo>
                  <a:lnTo>
                    <a:pt x="61722" y="439674"/>
                  </a:lnTo>
                  <a:lnTo>
                    <a:pt x="49530" y="417576"/>
                  </a:lnTo>
                  <a:lnTo>
                    <a:pt x="49530" y="468864"/>
                  </a:lnTo>
                  <a:lnTo>
                    <a:pt x="96774" y="478536"/>
                  </a:lnTo>
                  <a:close/>
                </a:path>
                <a:path w="834389" h="478536">
                  <a:moveTo>
                    <a:pt x="834390" y="22098"/>
                  </a:moveTo>
                  <a:lnTo>
                    <a:pt x="822960" y="0"/>
                  </a:lnTo>
                  <a:lnTo>
                    <a:pt x="60755" y="411515"/>
                  </a:lnTo>
                  <a:lnTo>
                    <a:pt x="72700" y="433740"/>
                  </a:lnTo>
                  <a:lnTo>
                    <a:pt x="834390" y="220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37545" y="3157727"/>
              <a:ext cx="834389" cy="478536"/>
            </a:xfrm>
            <a:custGeom>
              <a:avLst/>
              <a:gdLst/>
              <a:ahLst/>
              <a:cxnLst/>
              <a:rect l="l" t="t" r="r" b="b"/>
              <a:pathLst>
                <a:path w="834389" h="478536">
                  <a:moveTo>
                    <a:pt x="60755" y="411515"/>
                  </a:moveTo>
                  <a:lnTo>
                    <a:pt x="36576" y="366522"/>
                  </a:lnTo>
                  <a:lnTo>
                    <a:pt x="0" y="458724"/>
                  </a:lnTo>
                  <a:lnTo>
                    <a:pt x="49530" y="468864"/>
                  </a:lnTo>
                  <a:lnTo>
                    <a:pt x="49530" y="417576"/>
                  </a:lnTo>
                  <a:lnTo>
                    <a:pt x="60755" y="411515"/>
                  </a:lnTo>
                  <a:close/>
                </a:path>
                <a:path w="834389" h="478536">
                  <a:moveTo>
                    <a:pt x="72700" y="433740"/>
                  </a:moveTo>
                  <a:lnTo>
                    <a:pt x="60755" y="411515"/>
                  </a:lnTo>
                  <a:lnTo>
                    <a:pt x="49530" y="417576"/>
                  </a:lnTo>
                  <a:lnTo>
                    <a:pt x="61722" y="439674"/>
                  </a:lnTo>
                  <a:lnTo>
                    <a:pt x="72700" y="433740"/>
                  </a:lnTo>
                  <a:close/>
                </a:path>
                <a:path w="834389" h="478536">
                  <a:moveTo>
                    <a:pt x="96774" y="478536"/>
                  </a:moveTo>
                  <a:lnTo>
                    <a:pt x="72700" y="433740"/>
                  </a:lnTo>
                  <a:lnTo>
                    <a:pt x="61722" y="439674"/>
                  </a:lnTo>
                  <a:lnTo>
                    <a:pt x="49530" y="417576"/>
                  </a:lnTo>
                  <a:lnTo>
                    <a:pt x="49530" y="468864"/>
                  </a:lnTo>
                  <a:lnTo>
                    <a:pt x="96774" y="478536"/>
                  </a:lnTo>
                  <a:close/>
                </a:path>
                <a:path w="834389" h="478536">
                  <a:moveTo>
                    <a:pt x="834390" y="22098"/>
                  </a:moveTo>
                  <a:lnTo>
                    <a:pt x="822960" y="0"/>
                  </a:lnTo>
                  <a:lnTo>
                    <a:pt x="60755" y="411515"/>
                  </a:lnTo>
                  <a:lnTo>
                    <a:pt x="72700" y="433740"/>
                  </a:lnTo>
                  <a:lnTo>
                    <a:pt x="834390" y="220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11993" y="4006596"/>
              <a:ext cx="127253" cy="609600"/>
            </a:xfrm>
            <a:custGeom>
              <a:avLst/>
              <a:gdLst/>
              <a:ahLst/>
              <a:cxnLst/>
              <a:rect l="l" t="t" r="r" b="b"/>
              <a:pathLst>
                <a:path w="127253" h="609600">
                  <a:moveTo>
                    <a:pt x="127253" y="533400"/>
                  </a:moveTo>
                  <a:lnTo>
                    <a:pt x="0" y="533400"/>
                  </a:lnTo>
                  <a:lnTo>
                    <a:pt x="51053" y="594910"/>
                  </a:lnTo>
                  <a:lnTo>
                    <a:pt x="51053" y="546353"/>
                  </a:lnTo>
                  <a:lnTo>
                    <a:pt x="76200" y="546353"/>
                  </a:lnTo>
                  <a:lnTo>
                    <a:pt x="76200" y="594178"/>
                  </a:lnTo>
                  <a:lnTo>
                    <a:pt x="127253" y="533400"/>
                  </a:lnTo>
                  <a:close/>
                </a:path>
                <a:path w="127253" h="609600">
                  <a:moveTo>
                    <a:pt x="76200" y="533400"/>
                  </a:moveTo>
                  <a:lnTo>
                    <a:pt x="76200" y="0"/>
                  </a:lnTo>
                  <a:lnTo>
                    <a:pt x="51053" y="0"/>
                  </a:lnTo>
                  <a:lnTo>
                    <a:pt x="51053" y="533400"/>
                  </a:lnTo>
                  <a:lnTo>
                    <a:pt x="76200" y="533400"/>
                  </a:lnTo>
                  <a:close/>
                </a:path>
                <a:path w="127253" h="609600">
                  <a:moveTo>
                    <a:pt x="76200" y="594178"/>
                  </a:moveTo>
                  <a:lnTo>
                    <a:pt x="76200" y="546353"/>
                  </a:lnTo>
                  <a:lnTo>
                    <a:pt x="51053" y="546353"/>
                  </a:lnTo>
                  <a:lnTo>
                    <a:pt x="51053" y="594910"/>
                  </a:lnTo>
                  <a:lnTo>
                    <a:pt x="63246" y="609600"/>
                  </a:lnTo>
                  <a:lnTo>
                    <a:pt x="76200" y="59417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11993" y="4006596"/>
              <a:ext cx="127253" cy="609600"/>
            </a:xfrm>
            <a:custGeom>
              <a:avLst/>
              <a:gdLst/>
              <a:ahLst/>
              <a:cxnLst/>
              <a:rect l="l" t="t" r="r" b="b"/>
              <a:pathLst>
                <a:path w="127253" h="609600">
                  <a:moveTo>
                    <a:pt x="127253" y="533400"/>
                  </a:moveTo>
                  <a:lnTo>
                    <a:pt x="0" y="533400"/>
                  </a:lnTo>
                  <a:lnTo>
                    <a:pt x="51053" y="594910"/>
                  </a:lnTo>
                  <a:lnTo>
                    <a:pt x="51053" y="546353"/>
                  </a:lnTo>
                  <a:lnTo>
                    <a:pt x="76200" y="546353"/>
                  </a:lnTo>
                  <a:lnTo>
                    <a:pt x="76200" y="594178"/>
                  </a:lnTo>
                  <a:lnTo>
                    <a:pt x="127253" y="533400"/>
                  </a:lnTo>
                  <a:close/>
                </a:path>
                <a:path w="127253" h="609600">
                  <a:moveTo>
                    <a:pt x="76200" y="533400"/>
                  </a:moveTo>
                  <a:lnTo>
                    <a:pt x="76200" y="0"/>
                  </a:lnTo>
                  <a:lnTo>
                    <a:pt x="51053" y="0"/>
                  </a:lnTo>
                  <a:lnTo>
                    <a:pt x="51053" y="533400"/>
                  </a:lnTo>
                  <a:lnTo>
                    <a:pt x="76200" y="533400"/>
                  </a:lnTo>
                  <a:close/>
                </a:path>
                <a:path w="127253" h="609600">
                  <a:moveTo>
                    <a:pt x="76200" y="594178"/>
                  </a:moveTo>
                  <a:lnTo>
                    <a:pt x="76200" y="546353"/>
                  </a:lnTo>
                  <a:lnTo>
                    <a:pt x="51053" y="546353"/>
                  </a:lnTo>
                  <a:lnTo>
                    <a:pt x="51053" y="594910"/>
                  </a:lnTo>
                  <a:lnTo>
                    <a:pt x="63246" y="609600"/>
                  </a:lnTo>
                  <a:lnTo>
                    <a:pt x="76200" y="59417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31449" y="4995671"/>
              <a:ext cx="834389" cy="478536"/>
            </a:xfrm>
            <a:custGeom>
              <a:avLst/>
              <a:gdLst/>
              <a:ahLst/>
              <a:cxnLst/>
              <a:rect l="l" t="t" r="r" b="b"/>
              <a:pathLst>
                <a:path w="834389" h="478536">
                  <a:moveTo>
                    <a:pt x="773827" y="411613"/>
                  </a:moveTo>
                  <a:lnTo>
                    <a:pt x="12191" y="0"/>
                  </a:lnTo>
                  <a:lnTo>
                    <a:pt x="0" y="22098"/>
                  </a:lnTo>
                  <a:lnTo>
                    <a:pt x="761502" y="434390"/>
                  </a:lnTo>
                  <a:lnTo>
                    <a:pt x="773827" y="411613"/>
                  </a:lnTo>
                  <a:close/>
                </a:path>
                <a:path w="834389" h="478536">
                  <a:moveTo>
                    <a:pt x="784859" y="468863"/>
                  </a:moveTo>
                  <a:lnTo>
                    <a:pt x="784859" y="417575"/>
                  </a:lnTo>
                  <a:lnTo>
                    <a:pt x="772667" y="440435"/>
                  </a:lnTo>
                  <a:lnTo>
                    <a:pt x="761502" y="434390"/>
                  </a:lnTo>
                  <a:lnTo>
                    <a:pt x="737615" y="478536"/>
                  </a:lnTo>
                  <a:lnTo>
                    <a:pt x="784859" y="468863"/>
                  </a:lnTo>
                  <a:close/>
                </a:path>
                <a:path w="834389" h="478536">
                  <a:moveTo>
                    <a:pt x="784859" y="417575"/>
                  </a:moveTo>
                  <a:lnTo>
                    <a:pt x="773827" y="411613"/>
                  </a:lnTo>
                  <a:lnTo>
                    <a:pt x="761502" y="434390"/>
                  </a:lnTo>
                  <a:lnTo>
                    <a:pt x="772667" y="440435"/>
                  </a:lnTo>
                  <a:lnTo>
                    <a:pt x="784859" y="417575"/>
                  </a:lnTo>
                  <a:close/>
                </a:path>
                <a:path w="834389" h="478536">
                  <a:moveTo>
                    <a:pt x="834389" y="458723"/>
                  </a:moveTo>
                  <a:lnTo>
                    <a:pt x="797813" y="367284"/>
                  </a:lnTo>
                  <a:lnTo>
                    <a:pt x="773827" y="411613"/>
                  </a:lnTo>
                  <a:lnTo>
                    <a:pt x="784859" y="417575"/>
                  </a:lnTo>
                  <a:lnTo>
                    <a:pt x="784859" y="468863"/>
                  </a:lnTo>
                  <a:lnTo>
                    <a:pt x="834389" y="458723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31449" y="4995671"/>
              <a:ext cx="834389" cy="478536"/>
            </a:xfrm>
            <a:custGeom>
              <a:avLst/>
              <a:gdLst/>
              <a:ahLst/>
              <a:cxnLst/>
              <a:rect l="l" t="t" r="r" b="b"/>
              <a:pathLst>
                <a:path w="834389" h="478536">
                  <a:moveTo>
                    <a:pt x="773827" y="411613"/>
                  </a:moveTo>
                  <a:lnTo>
                    <a:pt x="12191" y="0"/>
                  </a:lnTo>
                  <a:lnTo>
                    <a:pt x="0" y="22098"/>
                  </a:lnTo>
                  <a:lnTo>
                    <a:pt x="761502" y="434390"/>
                  </a:lnTo>
                  <a:lnTo>
                    <a:pt x="773827" y="411613"/>
                  </a:lnTo>
                  <a:close/>
                </a:path>
                <a:path w="834389" h="478536">
                  <a:moveTo>
                    <a:pt x="784859" y="468863"/>
                  </a:moveTo>
                  <a:lnTo>
                    <a:pt x="784859" y="417575"/>
                  </a:lnTo>
                  <a:lnTo>
                    <a:pt x="772667" y="440435"/>
                  </a:lnTo>
                  <a:lnTo>
                    <a:pt x="761502" y="434390"/>
                  </a:lnTo>
                  <a:lnTo>
                    <a:pt x="737615" y="478536"/>
                  </a:lnTo>
                  <a:lnTo>
                    <a:pt x="784859" y="468863"/>
                  </a:lnTo>
                  <a:close/>
                </a:path>
                <a:path w="834389" h="478536">
                  <a:moveTo>
                    <a:pt x="784859" y="417575"/>
                  </a:moveTo>
                  <a:lnTo>
                    <a:pt x="773827" y="411613"/>
                  </a:lnTo>
                  <a:lnTo>
                    <a:pt x="761502" y="434390"/>
                  </a:lnTo>
                  <a:lnTo>
                    <a:pt x="772667" y="440435"/>
                  </a:lnTo>
                  <a:lnTo>
                    <a:pt x="784859" y="417575"/>
                  </a:lnTo>
                  <a:close/>
                </a:path>
                <a:path w="834389" h="478536">
                  <a:moveTo>
                    <a:pt x="834389" y="458723"/>
                  </a:moveTo>
                  <a:lnTo>
                    <a:pt x="797813" y="367284"/>
                  </a:lnTo>
                  <a:lnTo>
                    <a:pt x="773827" y="411613"/>
                  </a:lnTo>
                  <a:lnTo>
                    <a:pt x="784859" y="417575"/>
                  </a:lnTo>
                  <a:lnTo>
                    <a:pt x="784859" y="468863"/>
                  </a:lnTo>
                  <a:lnTo>
                    <a:pt x="834389" y="458723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16181" y="3158489"/>
              <a:ext cx="683513" cy="469391"/>
            </a:xfrm>
            <a:custGeom>
              <a:avLst/>
              <a:gdLst/>
              <a:ahLst/>
              <a:cxnLst/>
              <a:rect l="l" t="t" r="r" b="b"/>
              <a:pathLst>
                <a:path w="683513" h="469391">
                  <a:moveTo>
                    <a:pt x="627533" y="405455"/>
                  </a:moveTo>
                  <a:lnTo>
                    <a:pt x="14477" y="0"/>
                  </a:lnTo>
                  <a:lnTo>
                    <a:pt x="0" y="20574"/>
                  </a:lnTo>
                  <a:lnTo>
                    <a:pt x="613537" y="426602"/>
                  </a:lnTo>
                  <a:lnTo>
                    <a:pt x="627533" y="405455"/>
                  </a:lnTo>
                  <a:close/>
                </a:path>
                <a:path w="683513" h="469391">
                  <a:moveTo>
                    <a:pt x="637793" y="463278"/>
                  </a:moveTo>
                  <a:lnTo>
                    <a:pt x="637793" y="412242"/>
                  </a:lnTo>
                  <a:lnTo>
                    <a:pt x="624077" y="433578"/>
                  </a:lnTo>
                  <a:lnTo>
                    <a:pt x="613537" y="426602"/>
                  </a:lnTo>
                  <a:lnTo>
                    <a:pt x="585215" y="469392"/>
                  </a:lnTo>
                  <a:lnTo>
                    <a:pt x="637793" y="463278"/>
                  </a:lnTo>
                  <a:close/>
                </a:path>
                <a:path w="683513" h="469391">
                  <a:moveTo>
                    <a:pt x="637793" y="412242"/>
                  </a:moveTo>
                  <a:lnTo>
                    <a:pt x="627533" y="405455"/>
                  </a:lnTo>
                  <a:lnTo>
                    <a:pt x="613537" y="426602"/>
                  </a:lnTo>
                  <a:lnTo>
                    <a:pt x="624077" y="433578"/>
                  </a:lnTo>
                  <a:lnTo>
                    <a:pt x="637793" y="412242"/>
                  </a:lnTo>
                  <a:close/>
                </a:path>
                <a:path w="683513" h="469391">
                  <a:moveTo>
                    <a:pt x="683513" y="457962"/>
                  </a:moveTo>
                  <a:lnTo>
                    <a:pt x="655319" y="363473"/>
                  </a:lnTo>
                  <a:lnTo>
                    <a:pt x="627533" y="405455"/>
                  </a:lnTo>
                  <a:lnTo>
                    <a:pt x="637793" y="412242"/>
                  </a:lnTo>
                  <a:lnTo>
                    <a:pt x="637793" y="463278"/>
                  </a:lnTo>
                  <a:lnTo>
                    <a:pt x="683513" y="457962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16181" y="3158489"/>
              <a:ext cx="683513" cy="469391"/>
            </a:xfrm>
            <a:custGeom>
              <a:avLst/>
              <a:gdLst/>
              <a:ahLst/>
              <a:cxnLst/>
              <a:rect l="l" t="t" r="r" b="b"/>
              <a:pathLst>
                <a:path w="683513" h="469391">
                  <a:moveTo>
                    <a:pt x="627533" y="405455"/>
                  </a:moveTo>
                  <a:lnTo>
                    <a:pt x="14477" y="0"/>
                  </a:lnTo>
                  <a:lnTo>
                    <a:pt x="0" y="20574"/>
                  </a:lnTo>
                  <a:lnTo>
                    <a:pt x="613537" y="426602"/>
                  </a:lnTo>
                  <a:lnTo>
                    <a:pt x="627533" y="405455"/>
                  </a:lnTo>
                  <a:close/>
                </a:path>
                <a:path w="683513" h="469391">
                  <a:moveTo>
                    <a:pt x="637793" y="463278"/>
                  </a:moveTo>
                  <a:lnTo>
                    <a:pt x="637793" y="412242"/>
                  </a:lnTo>
                  <a:lnTo>
                    <a:pt x="624077" y="433578"/>
                  </a:lnTo>
                  <a:lnTo>
                    <a:pt x="613537" y="426602"/>
                  </a:lnTo>
                  <a:lnTo>
                    <a:pt x="585215" y="469392"/>
                  </a:lnTo>
                  <a:lnTo>
                    <a:pt x="637793" y="463278"/>
                  </a:lnTo>
                  <a:close/>
                </a:path>
                <a:path w="683513" h="469391">
                  <a:moveTo>
                    <a:pt x="637793" y="412242"/>
                  </a:moveTo>
                  <a:lnTo>
                    <a:pt x="627533" y="405455"/>
                  </a:lnTo>
                  <a:lnTo>
                    <a:pt x="613537" y="426602"/>
                  </a:lnTo>
                  <a:lnTo>
                    <a:pt x="624077" y="433578"/>
                  </a:lnTo>
                  <a:lnTo>
                    <a:pt x="637793" y="412242"/>
                  </a:lnTo>
                  <a:close/>
                </a:path>
                <a:path w="683513" h="469391">
                  <a:moveTo>
                    <a:pt x="683513" y="457962"/>
                  </a:moveTo>
                  <a:lnTo>
                    <a:pt x="655319" y="363473"/>
                  </a:lnTo>
                  <a:lnTo>
                    <a:pt x="627533" y="405455"/>
                  </a:lnTo>
                  <a:lnTo>
                    <a:pt x="637793" y="412242"/>
                  </a:lnTo>
                  <a:lnTo>
                    <a:pt x="637793" y="463278"/>
                  </a:lnTo>
                  <a:lnTo>
                    <a:pt x="683513" y="457962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97993" y="4006596"/>
              <a:ext cx="127253" cy="609600"/>
            </a:xfrm>
            <a:custGeom>
              <a:avLst/>
              <a:gdLst/>
              <a:ahLst/>
              <a:cxnLst/>
              <a:rect l="l" t="t" r="r" b="b"/>
              <a:pathLst>
                <a:path w="127253" h="609600">
                  <a:moveTo>
                    <a:pt x="127253" y="533400"/>
                  </a:moveTo>
                  <a:lnTo>
                    <a:pt x="0" y="533400"/>
                  </a:lnTo>
                  <a:lnTo>
                    <a:pt x="51053" y="594923"/>
                  </a:lnTo>
                  <a:lnTo>
                    <a:pt x="51053" y="546353"/>
                  </a:lnTo>
                  <a:lnTo>
                    <a:pt x="76200" y="546353"/>
                  </a:lnTo>
                  <a:lnTo>
                    <a:pt x="76200" y="594166"/>
                  </a:lnTo>
                  <a:lnTo>
                    <a:pt x="127253" y="533400"/>
                  </a:lnTo>
                  <a:close/>
                </a:path>
                <a:path w="127253" h="609600">
                  <a:moveTo>
                    <a:pt x="76200" y="533400"/>
                  </a:moveTo>
                  <a:lnTo>
                    <a:pt x="76200" y="0"/>
                  </a:lnTo>
                  <a:lnTo>
                    <a:pt x="51053" y="0"/>
                  </a:lnTo>
                  <a:lnTo>
                    <a:pt x="51053" y="533400"/>
                  </a:lnTo>
                  <a:lnTo>
                    <a:pt x="76200" y="533400"/>
                  </a:lnTo>
                  <a:close/>
                </a:path>
                <a:path w="127253" h="609600">
                  <a:moveTo>
                    <a:pt x="76200" y="594166"/>
                  </a:moveTo>
                  <a:lnTo>
                    <a:pt x="76200" y="546353"/>
                  </a:lnTo>
                  <a:lnTo>
                    <a:pt x="51053" y="546353"/>
                  </a:lnTo>
                  <a:lnTo>
                    <a:pt x="51053" y="594923"/>
                  </a:lnTo>
                  <a:lnTo>
                    <a:pt x="63233" y="609600"/>
                  </a:lnTo>
                  <a:lnTo>
                    <a:pt x="76200" y="594166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97993" y="4006596"/>
              <a:ext cx="127253" cy="609600"/>
            </a:xfrm>
            <a:custGeom>
              <a:avLst/>
              <a:gdLst/>
              <a:ahLst/>
              <a:cxnLst/>
              <a:rect l="l" t="t" r="r" b="b"/>
              <a:pathLst>
                <a:path w="127253" h="609600">
                  <a:moveTo>
                    <a:pt x="127253" y="533400"/>
                  </a:moveTo>
                  <a:lnTo>
                    <a:pt x="0" y="533400"/>
                  </a:lnTo>
                  <a:lnTo>
                    <a:pt x="51053" y="594923"/>
                  </a:lnTo>
                  <a:lnTo>
                    <a:pt x="51053" y="546353"/>
                  </a:lnTo>
                  <a:lnTo>
                    <a:pt x="76200" y="546353"/>
                  </a:lnTo>
                  <a:lnTo>
                    <a:pt x="76200" y="594166"/>
                  </a:lnTo>
                  <a:lnTo>
                    <a:pt x="127253" y="533400"/>
                  </a:lnTo>
                  <a:close/>
                </a:path>
                <a:path w="127253" h="609600">
                  <a:moveTo>
                    <a:pt x="76200" y="533400"/>
                  </a:moveTo>
                  <a:lnTo>
                    <a:pt x="76200" y="0"/>
                  </a:lnTo>
                  <a:lnTo>
                    <a:pt x="51053" y="0"/>
                  </a:lnTo>
                  <a:lnTo>
                    <a:pt x="51053" y="533400"/>
                  </a:lnTo>
                  <a:lnTo>
                    <a:pt x="76200" y="533400"/>
                  </a:lnTo>
                  <a:close/>
                </a:path>
                <a:path w="127253" h="609600">
                  <a:moveTo>
                    <a:pt x="76200" y="594166"/>
                  </a:moveTo>
                  <a:lnTo>
                    <a:pt x="76200" y="546353"/>
                  </a:lnTo>
                  <a:lnTo>
                    <a:pt x="51053" y="546353"/>
                  </a:lnTo>
                  <a:lnTo>
                    <a:pt x="51053" y="594923"/>
                  </a:lnTo>
                  <a:lnTo>
                    <a:pt x="63233" y="609600"/>
                  </a:lnTo>
                  <a:lnTo>
                    <a:pt x="76200" y="594166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935416" y="2447920"/>
              <a:ext cx="347918" cy="430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object 14"/>
            <p:cNvSpPr txBox="1"/>
            <p:nvPr/>
          </p:nvSpPr>
          <p:spPr>
            <a:xfrm>
              <a:off x="5105400" y="2975610"/>
              <a:ext cx="177800" cy="3771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l-GR"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1</a:t>
              </a:r>
              <a:endParaRPr sz="24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0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Κατευθυνόμενα Γραφήματα &amp; Σχέσεις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354965" marR="127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Τ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α</a:t>
            </a:r>
            <a:r>
              <a:rPr lang="el-GR" sz="2000" spc="1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κατευθυνόμενα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 γραφήματα</a:t>
            </a:r>
            <a:r>
              <a:rPr lang="el-GR" sz="2000" spc="2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μπορούν να χρησιμοποιηθούν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για</a:t>
            </a:r>
            <a:r>
              <a:rPr lang="el-GR" sz="20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την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αναπαράσταση</a:t>
            </a:r>
            <a:r>
              <a:rPr lang="el-GR" sz="2000" spc="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διμελών σχέσεω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ν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endParaRPr lang="el-GR" sz="2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755650" marR="877569" lvl="1">
              <a:lnSpc>
                <a:spcPct val="120000"/>
              </a:lnSpc>
              <a:spcBef>
                <a:spcPts val="5"/>
              </a:spcBef>
              <a:buFont typeface="Times New Roman"/>
              <a:buChar char="–"/>
              <a:tabLst>
                <a:tab pos="755015" algn="l"/>
                <a:tab pos="1551305" algn="l"/>
                <a:tab pos="1706880" algn="l"/>
                <a:tab pos="3155315" algn="l"/>
                <a:tab pos="6374130" algn="l"/>
                <a:tab pos="6540500" algn="l"/>
              </a:tabLst>
            </a:pPr>
            <a:r>
              <a:rPr lang="el-GR" sz="1800" dirty="0">
                <a:solidFill>
                  <a:srgbClr val="2F2B20"/>
                </a:solidFill>
                <a:latin typeface="Times New Roman"/>
                <a:cs typeface="Times New Roman"/>
              </a:rPr>
              <a:t>Μία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latin typeface="Times New Roman"/>
                <a:cs typeface="Times New Roman"/>
              </a:rPr>
              <a:t>σχέση	</a:t>
            </a:r>
            <a:r>
              <a:rPr lang="en-US" sz="18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</a:t>
            </a:r>
            <a:r>
              <a:rPr lang="el-GR" sz="18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αναπαρίσταται</a:t>
            </a:r>
            <a:r>
              <a:rPr lang="el-GR" sz="1800" spc="-2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απ</a:t>
            </a:r>
            <a:r>
              <a:rPr lang="el-GR" sz="1800" dirty="0">
                <a:solidFill>
                  <a:srgbClr val="2F2B20"/>
                </a:solidFill>
                <a:latin typeface="Times New Roman"/>
                <a:cs typeface="Times New Roman"/>
              </a:rPr>
              <a:t>ό</a:t>
            </a:r>
            <a:r>
              <a:rPr lang="el-GR" sz="18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latin typeface="Times New Roman"/>
                <a:cs typeface="Times New Roman"/>
              </a:rPr>
              <a:t>τον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γράφο</a:t>
            </a:r>
            <a:r>
              <a:rPr lang="el-GR" sz="18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18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G = (D , E) </a:t>
            </a:r>
            <a:r>
              <a:rPr lang="en-US" sz="18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</a:t>
            </a:r>
            <a:r>
              <a:rPr lang="el-GR" sz="1800" spc="-5" dirty="0" smtClean="0">
                <a:solidFill>
                  <a:srgbClr val="2F2B20"/>
                </a:solidFill>
                <a:latin typeface="Times New Roman"/>
                <a:cs typeface="Times New Roman"/>
              </a:rPr>
              <a:t>όπο</a:t>
            </a:r>
            <a:r>
              <a:rPr lang="el-GR" sz="18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υ	</a:t>
            </a:r>
            <a:endParaRPr lang="el-GR" sz="1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lvl="1" indent="0">
              <a:lnSpc>
                <a:spcPts val="1000"/>
              </a:lnSpc>
              <a:spcBef>
                <a:spcPts val="0"/>
              </a:spcBef>
              <a:buFont typeface="Times New Roman"/>
              <a:buChar char="–"/>
            </a:pPr>
            <a:endParaRPr lang="el-GR" sz="1000" dirty="0">
              <a:solidFill>
                <a:srgbClr val="2F2B20"/>
              </a:solidFill>
            </a:endParaRPr>
          </a:p>
          <a:p>
            <a:pPr marL="457200" lvl="1" indent="0">
              <a:lnSpc>
                <a:spcPts val="1000"/>
              </a:lnSpc>
              <a:spcBef>
                <a:spcPts val="0"/>
              </a:spcBef>
              <a:buFont typeface="Times New Roman"/>
              <a:buChar char="–"/>
            </a:pPr>
            <a:endParaRPr lang="el-GR" sz="1000" dirty="0">
              <a:solidFill>
                <a:srgbClr val="2F2B20"/>
              </a:solidFill>
            </a:endParaRPr>
          </a:p>
          <a:p>
            <a:pPr marL="457200" lvl="1" indent="0">
              <a:lnSpc>
                <a:spcPts val="1000"/>
              </a:lnSpc>
              <a:spcBef>
                <a:spcPts val="63"/>
              </a:spcBef>
              <a:buFont typeface="Times New Roman"/>
              <a:buChar char="–"/>
            </a:pPr>
            <a:endParaRPr lang="el-GR" sz="10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Παράδειγμα</a:t>
            </a:r>
            <a:endParaRPr lang="el-GR" sz="2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69900" lvl="0" indent="0">
              <a:spcBef>
                <a:spcPts val="439"/>
              </a:spcBef>
              <a:buNone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latin typeface="Times New Roman"/>
                <a:cs typeface="Times New Roman"/>
              </a:rPr>
              <a:t>–	Α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=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{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1</a:t>
            </a:r>
            <a:r>
              <a:rPr lang="el-GR" sz="1800" dirty="0">
                <a:solidFill>
                  <a:srgbClr val="2F2B20"/>
                </a:solidFill>
                <a:latin typeface="Times New Roman"/>
                <a:cs typeface="Times New Roman"/>
              </a:rPr>
              <a:t>,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2</a:t>
            </a:r>
            <a:r>
              <a:rPr lang="el-GR" sz="1800" dirty="0">
                <a:solidFill>
                  <a:srgbClr val="2F2B20"/>
                </a:solidFill>
                <a:latin typeface="Times New Roman"/>
                <a:cs typeface="Times New Roman"/>
              </a:rPr>
              <a:t>,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3</a:t>
            </a:r>
            <a:r>
              <a:rPr lang="el-GR" sz="1800" dirty="0">
                <a:solidFill>
                  <a:srgbClr val="2F2B20"/>
                </a:solidFill>
                <a:latin typeface="Times New Roman"/>
                <a:cs typeface="Times New Roman"/>
              </a:rPr>
              <a:t>,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5" dirty="0">
                <a:solidFill>
                  <a:srgbClr val="2F2B20"/>
                </a:solidFill>
                <a:latin typeface="Times New Roman"/>
                <a:cs typeface="Times New Roman"/>
              </a:rPr>
              <a:t>4}</a:t>
            </a:r>
            <a:endParaRPr lang="el-GR" sz="1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spc="-15" dirty="0">
                <a:solidFill>
                  <a:srgbClr val="2F2B20"/>
                </a:solidFill>
                <a:latin typeface="Times New Roman"/>
                <a:cs typeface="Times New Roman"/>
              </a:rPr>
              <a:t>R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: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&gt;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i="1" dirty="0">
                <a:solidFill>
                  <a:srgbClr val="2F2B20"/>
                </a:solidFill>
                <a:latin typeface="Times New Roman"/>
                <a:cs typeface="Times New Roman"/>
              </a:rPr>
              <a:t>«</a:t>
            </a:r>
            <a:r>
              <a:rPr lang="el-GR" sz="1800" i="1" spc="-5" dirty="0">
                <a:solidFill>
                  <a:srgbClr val="2F2B20"/>
                </a:solidFill>
                <a:latin typeface="Times New Roman"/>
                <a:cs typeface="Times New Roman"/>
              </a:rPr>
              <a:t>μεγαλύτερ</a:t>
            </a:r>
            <a:r>
              <a:rPr lang="el-GR" sz="1800" i="1" dirty="0">
                <a:solidFill>
                  <a:srgbClr val="2F2B20"/>
                </a:solidFill>
                <a:latin typeface="Times New Roman"/>
                <a:cs typeface="Times New Roman"/>
              </a:rPr>
              <a:t>ο</a:t>
            </a:r>
            <a:r>
              <a:rPr lang="el-GR" sz="1800" i="1" spc="1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i="1" spc="-5" dirty="0">
                <a:solidFill>
                  <a:srgbClr val="2F2B20"/>
                </a:solidFill>
                <a:latin typeface="Times New Roman"/>
                <a:cs typeface="Times New Roman"/>
              </a:rPr>
              <a:t>από</a:t>
            </a:r>
            <a:r>
              <a:rPr lang="el-GR" sz="1800" i="1" dirty="0">
                <a:solidFill>
                  <a:srgbClr val="2F2B20"/>
                </a:solidFill>
                <a:latin typeface="Times New Roman"/>
                <a:cs typeface="Times New Roman"/>
              </a:rPr>
              <a:t>»</a:t>
            </a:r>
            <a:endParaRPr lang="el-GR" sz="18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2411760" y="2065412"/>
            <a:ext cx="1235132" cy="214120"/>
            <a:chOff x="2484126" y="2359297"/>
            <a:chExt cx="1235132" cy="214120"/>
          </a:xfrm>
        </p:grpSpPr>
        <p:sp>
          <p:nvSpPr>
            <p:cNvPr id="13" name="object 4"/>
            <p:cNvSpPr/>
            <p:nvPr/>
          </p:nvSpPr>
          <p:spPr>
            <a:xfrm>
              <a:off x="2484126" y="2359297"/>
              <a:ext cx="179070" cy="184225"/>
            </a:xfrm>
            <a:custGeom>
              <a:avLst/>
              <a:gdLst/>
              <a:ahLst/>
              <a:cxnLst/>
              <a:rect l="l" t="t" r="r" b="b"/>
              <a:pathLst>
                <a:path w="179070" h="184225">
                  <a:moveTo>
                    <a:pt x="64770" y="98043"/>
                  </a:moveTo>
                  <a:lnTo>
                    <a:pt x="64770" y="14477"/>
                  </a:lnTo>
                  <a:lnTo>
                    <a:pt x="64008" y="17525"/>
                  </a:lnTo>
                  <a:lnTo>
                    <a:pt x="30479" y="157735"/>
                  </a:lnTo>
                  <a:lnTo>
                    <a:pt x="25350" y="167593"/>
                  </a:lnTo>
                  <a:lnTo>
                    <a:pt x="9391" y="169916"/>
                  </a:lnTo>
                  <a:lnTo>
                    <a:pt x="0" y="169925"/>
                  </a:lnTo>
                  <a:lnTo>
                    <a:pt x="0" y="178307"/>
                  </a:lnTo>
                  <a:lnTo>
                    <a:pt x="3810" y="178307"/>
                  </a:lnTo>
                  <a:lnTo>
                    <a:pt x="16235" y="177758"/>
                  </a:lnTo>
                  <a:lnTo>
                    <a:pt x="30480" y="176925"/>
                  </a:lnTo>
                  <a:lnTo>
                    <a:pt x="44085" y="177246"/>
                  </a:lnTo>
                  <a:lnTo>
                    <a:pt x="48768" y="177488"/>
                  </a:lnTo>
                  <a:lnTo>
                    <a:pt x="48768" y="163067"/>
                  </a:lnTo>
                  <a:lnTo>
                    <a:pt x="50292" y="160781"/>
                  </a:lnTo>
                  <a:lnTo>
                    <a:pt x="64770" y="98043"/>
                  </a:lnTo>
                  <a:close/>
                </a:path>
                <a:path w="179070" h="184225">
                  <a:moveTo>
                    <a:pt x="172697" y="49503"/>
                  </a:moveTo>
                  <a:lnTo>
                    <a:pt x="158767" y="11878"/>
                  </a:lnTo>
                  <a:lnTo>
                    <a:pt x="50292" y="31"/>
                  </a:lnTo>
                  <a:lnTo>
                    <a:pt x="41148" y="0"/>
                  </a:lnTo>
                  <a:lnTo>
                    <a:pt x="41148" y="7619"/>
                  </a:lnTo>
                  <a:lnTo>
                    <a:pt x="58063" y="7680"/>
                  </a:lnTo>
                  <a:lnTo>
                    <a:pt x="61722" y="9143"/>
                  </a:lnTo>
                  <a:lnTo>
                    <a:pt x="64770" y="9143"/>
                  </a:lnTo>
                  <a:lnTo>
                    <a:pt x="64770" y="98043"/>
                  </a:lnTo>
                  <a:lnTo>
                    <a:pt x="66294" y="91439"/>
                  </a:lnTo>
                  <a:lnTo>
                    <a:pt x="67818" y="91439"/>
                  </a:lnTo>
                  <a:lnTo>
                    <a:pt x="67818" y="86105"/>
                  </a:lnTo>
                  <a:lnTo>
                    <a:pt x="83820" y="17525"/>
                  </a:lnTo>
                  <a:lnTo>
                    <a:pt x="85344" y="11429"/>
                  </a:lnTo>
                  <a:lnTo>
                    <a:pt x="86106" y="9143"/>
                  </a:lnTo>
                  <a:lnTo>
                    <a:pt x="90678" y="7619"/>
                  </a:lnTo>
                  <a:lnTo>
                    <a:pt x="108389" y="7667"/>
                  </a:lnTo>
                  <a:lnTo>
                    <a:pt x="120462" y="7999"/>
                  </a:lnTo>
                  <a:lnTo>
                    <a:pt x="134867" y="10658"/>
                  </a:lnTo>
                  <a:lnTo>
                    <a:pt x="146408" y="17876"/>
                  </a:lnTo>
                  <a:lnTo>
                    <a:pt x="151601" y="31931"/>
                  </a:lnTo>
                  <a:lnTo>
                    <a:pt x="151601" y="74982"/>
                  </a:lnTo>
                  <a:lnTo>
                    <a:pt x="157351" y="70996"/>
                  </a:lnTo>
                  <a:lnTo>
                    <a:pt x="166651" y="61158"/>
                  </a:lnTo>
                  <a:lnTo>
                    <a:pt x="172697" y="49503"/>
                  </a:lnTo>
                  <a:close/>
                </a:path>
                <a:path w="179070" h="184225">
                  <a:moveTo>
                    <a:pt x="72390" y="178307"/>
                  </a:moveTo>
                  <a:lnTo>
                    <a:pt x="72390" y="169925"/>
                  </a:lnTo>
                  <a:lnTo>
                    <a:pt x="48768" y="169925"/>
                  </a:lnTo>
                  <a:lnTo>
                    <a:pt x="48768" y="177488"/>
                  </a:lnTo>
                  <a:lnTo>
                    <a:pt x="57912" y="177962"/>
                  </a:lnTo>
                  <a:lnTo>
                    <a:pt x="64770" y="178185"/>
                  </a:lnTo>
                  <a:lnTo>
                    <a:pt x="72390" y="178307"/>
                  </a:lnTo>
                  <a:close/>
                </a:path>
                <a:path w="179070" h="184225">
                  <a:moveTo>
                    <a:pt x="151601" y="74982"/>
                  </a:moveTo>
                  <a:lnTo>
                    <a:pt x="151601" y="31931"/>
                  </a:lnTo>
                  <a:lnTo>
                    <a:pt x="150478" y="43519"/>
                  </a:lnTo>
                  <a:lnTo>
                    <a:pt x="146778" y="56611"/>
                  </a:lnTo>
                  <a:lnTo>
                    <a:pt x="108389" y="85067"/>
                  </a:lnTo>
                  <a:lnTo>
                    <a:pt x="67818" y="86105"/>
                  </a:lnTo>
                  <a:lnTo>
                    <a:pt x="67818" y="91439"/>
                  </a:lnTo>
                  <a:lnTo>
                    <a:pt x="96012" y="91439"/>
                  </a:lnTo>
                  <a:lnTo>
                    <a:pt x="113573" y="96112"/>
                  </a:lnTo>
                  <a:lnTo>
                    <a:pt x="120396" y="104661"/>
                  </a:lnTo>
                  <a:lnTo>
                    <a:pt x="120396" y="89153"/>
                  </a:lnTo>
                  <a:lnTo>
                    <a:pt x="133177" y="85039"/>
                  </a:lnTo>
                  <a:lnTo>
                    <a:pt x="145844" y="78972"/>
                  </a:lnTo>
                  <a:lnTo>
                    <a:pt x="151601" y="74982"/>
                  </a:lnTo>
                  <a:close/>
                </a:path>
                <a:path w="179070" h="184225">
                  <a:moveTo>
                    <a:pt x="122016" y="174007"/>
                  </a:moveTo>
                  <a:lnTo>
                    <a:pt x="122016" y="121182"/>
                  </a:lnTo>
                  <a:lnTo>
                    <a:pt x="120009" y="131849"/>
                  </a:lnTo>
                  <a:lnTo>
                    <a:pt x="117348" y="140207"/>
                  </a:lnTo>
                  <a:lnTo>
                    <a:pt x="115824" y="150113"/>
                  </a:lnTo>
                  <a:lnTo>
                    <a:pt x="115824" y="155447"/>
                  </a:lnTo>
                  <a:lnTo>
                    <a:pt x="121840" y="173894"/>
                  </a:lnTo>
                  <a:lnTo>
                    <a:pt x="122016" y="174007"/>
                  </a:lnTo>
                  <a:close/>
                </a:path>
                <a:path w="179070" h="184225">
                  <a:moveTo>
                    <a:pt x="143256" y="128777"/>
                  </a:moveTo>
                  <a:lnTo>
                    <a:pt x="143256" y="119633"/>
                  </a:lnTo>
                  <a:lnTo>
                    <a:pt x="138853" y="103603"/>
                  </a:lnTo>
                  <a:lnTo>
                    <a:pt x="129370" y="94008"/>
                  </a:lnTo>
                  <a:lnTo>
                    <a:pt x="120396" y="89153"/>
                  </a:lnTo>
                  <a:lnTo>
                    <a:pt x="120396" y="104661"/>
                  </a:lnTo>
                  <a:lnTo>
                    <a:pt x="121715" y="106314"/>
                  </a:lnTo>
                  <a:lnTo>
                    <a:pt x="122016" y="121182"/>
                  </a:lnTo>
                  <a:lnTo>
                    <a:pt x="122016" y="174007"/>
                  </a:lnTo>
                  <a:lnTo>
                    <a:pt x="134647" y="182155"/>
                  </a:lnTo>
                  <a:lnTo>
                    <a:pt x="139446" y="183042"/>
                  </a:lnTo>
                  <a:lnTo>
                    <a:pt x="139446" y="161543"/>
                  </a:lnTo>
                  <a:lnTo>
                    <a:pt x="140434" y="149105"/>
                  </a:lnTo>
                  <a:lnTo>
                    <a:pt x="142135" y="135778"/>
                  </a:lnTo>
                  <a:lnTo>
                    <a:pt x="143256" y="128777"/>
                  </a:lnTo>
                  <a:close/>
                </a:path>
                <a:path w="179070" h="184225">
                  <a:moveTo>
                    <a:pt x="179070" y="150113"/>
                  </a:moveTo>
                  <a:lnTo>
                    <a:pt x="173736" y="150113"/>
                  </a:lnTo>
                  <a:lnTo>
                    <a:pt x="172974" y="153161"/>
                  </a:lnTo>
                  <a:lnTo>
                    <a:pt x="172212" y="154685"/>
                  </a:lnTo>
                  <a:lnTo>
                    <a:pt x="163516" y="171028"/>
                  </a:lnTo>
                  <a:lnTo>
                    <a:pt x="154190" y="177577"/>
                  </a:lnTo>
                  <a:lnTo>
                    <a:pt x="141732" y="178307"/>
                  </a:lnTo>
                  <a:lnTo>
                    <a:pt x="139446" y="172973"/>
                  </a:lnTo>
                  <a:lnTo>
                    <a:pt x="139446" y="183042"/>
                  </a:lnTo>
                  <a:lnTo>
                    <a:pt x="145844" y="184225"/>
                  </a:lnTo>
                  <a:lnTo>
                    <a:pt x="146778" y="184199"/>
                  </a:lnTo>
                  <a:lnTo>
                    <a:pt x="163068" y="179062"/>
                  </a:lnTo>
                  <a:lnTo>
                    <a:pt x="173516" y="167677"/>
                  </a:lnTo>
                  <a:lnTo>
                    <a:pt x="178447" y="156973"/>
                  </a:lnTo>
                  <a:lnTo>
                    <a:pt x="179070" y="1501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5"/>
            <p:cNvSpPr/>
            <p:nvPr/>
          </p:nvSpPr>
          <p:spPr>
            <a:xfrm>
              <a:off x="2756513" y="2370726"/>
              <a:ext cx="152047" cy="202691"/>
            </a:xfrm>
            <a:custGeom>
              <a:avLst/>
              <a:gdLst/>
              <a:ahLst/>
              <a:cxnLst/>
              <a:rect l="l" t="t" r="r" b="b"/>
              <a:pathLst>
                <a:path w="152047" h="202691">
                  <a:moveTo>
                    <a:pt x="152047" y="10667"/>
                  </a:moveTo>
                  <a:lnTo>
                    <a:pt x="152047" y="0"/>
                  </a:lnTo>
                  <a:lnTo>
                    <a:pt x="75847" y="0"/>
                  </a:lnTo>
                  <a:lnTo>
                    <a:pt x="36444" y="11495"/>
                  </a:lnTo>
                  <a:lnTo>
                    <a:pt x="8218" y="41670"/>
                  </a:lnTo>
                  <a:lnTo>
                    <a:pt x="0" y="68972"/>
                  </a:lnTo>
                  <a:lnTo>
                    <a:pt x="1239" y="85577"/>
                  </a:lnTo>
                  <a:lnTo>
                    <a:pt x="5003" y="100548"/>
                  </a:lnTo>
                  <a:lnTo>
                    <a:pt x="9835" y="111216"/>
                  </a:lnTo>
                  <a:lnTo>
                    <a:pt x="9835" y="82295"/>
                  </a:lnTo>
                  <a:lnTo>
                    <a:pt x="11192" y="66397"/>
                  </a:lnTo>
                  <a:lnTo>
                    <a:pt x="30439" y="29034"/>
                  </a:lnTo>
                  <a:lnTo>
                    <a:pt x="66060" y="11374"/>
                  </a:lnTo>
                  <a:lnTo>
                    <a:pt x="144427" y="10667"/>
                  </a:lnTo>
                  <a:lnTo>
                    <a:pt x="152047" y="10667"/>
                  </a:lnTo>
                  <a:close/>
                </a:path>
                <a:path w="152047" h="202691">
                  <a:moveTo>
                    <a:pt x="152047" y="151637"/>
                  </a:moveTo>
                  <a:lnTo>
                    <a:pt x="152047" y="141731"/>
                  </a:lnTo>
                  <a:lnTo>
                    <a:pt x="77371" y="141731"/>
                  </a:lnTo>
                  <a:lnTo>
                    <a:pt x="62256" y="140172"/>
                  </a:lnTo>
                  <a:lnTo>
                    <a:pt x="26170" y="119554"/>
                  </a:lnTo>
                  <a:lnTo>
                    <a:pt x="9835" y="82295"/>
                  </a:lnTo>
                  <a:lnTo>
                    <a:pt x="9835" y="111216"/>
                  </a:lnTo>
                  <a:lnTo>
                    <a:pt x="39478" y="142194"/>
                  </a:lnTo>
                  <a:lnTo>
                    <a:pt x="144427" y="151637"/>
                  </a:lnTo>
                  <a:lnTo>
                    <a:pt x="152047" y="151637"/>
                  </a:lnTo>
                  <a:close/>
                </a:path>
                <a:path w="152047" h="202691">
                  <a:moveTo>
                    <a:pt x="152047" y="202691"/>
                  </a:moveTo>
                  <a:lnTo>
                    <a:pt x="152047" y="191261"/>
                  </a:lnTo>
                  <a:lnTo>
                    <a:pt x="4981" y="191261"/>
                  </a:lnTo>
                  <a:lnTo>
                    <a:pt x="4981" y="202691"/>
                  </a:lnTo>
                  <a:lnTo>
                    <a:pt x="152047" y="2026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6"/>
            <p:cNvSpPr/>
            <p:nvPr/>
          </p:nvSpPr>
          <p:spPr>
            <a:xfrm>
              <a:off x="3009906" y="2359297"/>
              <a:ext cx="189746" cy="178308"/>
            </a:xfrm>
            <a:custGeom>
              <a:avLst/>
              <a:gdLst/>
              <a:ahLst/>
              <a:cxnLst/>
              <a:rect l="l" t="t" r="r" b="b"/>
              <a:pathLst>
                <a:path w="189746" h="178308">
                  <a:moveTo>
                    <a:pt x="64007" y="97112"/>
                  </a:moveTo>
                  <a:lnTo>
                    <a:pt x="64007" y="12954"/>
                  </a:lnTo>
                  <a:lnTo>
                    <a:pt x="63245" y="14478"/>
                  </a:lnTo>
                  <a:lnTo>
                    <a:pt x="63245" y="17526"/>
                  </a:lnTo>
                  <a:lnTo>
                    <a:pt x="28955" y="157734"/>
                  </a:lnTo>
                  <a:lnTo>
                    <a:pt x="27431" y="168402"/>
                  </a:lnTo>
                  <a:lnTo>
                    <a:pt x="26669" y="169926"/>
                  </a:lnTo>
                  <a:lnTo>
                    <a:pt x="0" y="169926"/>
                  </a:lnTo>
                  <a:lnTo>
                    <a:pt x="0" y="178308"/>
                  </a:lnTo>
                  <a:lnTo>
                    <a:pt x="48005" y="178308"/>
                  </a:lnTo>
                  <a:lnTo>
                    <a:pt x="48005" y="165354"/>
                  </a:lnTo>
                  <a:lnTo>
                    <a:pt x="48767" y="160782"/>
                  </a:lnTo>
                  <a:lnTo>
                    <a:pt x="64007" y="97112"/>
                  </a:lnTo>
                  <a:close/>
                </a:path>
                <a:path w="189746" h="178308">
                  <a:moveTo>
                    <a:pt x="189746" y="78591"/>
                  </a:moveTo>
                  <a:lnTo>
                    <a:pt x="181063" y="30434"/>
                  </a:lnTo>
                  <a:lnTo>
                    <a:pt x="142309" y="802"/>
                  </a:lnTo>
                  <a:lnTo>
                    <a:pt x="62483" y="123"/>
                  </a:lnTo>
                  <a:lnTo>
                    <a:pt x="40385" y="0"/>
                  </a:lnTo>
                  <a:lnTo>
                    <a:pt x="40385" y="7620"/>
                  </a:lnTo>
                  <a:lnTo>
                    <a:pt x="57911" y="7620"/>
                  </a:lnTo>
                  <a:lnTo>
                    <a:pt x="62483" y="9144"/>
                  </a:lnTo>
                  <a:lnTo>
                    <a:pt x="64007" y="9906"/>
                  </a:lnTo>
                  <a:lnTo>
                    <a:pt x="64007" y="97112"/>
                  </a:lnTo>
                  <a:lnTo>
                    <a:pt x="83057" y="17526"/>
                  </a:lnTo>
                  <a:lnTo>
                    <a:pt x="85343" y="9144"/>
                  </a:lnTo>
                  <a:lnTo>
                    <a:pt x="86105" y="7620"/>
                  </a:lnTo>
                  <a:lnTo>
                    <a:pt x="124205" y="7620"/>
                  </a:lnTo>
                  <a:lnTo>
                    <a:pt x="165397" y="35638"/>
                  </a:lnTo>
                  <a:lnTo>
                    <a:pt x="168326" y="52768"/>
                  </a:lnTo>
                  <a:lnTo>
                    <a:pt x="168326" y="132444"/>
                  </a:lnTo>
                  <a:lnTo>
                    <a:pt x="168880" y="131740"/>
                  </a:lnTo>
                  <a:lnTo>
                    <a:pt x="176442" y="119504"/>
                  </a:lnTo>
                  <a:lnTo>
                    <a:pt x="182556" y="106442"/>
                  </a:lnTo>
                  <a:lnTo>
                    <a:pt x="187048" y="92741"/>
                  </a:lnTo>
                  <a:lnTo>
                    <a:pt x="189746" y="78591"/>
                  </a:lnTo>
                  <a:close/>
                </a:path>
                <a:path w="189746" h="178308">
                  <a:moveTo>
                    <a:pt x="168326" y="132444"/>
                  </a:moveTo>
                  <a:lnTo>
                    <a:pt x="168326" y="52768"/>
                  </a:lnTo>
                  <a:lnTo>
                    <a:pt x="168055" y="60863"/>
                  </a:lnTo>
                  <a:lnTo>
                    <a:pt x="167046" y="71476"/>
                  </a:lnTo>
                  <a:lnTo>
                    <a:pt x="157640" y="111486"/>
                  </a:lnTo>
                  <a:lnTo>
                    <a:pt x="137763" y="145485"/>
                  </a:lnTo>
                  <a:lnTo>
                    <a:pt x="105260" y="166700"/>
                  </a:lnTo>
                  <a:lnTo>
                    <a:pt x="64007" y="169879"/>
                  </a:lnTo>
                  <a:lnTo>
                    <a:pt x="51053" y="169926"/>
                  </a:lnTo>
                  <a:lnTo>
                    <a:pt x="48767" y="169164"/>
                  </a:lnTo>
                  <a:lnTo>
                    <a:pt x="48005" y="169164"/>
                  </a:lnTo>
                  <a:lnTo>
                    <a:pt x="48005" y="178308"/>
                  </a:lnTo>
                  <a:lnTo>
                    <a:pt x="89915" y="178308"/>
                  </a:lnTo>
                  <a:lnTo>
                    <a:pt x="127606" y="168618"/>
                  </a:lnTo>
                  <a:lnTo>
                    <a:pt x="160043" y="142958"/>
                  </a:lnTo>
                  <a:lnTo>
                    <a:pt x="168326" y="132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7"/>
            <p:cNvSpPr/>
            <p:nvPr/>
          </p:nvSpPr>
          <p:spPr>
            <a:xfrm>
              <a:off x="3305562" y="2409588"/>
              <a:ext cx="120395" cy="124968"/>
            </a:xfrm>
            <a:custGeom>
              <a:avLst/>
              <a:gdLst/>
              <a:ahLst/>
              <a:cxnLst/>
              <a:rect l="l" t="t" r="r" b="b"/>
              <a:pathLst>
                <a:path w="120395" h="124968">
                  <a:moveTo>
                    <a:pt x="120395" y="6858"/>
                  </a:moveTo>
                  <a:lnTo>
                    <a:pt x="120395" y="1524"/>
                  </a:lnTo>
                  <a:lnTo>
                    <a:pt x="118109" y="0"/>
                  </a:lnTo>
                  <a:lnTo>
                    <a:pt x="114299" y="0"/>
                  </a:lnTo>
                  <a:lnTo>
                    <a:pt x="112775" y="762"/>
                  </a:lnTo>
                  <a:lnTo>
                    <a:pt x="110489" y="3048"/>
                  </a:lnTo>
                  <a:lnTo>
                    <a:pt x="60959" y="54864"/>
                  </a:lnTo>
                  <a:lnTo>
                    <a:pt x="10667" y="3048"/>
                  </a:lnTo>
                  <a:lnTo>
                    <a:pt x="7619" y="0"/>
                  </a:lnTo>
                  <a:lnTo>
                    <a:pt x="3047" y="0"/>
                  </a:lnTo>
                  <a:lnTo>
                    <a:pt x="0" y="1524"/>
                  </a:lnTo>
                  <a:lnTo>
                    <a:pt x="0" y="6858"/>
                  </a:lnTo>
                  <a:lnTo>
                    <a:pt x="3809" y="10668"/>
                  </a:lnTo>
                  <a:lnTo>
                    <a:pt x="53339" y="62484"/>
                  </a:lnTo>
                  <a:lnTo>
                    <a:pt x="53339" y="76727"/>
                  </a:lnTo>
                  <a:lnTo>
                    <a:pt x="60197" y="69342"/>
                  </a:lnTo>
                  <a:lnTo>
                    <a:pt x="67817" y="77423"/>
                  </a:lnTo>
                  <a:lnTo>
                    <a:pt x="67817" y="62484"/>
                  </a:lnTo>
                  <a:lnTo>
                    <a:pt x="117347" y="10668"/>
                  </a:lnTo>
                  <a:lnTo>
                    <a:pt x="119633" y="7620"/>
                  </a:lnTo>
                  <a:lnTo>
                    <a:pt x="120395" y="6858"/>
                  </a:lnTo>
                  <a:close/>
                </a:path>
                <a:path w="120395" h="124968">
                  <a:moveTo>
                    <a:pt x="53339" y="76727"/>
                  </a:moveTo>
                  <a:lnTo>
                    <a:pt x="53339" y="62484"/>
                  </a:lnTo>
                  <a:lnTo>
                    <a:pt x="3809" y="114300"/>
                  </a:lnTo>
                  <a:lnTo>
                    <a:pt x="761" y="116586"/>
                  </a:lnTo>
                  <a:lnTo>
                    <a:pt x="0" y="118872"/>
                  </a:lnTo>
                  <a:lnTo>
                    <a:pt x="0" y="123444"/>
                  </a:lnTo>
                  <a:lnTo>
                    <a:pt x="3047" y="124968"/>
                  </a:lnTo>
                  <a:lnTo>
                    <a:pt x="7619" y="124968"/>
                  </a:lnTo>
                  <a:lnTo>
                    <a:pt x="10667" y="122682"/>
                  </a:lnTo>
                  <a:lnTo>
                    <a:pt x="53339" y="76727"/>
                  </a:lnTo>
                  <a:close/>
                </a:path>
                <a:path w="120395" h="124968">
                  <a:moveTo>
                    <a:pt x="120395" y="123444"/>
                  </a:moveTo>
                  <a:lnTo>
                    <a:pt x="120395" y="118110"/>
                  </a:lnTo>
                  <a:lnTo>
                    <a:pt x="119633" y="118110"/>
                  </a:lnTo>
                  <a:lnTo>
                    <a:pt x="117347" y="115062"/>
                  </a:lnTo>
                  <a:lnTo>
                    <a:pt x="67817" y="62484"/>
                  </a:lnTo>
                  <a:lnTo>
                    <a:pt x="67817" y="77423"/>
                  </a:lnTo>
                  <a:lnTo>
                    <a:pt x="110489" y="122682"/>
                  </a:lnTo>
                  <a:lnTo>
                    <a:pt x="112775" y="124968"/>
                  </a:lnTo>
                  <a:lnTo>
                    <a:pt x="118871" y="124968"/>
                  </a:lnTo>
                  <a:lnTo>
                    <a:pt x="120395" y="123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8"/>
            <p:cNvSpPr/>
            <p:nvPr/>
          </p:nvSpPr>
          <p:spPr>
            <a:xfrm>
              <a:off x="3528828" y="2359297"/>
              <a:ext cx="190430" cy="178308"/>
            </a:xfrm>
            <a:custGeom>
              <a:avLst/>
              <a:gdLst/>
              <a:ahLst/>
              <a:cxnLst/>
              <a:rect l="l" t="t" r="r" b="b"/>
              <a:pathLst>
                <a:path w="190430" h="178308">
                  <a:moveTo>
                    <a:pt x="64007" y="100296"/>
                  </a:moveTo>
                  <a:lnTo>
                    <a:pt x="64007" y="14478"/>
                  </a:lnTo>
                  <a:lnTo>
                    <a:pt x="63245" y="17526"/>
                  </a:lnTo>
                  <a:lnTo>
                    <a:pt x="30479" y="157734"/>
                  </a:lnTo>
                  <a:lnTo>
                    <a:pt x="25350" y="167593"/>
                  </a:lnTo>
                  <a:lnTo>
                    <a:pt x="9391" y="169916"/>
                  </a:lnTo>
                  <a:lnTo>
                    <a:pt x="0" y="169926"/>
                  </a:lnTo>
                  <a:lnTo>
                    <a:pt x="0" y="178308"/>
                  </a:lnTo>
                  <a:lnTo>
                    <a:pt x="48005" y="178308"/>
                  </a:lnTo>
                  <a:lnTo>
                    <a:pt x="48005" y="165354"/>
                  </a:lnTo>
                  <a:lnTo>
                    <a:pt x="49529" y="160782"/>
                  </a:lnTo>
                  <a:lnTo>
                    <a:pt x="64007" y="100296"/>
                  </a:lnTo>
                  <a:close/>
                </a:path>
                <a:path w="190430" h="178308">
                  <a:moveTo>
                    <a:pt x="190430" y="79122"/>
                  </a:moveTo>
                  <a:lnTo>
                    <a:pt x="181724" y="30911"/>
                  </a:lnTo>
                  <a:lnTo>
                    <a:pt x="143195" y="947"/>
                  </a:lnTo>
                  <a:lnTo>
                    <a:pt x="59435" y="113"/>
                  </a:lnTo>
                  <a:lnTo>
                    <a:pt x="41147" y="0"/>
                  </a:lnTo>
                  <a:lnTo>
                    <a:pt x="41147" y="7620"/>
                  </a:lnTo>
                  <a:lnTo>
                    <a:pt x="59435" y="7620"/>
                  </a:lnTo>
                  <a:lnTo>
                    <a:pt x="64007" y="9906"/>
                  </a:lnTo>
                  <a:lnTo>
                    <a:pt x="64007" y="100296"/>
                  </a:lnTo>
                  <a:lnTo>
                    <a:pt x="83819" y="17526"/>
                  </a:lnTo>
                  <a:lnTo>
                    <a:pt x="85343" y="9144"/>
                  </a:lnTo>
                  <a:lnTo>
                    <a:pt x="86867" y="7620"/>
                  </a:lnTo>
                  <a:lnTo>
                    <a:pt x="124205" y="7620"/>
                  </a:lnTo>
                  <a:lnTo>
                    <a:pt x="137389" y="9182"/>
                  </a:lnTo>
                  <a:lnTo>
                    <a:pt x="149267" y="14081"/>
                  </a:lnTo>
                  <a:lnTo>
                    <a:pt x="159038" y="22640"/>
                  </a:lnTo>
                  <a:lnTo>
                    <a:pt x="165900" y="35179"/>
                  </a:lnTo>
                  <a:lnTo>
                    <a:pt x="169049" y="52018"/>
                  </a:lnTo>
                  <a:lnTo>
                    <a:pt x="169049" y="132165"/>
                  </a:lnTo>
                  <a:lnTo>
                    <a:pt x="169167" y="132017"/>
                  </a:lnTo>
                  <a:lnTo>
                    <a:pt x="176827" y="119847"/>
                  </a:lnTo>
                  <a:lnTo>
                    <a:pt x="183042" y="106849"/>
                  </a:lnTo>
                  <a:lnTo>
                    <a:pt x="187635" y="93212"/>
                  </a:lnTo>
                  <a:lnTo>
                    <a:pt x="190430" y="79122"/>
                  </a:lnTo>
                  <a:close/>
                </a:path>
                <a:path w="190430" h="178308">
                  <a:moveTo>
                    <a:pt x="169049" y="132165"/>
                  </a:moveTo>
                  <a:lnTo>
                    <a:pt x="169049" y="52018"/>
                  </a:lnTo>
                  <a:lnTo>
                    <a:pt x="168796" y="60308"/>
                  </a:lnTo>
                  <a:lnTo>
                    <a:pt x="167816" y="71007"/>
                  </a:lnTo>
                  <a:lnTo>
                    <a:pt x="158603" y="110909"/>
                  </a:lnTo>
                  <a:lnTo>
                    <a:pt x="138928" y="144958"/>
                  </a:lnTo>
                  <a:lnTo>
                    <a:pt x="106879" y="166304"/>
                  </a:lnTo>
                  <a:lnTo>
                    <a:pt x="64007" y="169849"/>
                  </a:lnTo>
                  <a:lnTo>
                    <a:pt x="51815" y="169926"/>
                  </a:lnTo>
                  <a:lnTo>
                    <a:pt x="48767" y="169164"/>
                  </a:lnTo>
                  <a:lnTo>
                    <a:pt x="48005" y="169164"/>
                  </a:lnTo>
                  <a:lnTo>
                    <a:pt x="48005" y="178308"/>
                  </a:lnTo>
                  <a:lnTo>
                    <a:pt x="89915" y="178308"/>
                  </a:lnTo>
                  <a:lnTo>
                    <a:pt x="127606" y="168680"/>
                  </a:lnTo>
                  <a:lnTo>
                    <a:pt x="160238" y="143174"/>
                  </a:lnTo>
                  <a:lnTo>
                    <a:pt x="169049" y="1321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1897341" y="2354727"/>
            <a:ext cx="1749551" cy="238506"/>
            <a:chOff x="1954536" y="2715151"/>
            <a:chExt cx="1749551" cy="238506"/>
          </a:xfrm>
        </p:grpSpPr>
        <p:sp>
          <p:nvSpPr>
            <p:cNvPr id="19" name="object 16"/>
            <p:cNvSpPr/>
            <p:nvPr/>
          </p:nvSpPr>
          <p:spPr>
            <a:xfrm>
              <a:off x="1954536" y="2731153"/>
              <a:ext cx="169926" cy="162305"/>
            </a:xfrm>
            <a:custGeom>
              <a:avLst/>
              <a:gdLst/>
              <a:ahLst/>
              <a:cxnLst/>
              <a:rect l="l" t="t" r="r" b="b"/>
              <a:pathLst>
                <a:path w="169926" h="162305">
                  <a:moveTo>
                    <a:pt x="59436" y="97136"/>
                  </a:moveTo>
                  <a:lnTo>
                    <a:pt x="59436" y="12953"/>
                  </a:lnTo>
                  <a:lnTo>
                    <a:pt x="58674" y="17525"/>
                  </a:lnTo>
                  <a:lnTo>
                    <a:pt x="27432" y="144017"/>
                  </a:lnTo>
                  <a:lnTo>
                    <a:pt x="25146" y="153923"/>
                  </a:lnTo>
                  <a:lnTo>
                    <a:pt x="24384" y="155447"/>
                  </a:lnTo>
                  <a:lnTo>
                    <a:pt x="0" y="155447"/>
                  </a:lnTo>
                  <a:lnTo>
                    <a:pt x="0" y="162305"/>
                  </a:lnTo>
                  <a:lnTo>
                    <a:pt x="45720" y="162305"/>
                  </a:lnTo>
                  <a:lnTo>
                    <a:pt x="45720" y="150875"/>
                  </a:lnTo>
                  <a:lnTo>
                    <a:pt x="47244" y="147065"/>
                  </a:lnTo>
                  <a:lnTo>
                    <a:pt x="59436" y="97136"/>
                  </a:lnTo>
                  <a:close/>
                </a:path>
                <a:path w="169926" h="162305">
                  <a:moveTo>
                    <a:pt x="169926" y="0"/>
                  </a:moveTo>
                  <a:lnTo>
                    <a:pt x="38100" y="0"/>
                  </a:lnTo>
                  <a:lnTo>
                    <a:pt x="38100" y="7619"/>
                  </a:lnTo>
                  <a:lnTo>
                    <a:pt x="59436" y="7619"/>
                  </a:lnTo>
                  <a:lnTo>
                    <a:pt x="59436" y="97136"/>
                  </a:lnTo>
                  <a:lnTo>
                    <a:pt x="63246" y="81533"/>
                  </a:lnTo>
                  <a:lnTo>
                    <a:pt x="64770" y="81533"/>
                  </a:lnTo>
                  <a:lnTo>
                    <a:pt x="64770" y="73913"/>
                  </a:lnTo>
                  <a:lnTo>
                    <a:pt x="79248" y="16763"/>
                  </a:lnTo>
                  <a:lnTo>
                    <a:pt x="80772" y="8381"/>
                  </a:lnTo>
                  <a:lnTo>
                    <a:pt x="81534" y="7619"/>
                  </a:lnTo>
                  <a:lnTo>
                    <a:pt x="124968" y="7619"/>
                  </a:lnTo>
                  <a:lnTo>
                    <a:pt x="144202" y="9361"/>
                  </a:lnTo>
                  <a:lnTo>
                    <a:pt x="155154" y="15338"/>
                  </a:lnTo>
                  <a:lnTo>
                    <a:pt x="159633" y="26682"/>
                  </a:lnTo>
                  <a:lnTo>
                    <a:pt x="160020" y="39623"/>
                  </a:lnTo>
                  <a:lnTo>
                    <a:pt x="160020" y="53339"/>
                  </a:lnTo>
                  <a:lnTo>
                    <a:pt x="163830" y="53339"/>
                  </a:lnTo>
                  <a:lnTo>
                    <a:pt x="164592" y="52577"/>
                  </a:lnTo>
                  <a:lnTo>
                    <a:pt x="164592" y="48005"/>
                  </a:lnTo>
                  <a:lnTo>
                    <a:pt x="169164" y="6095"/>
                  </a:lnTo>
                  <a:lnTo>
                    <a:pt x="169926" y="0"/>
                  </a:lnTo>
                  <a:close/>
                </a:path>
                <a:path w="169926" h="162305">
                  <a:moveTo>
                    <a:pt x="157734" y="104393"/>
                  </a:moveTo>
                  <a:lnTo>
                    <a:pt x="157734" y="101345"/>
                  </a:lnTo>
                  <a:lnTo>
                    <a:pt x="152400" y="101345"/>
                  </a:lnTo>
                  <a:lnTo>
                    <a:pt x="152400" y="102869"/>
                  </a:lnTo>
                  <a:lnTo>
                    <a:pt x="151638" y="103631"/>
                  </a:lnTo>
                  <a:lnTo>
                    <a:pt x="131041" y="140995"/>
                  </a:lnTo>
                  <a:lnTo>
                    <a:pt x="64770" y="155379"/>
                  </a:lnTo>
                  <a:lnTo>
                    <a:pt x="48768" y="155447"/>
                  </a:lnTo>
                  <a:lnTo>
                    <a:pt x="46482" y="154685"/>
                  </a:lnTo>
                  <a:lnTo>
                    <a:pt x="45720" y="154685"/>
                  </a:lnTo>
                  <a:lnTo>
                    <a:pt x="45720" y="162305"/>
                  </a:lnTo>
                  <a:lnTo>
                    <a:pt x="133350" y="162305"/>
                  </a:lnTo>
                  <a:lnTo>
                    <a:pt x="134874" y="158495"/>
                  </a:lnTo>
                  <a:lnTo>
                    <a:pt x="156972" y="106679"/>
                  </a:lnTo>
                  <a:lnTo>
                    <a:pt x="156972" y="105917"/>
                  </a:lnTo>
                  <a:lnTo>
                    <a:pt x="157734" y="104393"/>
                  </a:lnTo>
                  <a:close/>
                </a:path>
                <a:path w="169926" h="162305">
                  <a:moveTo>
                    <a:pt x="122682" y="48767"/>
                  </a:moveTo>
                  <a:lnTo>
                    <a:pt x="122682" y="48005"/>
                  </a:lnTo>
                  <a:lnTo>
                    <a:pt x="121920" y="45719"/>
                  </a:lnTo>
                  <a:lnTo>
                    <a:pt x="118110" y="45719"/>
                  </a:lnTo>
                  <a:lnTo>
                    <a:pt x="118110" y="48005"/>
                  </a:lnTo>
                  <a:lnTo>
                    <a:pt x="117348" y="50291"/>
                  </a:lnTo>
                  <a:lnTo>
                    <a:pt x="112065" y="64756"/>
                  </a:lnTo>
                  <a:lnTo>
                    <a:pt x="103184" y="71922"/>
                  </a:lnTo>
                  <a:lnTo>
                    <a:pt x="87600" y="73912"/>
                  </a:lnTo>
                  <a:lnTo>
                    <a:pt x="64770" y="73913"/>
                  </a:lnTo>
                  <a:lnTo>
                    <a:pt x="64770" y="81533"/>
                  </a:lnTo>
                  <a:lnTo>
                    <a:pt x="105918" y="81533"/>
                  </a:lnTo>
                  <a:lnTo>
                    <a:pt x="105918" y="109727"/>
                  </a:lnTo>
                  <a:lnTo>
                    <a:pt x="108966" y="109727"/>
                  </a:lnTo>
                  <a:lnTo>
                    <a:pt x="109728" y="108203"/>
                  </a:lnTo>
                  <a:lnTo>
                    <a:pt x="110490" y="105155"/>
                  </a:lnTo>
                  <a:lnTo>
                    <a:pt x="122682" y="48767"/>
                  </a:lnTo>
                  <a:close/>
                </a:path>
                <a:path w="169926" h="162305">
                  <a:moveTo>
                    <a:pt x="105918" y="109727"/>
                  </a:moveTo>
                  <a:lnTo>
                    <a:pt x="105918" y="96773"/>
                  </a:lnTo>
                  <a:lnTo>
                    <a:pt x="103632" y="104393"/>
                  </a:lnTo>
                  <a:lnTo>
                    <a:pt x="103632" y="108203"/>
                  </a:lnTo>
                  <a:lnTo>
                    <a:pt x="104394" y="109727"/>
                  </a:lnTo>
                  <a:lnTo>
                    <a:pt x="105918" y="109727"/>
                  </a:lnTo>
                  <a:close/>
                </a:path>
                <a:path w="169926" h="162305">
                  <a:moveTo>
                    <a:pt x="160020" y="53339"/>
                  </a:moveTo>
                  <a:lnTo>
                    <a:pt x="160020" y="40385"/>
                  </a:lnTo>
                  <a:lnTo>
                    <a:pt x="159258" y="45719"/>
                  </a:lnTo>
                  <a:lnTo>
                    <a:pt x="159258" y="53339"/>
                  </a:lnTo>
                  <a:lnTo>
                    <a:pt x="160020" y="53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2209806" y="2810782"/>
              <a:ext cx="155447" cy="0"/>
            </a:xfrm>
            <a:custGeom>
              <a:avLst/>
              <a:gdLst/>
              <a:ahLst/>
              <a:cxnLst/>
              <a:rect l="l" t="t" r="r" b="b"/>
              <a:pathLst>
                <a:path w="155447">
                  <a:moveTo>
                    <a:pt x="155447" y="0"/>
                  </a:moveTo>
                  <a:lnTo>
                    <a:pt x="0" y="0"/>
                  </a:lnTo>
                </a:path>
              </a:pathLst>
            </a:custGeom>
            <a:ln w="1117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18"/>
            <p:cNvSpPr/>
            <p:nvPr/>
          </p:nvSpPr>
          <p:spPr>
            <a:xfrm>
              <a:off x="2460504" y="2715151"/>
              <a:ext cx="83057" cy="238506"/>
            </a:xfrm>
            <a:custGeom>
              <a:avLst/>
              <a:gdLst/>
              <a:ahLst/>
              <a:cxnLst/>
              <a:rect l="l" t="t" r="r" b="b"/>
              <a:pathLst>
                <a:path w="83057" h="238506">
                  <a:moveTo>
                    <a:pt x="83057" y="3048"/>
                  </a:moveTo>
                  <a:lnTo>
                    <a:pt x="83057" y="0"/>
                  </a:lnTo>
                  <a:lnTo>
                    <a:pt x="78485" y="0"/>
                  </a:lnTo>
                  <a:lnTo>
                    <a:pt x="38524" y="15419"/>
                  </a:lnTo>
                  <a:lnTo>
                    <a:pt x="33527" y="71628"/>
                  </a:lnTo>
                  <a:lnTo>
                    <a:pt x="33232" y="90674"/>
                  </a:lnTo>
                  <a:lnTo>
                    <a:pt x="31163" y="100565"/>
                  </a:lnTo>
                  <a:lnTo>
                    <a:pt x="22903" y="109254"/>
                  </a:lnTo>
                  <a:lnTo>
                    <a:pt x="11709" y="114990"/>
                  </a:lnTo>
                  <a:lnTo>
                    <a:pt x="1523" y="116586"/>
                  </a:lnTo>
                  <a:lnTo>
                    <a:pt x="0" y="116586"/>
                  </a:lnTo>
                  <a:lnTo>
                    <a:pt x="0" y="121158"/>
                  </a:lnTo>
                  <a:lnTo>
                    <a:pt x="3809" y="121158"/>
                  </a:lnTo>
                  <a:lnTo>
                    <a:pt x="14867" y="123445"/>
                  </a:lnTo>
                  <a:lnTo>
                    <a:pt x="26030" y="130480"/>
                  </a:lnTo>
                  <a:lnTo>
                    <a:pt x="31363" y="141371"/>
                  </a:lnTo>
                  <a:lnTo>
                    <a:pt x="31363" y="122220"/>
                  </a:lnTo>
                  <a:lnTo>
                    <a:pt x="43805" y="109762"/>
                  </a:lnTo>
                  <a:lnTo>
                    <a:pt x="48675" y="97126"/>
                  </a:lnTo>
                  <a:lnTo>
                    <a:pt x="49528" y="87683"/>
                  </a:lnTo>
                  <a:lnTo>
                    <a:pt x="49529" y="44196"/>
                  </a:lnTo>
                  <a:lnTo>
                    <a:pt x="49958" y="27282"/>
                  </a:lnTo>
                  <a:lnTo>
                    <a:pt x="52954" y="17741"/>
                  </a:lnTo>
                  <a:lnTo>
                    <a:pt x="60896" y="10398"/>
                  </a:lnTo>
                  <a:lnTo>
                    <a:pt x="73240" y="5432"/>
                  </a:lnTo>
                  <a:lnTo>
                    <a:pt x="82295" y="3810"/>
                  </a:lnTo>
                  <a:lnTo>
                    <a:pt x="83057" y="3048"/>
                  </a:lnTo>
                  <a:close/>
                </a:path>
                <a:path w="83057" h="238506">
                  <a:moveTo>
                    <a:pt x="83057" y="238506"/>
                  </a:moveTo>
                  <a:lnTo>
                    <a:pt x="83057" y="233934"/>
                  </a:lnTo>
                  <a:lnTo>
                    <a:pt x="79247" y="233934"/>
                  </a:lnTo>
                  <a:lnTo>
                    <a:pt x="62919" y="228789"/>
                  </a:lnTo>
                  <a:lnTo>
                    <a:pt x="53686" y="220351"/>
                  </a:lnTo>
                  <a:lnTo>
                    <a:pt x="49529" y="209550"/>
                  </a:lnTo>
                  <a:lnTo>
                    <a:pt x="49528" y="145538"/>
                  </a:lnTo>
                  <a:lnTo>
                    <a:pt x="48767" y="143256"/>
                  </a:lnTo>
                  <a:lnTo>
                    <a:pt x="42384" y="130128"/>
                  </a:lnTo>
                  <a:lnTo>
                    <a:pt x="31363" y="122220"/>
                  </a:lnTo>
                  <a:lnTo>
                    <a:pt x="31363" y="141371"/>
                  </a:lnTo>
                  <a:lnTo>
                    <a:pt x="32929" y="144570"/>
                  </a:lnTo>
                  <a:lnTo>
                    <a:pt x="33527" y="198120"/>
                  </a:lnTo>
                  <a:lnTo>
                    <a:pt x="53364" y="232376"/>
                  </a:lnTo>
                  <a:lnTo>
                    <a:pt x="75867" y="238443"/>
                  </a:lnTo>
                  <a:lnTo>
                    <a:pt x="83057" y="2385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9"/>
            <p:cNvSpPr/>
            <p:nvPr/>
          </p:nvSpPr>
          <p:spPr>
            <a:xfrm>
              <a:off x="2583403" y="2715151"/>
              <a:ext cx="54646" cy="238506"/>
            </a:xfrm>
            <a:custGeom>
              <a:avLst/>
              <a:gdLst/>
              <a:ahLst/>
              <a:cxnLst/>
              <a:rect l="l" t="t" r="r" b="b"/>
              <a:pathLst>
                <a:path w="54646" h="238506">
                  <a:moveTo>
                    <a:pt x="54646" y="2286"/>
                  </a:moveTo>
                  <a:lnTo>
                    <a:pt x="54646" y="762"/>
                  </a:lnTo>
                  <a:lnTo>
                    <a:pt x="53884" y="0"/>
                  </a:lnTo>
                  <a:lnTo>
                    <a:pt x="52360" y="0"/>
                  </a:lnTo>
                  <a:lnTo>
                    <a:pt x="48505" y="2116"/>
                  </a:lnTo>
                  <a:lnTo>
                    <a:pt x="21131" y="33861"/>
                  </a:lnTo>
                  <a:lnTo>
                    <a:pt x="5227" y="77475"/>
                  </a:lnTo>
                  <a:lnTo>
                    <a:pt x="0" y="110711"/>
                  </a:lnTo>
                  <a:lnTo>
                    <a:pt x="190" y="123054"/>
                  </a:lnTo>
                  <a:lnTo>
                    <a:pt x="8201" y="173048"/>
                  </a:lnTo>
                  <a:lnTo>
                    <a:pt x="13524" y="187567"/>
                  </a:lnTo>
                  <a:lnTo>
                    <a:pt x="13524" y="122403"/>
                  </a:lnTo>
                  <a:lnTo>
                    <a:pt x="13821" y="108485"/>
                  </a:lnTo>
                  <a:lnTo>
                    <a:pt x="18923" y="68796"/>
                  </a:lnTo>
                  <a:lnTo>
                    <a:pt x="38173" y="22261"/>
                  </a:lnTo>
                  <a:lnTo>
                    <a:pt x="45676" y="12047"/>
                  </a:lnTo>
                  <a:lnTo>
                    <a:pt x="54646" y="2286"/>
                  </a:lnTo>
                  <a:close/>
                </a:path>
                <a:path w="54646" h="238506">
                  <a:moveTo>
                    <a:pt x="54646" y="237744"/>
                  </a:moveTo>
                  <a:lnTo>
                    <a:pt x="54646" y="235458"/>
                  </a:lnTo>
                  <a:lnTo>
                    <a:pt x="42192" y="220576"/>
                  </a:lnTo>
                  <a:lnTo>
                    <a:pt x="34884" y="209432"/>
                  </a:lnTo>
                  <a:lnTo>
                    <a:pt x="20074" y="172702"/>
                  </a:lnTo>
                  <a:lnTo>
                    <a:pt x="14021" y="134608"/>
                  </a:lnTo>
                  <a:lnTo>
                    <a:pt x="13524" y="122403"/>
                  </a:lnTo>
                  <a:lnTo>
                    <a:pt x="13524" y="187567"/>
                  </a:lnTo>
                  <a:lnTo>
                    <a:pt x="41188" y="229666"/>
                  </a:lnTo>
                  <a:lnTo>
                    <a:pt x="53884" y="238506"/>
                  </a:lnTo>
                  <a:lnTo>
                    <a:pt x="54646" y="237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2658624" y="2787597"/>
              <a:ext cx="116586" cy="108833"/>
            </a:xfrm>
            <a:custGeom>
              <a:avLst/>
              <a:gdLst/>
              <a:ahLst/>
              <a:cxnLst/>
              <a:rect l="l" t="t" r="r" b="b"/>
              <a:pathLst>
                <a:path w="116586" h="108833">
                  <a:moveTo>
                    <a:pt x="20573" y="94432"/>
                  </a:moveTo>
                  <a:lnTo>
                    <a:pt x="20573" y="80716"/>
                  </a:lnTo>
                  <a:lnTo>
                    <a:pt x="16001" y="79192"/>
                  </a:lnTo>
                  <a:lnTo>
                    <a:pt x="6095" y="79192"/>
                  </a:lnTo>
                  <a:lnTo>
                    <a:pt x="0" y="85288"/>
                  </a:lnTo>
                  <a:lnTo>
                    <a:pt x="0" y="92908"/>
                  </a:lnTo>
                  <a:lnTo>
                    <a:pt x="6200" y="104338"/>
                  </a:lnTo>
                  <a:lnTo>
                    <a:pt x="10667" y="105806"/>
                  </a:lnTo>
                  <a:lnTo>
                    <a:pt x="10667" y="100528"/>
                  </a:lnTo>
                  <a:lnTo>
                    <a:pt x="16001" y="99766"/>
                  </a:lnTo>
                  <a:lnTo>
                    <a:pt x="20573" y="94432"/>
                  </a:lnTo>
                  <a:close/>
                </a:path>
                <a:path w="116586" h="108833">
                  <a:moveTo>
                    <a:pt x="116585" y="25852"/>
                  </a:moveTo>
                  <a:lnTo>
                    <a:pt x="116585" y="15946"/>
                  </a:lnTo>
                  <a:lnTo>
                    <a:pt x="109591" y="3907"/>
                  </a:lnTo>
                  <a:lnTo>
                    <a:pt x="96293" y="0"/>
                  </a:lnTo>
                  <a:lnTo>
                    <a:pt x="81329" y="5015"/>
                  </a:lnTo>
                  <a:lnTo>
                    <a:pt x="72593" y="14450"/>
                  </a:lnTo>
                  <a:lnTo>
                    <a:pt x="60699" y="4279"/>
                  </a:lnTo>
                  <a:lnTo>
                    <a:pt x="49003" y="295"/>
                  </a:lnTo>
                  <a:lnTo>
                    <a:pt x="31703" y="4272"/>
                  </a:lnTo>
                  <a:lnTo>
                    <a:pt x="19316" y="14032"/>
                  </a:lnTo>
                  <a:lnTo>
                    <a:pt x="11506" y="25597"/>
                  </a:lnTo>
                  <a:lnTo>
                    <a:pt x="7936" y="34991"/>
                  </a:lnTo>
                  <a:lnTo>
                    <a:pt x="7619" y="39568"/>
                  </a:lnTo>
                  <a:lnTo>
                    <a:pt x="12191" y="39568"/>
                  </a:lnTo>
                  <a:lnTo>
                    <a:pt x="12191" y="38806"/>
                  </a:lnTo>
                  <a:lnTo>
                    <a:pt x="12953" y="37282"/>
                  </a:lnTo>
                  <a:lnTo>
                    <a:pt x="20957" y="20022"/>
                  </a:lnTo>
                  <a:lnTo>
                    <a:pt x="30657" y="10041"/>
                  </a:lnTo>
                  <a:lnTo>
                    <a:pt x="40066" y="5766"/>
                  </a:lnTo>
                  <a:lnTo>
                    <a:pt x="47818" y="5331"/>
                  </a:lnTo>
                  <a:lnTo>
                    <a:pt x="49003" y="5342"/>
                  </a:lnTo>
                  <a:lnTo>
                    <a:pt x="57149" y="7564"/>
                  </a:lnTo>
                  <a:lnTo>
                    <a:pt x="57149" y="104282"/>
                  </a:lnTo>
                  <a:lnTo>
                    <a:pt x="59435" y="105438"/>
                  </a:lnTo>
                  <a:lnTo>
                    <a:pt x="59435" y="82240"/>
                  </a:lnTo>
                  <a:lnTo>
                    <a:pt x="60959" y="77668"/>
                  </a:lnTo>
                  <a:lnTo>
                    <a:pt x="63245" y="67000"/>
                  </a:lnTo>
                  <a:lnTo>
                    <a:pt x="71627" y="34234"/>
                  </a:lnTo>
                  <a:lnTo>
                    <a:pt x="74320" y="23256"/>
                  </a:lnTo>
                  <a:lnTo>
                    <a:pt x="81941" y="10582"/>
                  </a:lnTo>
                  <a:lnTo>
                    <a:pt x="95244" y="5280"/>
                  </a:lnTo>
                  <a:lnTo>
                    <a:pt x="101345" y="5278"/>
                  </a:lnTo>
                  <a:lnTo>
                    <a:pt x="105917" y="8326"/>
                  </a:lnTo>
                  <a:lnTo>
                    <a:pt x="105917" y="29662"/>
                  </a:lnTo>
                  <a:lnTo>
                    <a:pt x="108965" y="29662"/>
                  </a:lnTo>
                  <a:lnTo>
                    <a:pt x="116585" y="25852"/>
                  </a:lnTo>
                  <a:close/>
                </a:path>
                <a:path w="116586" h="108833">
                  <a:moveTo>
                    <a:pt x="57149" y="104282"/>
                  </a:moveTo>
                  <a:lnTo>
                    <a:pt x="57149" y="21280"/>
                  </a:lnTo>
                  <a:lnTo>
                    <a:pt x="56611" y="27503"/>
                  </a:lnTo>
                  <a:lnTo>
                    <a:pt x="54936" y="36687"/>
                  </a:lnTo>
                  <a:lnTo>
                    <a:pt x="41397" y="85000"/>
                  </a:lnTo>
                  <a:lnTo>
                    <a:pt x="15239" y="103576"/>
                  </a:lnTo>
                  <a:lnTo>
                    <a:pt x="10667" y="100528"/>
                  </a:lnTo>
                  <a:lnTo>
                    <a:pt x="10667" y="105806"/>
                  </a:lnTo>
                  <a:lnTo>
                    <a:pt x="19881" y="108833"/>
                  </a:lnTo>
                  <a:lnTo>
                    <a:pt x="36012" y="103070"/>
                  </a:lnTo>
                  <a:lnTo>
                    <a:pt x="44846" y="93383"/>
                  </a:lnTo>
                  <a:lnTo>
                    <a:pt x="52265" y="101811"/>
                  </a:lnTo>
                  <a:lnTo>
                    <a:pt x="57149" y="104282"/>
                  </a:lnTo>
                  <a:close/>
                </a:path>
                <a:path w="116586" h="108833">
                  <a:moveTo>
                    <a:pt x="108965" y="69286"/>
                  </a:moveTo>
                  <a:lnTo>
                    <a:pt x="104393" y="69286"/>
                  </a:lnTo>
                  <a:lnTo>
                    <a:pt x="103631" y="70810"/>
                  </a:lnTo>
                  <a:lnTo>
                    <a:pt x="103631" y="72334"/>
                  </a:lnTo>
                  <a:lnTo>
                    <a:pt x="94913" y="89937"/>
                  </a:lnTo>
                  <a:lnTo>
                    <a:pt x="84806" y="99513"/>
                  </a:lnTo>
                  <a:lnTo>
                    <a:pt x="75698" y="103232"/>
                  </a:lnTo>
                  <a:lnTo>
                    <a:pt x="62483" y="103576"/>
                  </a:lnTo>
                  <a:lnTo>
                    <a:pt x="59435" y="95956"/>
                  </a:lnTo>
                  <a:lnTo>
                    <a:pt x="59435" y="105438"/>
                  </a:lnTo>
                  <a:lnTo>
                    <a:pt x="103846" y="85006"/>
                  </a:lnTo>
                  <a:lnTo>
                    <a:pt x="108254" y="75354"/>
                  </a:lnTo>
                  <a:lnTo>
                    <a:pt x="108965" y="69286"/>
                  </a:lnTo>
                  <a:close/>
                </a:path>
                <a:path w="116586" h="108833">
                  <a:moveTo>
                    <a:pt x="105917" y="29662"/>
                  </a:moveTo>
                  <a:lnTo>
                    <a:pt x="105917" y="8326"/>
                  </a:lnTo>
                  <a:lnTo>
                    <a:pt x="99059" y="9850"/>
                  </a:lnTo>
                  <a:lnTo>
                    <a:pt x="94487" y="15946"/>
                  </a:lnTo>
                  <a:lnTo>
                    <a:pt x="94487" y="25852"/>
                  </a:lnTo>
                  <a:lnTo>
                    <a:pt x="96773" y="29662"/>
                  </a:lnTo>
                  <a:lnTo>
                    <a:pt x="105917" y="296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2804928" y="2868313"/>
              <a:ext cx="27432" cy="71628"/>
            </a:xfrm>
            <a:custGeom>
              <a:avLst/>
              <a:gdLst/>
              <a:ahLst/>
              <a:cxnLst/>
              <a:rect l="l" t="t" r="r" b="b"/>
              <a:pathLst>
                <a:path w="27432" h="71628">
                  <a:moveTo>
                    <a:pt x="27432" y="25146"/>
                  </a:moveTo>
                  <a:lnTo>
                    <a:pt x="24494" y="8583"/>
                  </a:lnTo>
                  <a:lnTo>
                    <a:pt x="16192" y="452"/>
                  </a:lnTo>
                  <a:lnTo>
                    <a:pt x="5334" y="0"/>
                  </a:lnTo>
                  <a:lnTo>
                    <a:pt x="0" y="6096"/>
                  </a:lnTo>
                  <a:lnTo>
                    <a:pt x="0" y="19812"/>
                  </a:lnTo>
                  <a:lnTo>
                    <a:pt x="5334" y="25146"/>
                  </a:lnTo>
                  <a:lnTo>
                    <a:pt x="15240" y="25146"/>
                  </a:lnTo>
                  <a:lnTo>
                    <a:pt x="19050" y="24384"/>
                  </a:lnTo>
                  <a:lnTo>
                    <a:pt x="21336" y="22098"/>
                  </a:lnTo>
                  <a:lnTo>
                    <a:pt x="22098" y="22098"/>
                  </a:lnTo>
                  <a:lnTo>
                    <a:pt x="22098" y="21336"/>
                  </a:lnTo>
                  <a:lnTo>
                    <a:pt x="22860" y="21336"/>
                  </a:lnTo>
                  <a:lnTo>
                    <a:pt x="22860" y="48073"/>
                  </a:lnTo>
                  <a:lnTo>
                    <a:pt x="24528" y="44335"/>
                  </a:lnTo>
                  <a:lnTo>
                    <a:pt x="27432" y="25146"/>
                  </a:lnTo>
                  <a:close/>
                </a:path>
                <a:path w="27432" h="71628">
                  <a:moveTo>
                    <a:pt x="22860" y="48073"/>
                  </a:moveTo>
                  <a:lnTo>
                    <a:pt x="22860" y="25146"/>
                  </a:lnTo>
                  <a:lnTo>
                    <a:pt x="20939" y="39659"/>
                  </a:lnTo>
                  <a:lnTo>
                    <a:pt x="16090" y="52153"/>
                  </a:lnTo>
                  <a:lnTo>
                    <a:pt x="9686" y="62169"/>
                  </a:lnTo>
                  <a:lnTo>
                    <a:pt x="4572" y="67818"/>
                  </a:lnTo>
                  <a:lnTo>
                    <a:pt x="4572" y="70866"/>
                  </a:lnTo>
                  <a:lnTo>
                    <a:pt x="5334" y="71628"/>
                  </a:lnTo>
                  <a:lnTo>
                    <a:pt x="6858" y="71628"/>
                  </a:lnTo>
                  <a:lnTo>
                    <a:pt x="11033" y="68334"/>
                  </a:lnTo>
                  <a:lnTo>
                    <a:pt x="17993" y="58974"/>
                  </a:lnTo>
                  <a:lnTo>
                    <a:pt x="22860" y="480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2896368" y="2787814"/>
              <a:ext cx="107441" cy="153939"/>
            </a:xfrm>
            <a:custGeom>
              <a:avLst/>
              <a:gdLst/>
              <a:ahLst/>
              <a:cxnLst/>
              <a:rect l="l" t="t" r="r" b="b"/>
              <a:pathLst>
                <a:path w="107441" h="153939">
                  <a:moveTo>
                    <a:pt x="49529" y="24872"/>
                  </a:moveTo>
                  <a:lnTo>
                    <a:pt x="49529" y="19538"/>
                  </a:lnTo>
                  <a:lnTo>
                    <a:pt x="45287" y="6478"/>
                  </a:lnTo>
                  <a:lnTo>
                    <a:pt x="33555" y="95"/>
                  </a:lnTo>
                  <a:lnTo>
                    <a:pt x="32824" y="0"/>
                  </a:lnTo>
                  <a:lnTo>
                    <a:pt x="17335" y="5452"/>
                  </a:lnTo>
                  <a:lnTo>
                    <a:pt x="7058" y="17961"/>
                  </a:lnTo>
                  <a:lnTo>
                    <a:pt x="1543" y="30746"/>
                  </a:lnTo>
                  <a:lnTo>
                    <a:pt x="0" y="39350"/>
                  </a:lnTo>
                  <a:lnTo>
                    <a:pt x="4571" y="39350"/>
                  </a:lnTo>
                  <a:lnTo>
                    <a:pt x="4571" y="38588"/>
                  </a:lnTo>
                  <a:lnTo>
                    <a:pt x="6857" y="35540"/>
                  </a:lnTo>
                  <a:lnTo>
                    <a:pt x="13800" y="17478"/>
                  </a:lnTo>
                  <a:lnTo>
                    <a:pt x="21759" y="7882"/>
                  </a:lnTo>
                  <a:lnTo>
                    <a:pt x="29717" y="5060"/>
                  </a:lnTo>
                  <a:lnTo>
                    <a:pt x="35813" y="5060"/>
                  </a:lnTo>
                  <a:lnTo>
                    <a:pt x="35813" y="66514"/>
                  </a:lnTo>
                  <a:lnTo>
                    <a:pt x="38898" y="54964"/>
                  </a:lnTo>
                  <a:lnTo>
                    <a:pt x="43325" y="41669"/>
                  </a:lnTo>
                  <a:lnTo>
                    <a:pt x="48767" y="27158"/>
                  </a:lnTo>
                  <a:lnTo>
                    <a:pt x="49529" y="24872"/>
                  </a:lnTo>
                  <a:close/>
                </a:path>
                <a:path w="107441" h="153939">
                  <a:moveTo>
                    <a:pt x="26669" y="131552"/>
                  </a:moveTo>
                  <a:lnTo>
                    <a:pt x="26669" y="120122"/>
                  </a:lnTo>
                  <a:lnTo>
                    <a:pt x="20855" y="119476"/>
                  </a:lnTo>
                  <a:lnTo>
                    <a:pt x="12191" y="119360"/>
                  </a:lnTo>
                  <a:lnTo>
                    <a:pt x="4571" y="122408"/>
                  </a:lnTo>
                  <a:lnTo>
                    <a:pt x="4571" y="134600"/>
                  </a:lnTo>
                  <a:lnTo>
                    <a:pt x="9052" y="146546"/>
                  </a:lnTo>
                  <a:lnTo>
                    <a:pt x="12191" y="148513"/>
                  </a:lnTo>
                  <a:lnTo>
                    <a:pt x="12191" y="139934"/>
                  </a:lnTo>
                  <a:lnTo>
                    <a:pt x="18308" y="139917"/>
                  </a:lnTo>
                  <a:lnTo>
                    <a:pt x="22097" y="136886"/>
                  </a:lnTo>
                  <a:lnTo>
                    <a:pt x="24383" y="134600"/>
                  </a:lnTo>
                  <a:lnTo>
                    <a:pt x="26669" y="131552"/>
                  </a:lnTo>
                  <a:close/>
                </a:path>
                <a:path w="107441" h="153939">
                  <a:moveTo>
                    <a:pt x="68129" y="135189"/>
                  </a:moveTo>
                  <a:lnTo>
                    <a:pt x="68129" y="100328"/>
                  </a:lnTo>
                  <a:lnTo>
                    <a:pt x="66329" y="111395"/>
                  </a:lnTo>
                  <a:lnTo>
                    <a:pt x="62218" y="123555"/>
                  </a:lnTo>
                  <a:lnTo>
                    <a:pt x="32824" y="150374"/>
                  </a:lnTo>
                  <a:lnTo>
                    <a:pt x="26205" y="150540"/>
                  </a:lnTo>
                  <a:lnTo>
                    <a:pt x="15239" y="149078"/>
                  </a:lnTo>
                  <a:lnTo>
                    <a:pt x="12191" y="139934"/>
                  </a:lnTo>
                  <a:lnTo>
                    <a:pt x="12191" y="148513"/>
                  </a:lnTo>
                  <a:lnTo>
                    <a:pt x="20855" y="153939"/>
                  </a:lnTo>
                  <a:lnTo>
                    <a:pt x="35673" y="152884"/>
                  </a:lnTo>
                  <a:lnTo>
                    <a:pt x="48926" y="148836"/>
                  </a:lnTo>
                  <a:lnTo>
                    <a:pt x="60452" y="142205"/>
                  </a:lnTo>
                  <a:lnTo>
                    <a:pt x="68129" y="135189"/>
                  </a:lnTo>
                  <a:close/>
                </a:path>
                <a:path w="107441" h="153939">
                  <a:moveTo>
                    <a:pt x="35813" y="66514"/>
                  </a:moveTo>
                  <a:lnTo>
                    <a:pt x="35813" y="18776"/>
                  </a:lnTo>
                  <a:lnTo>
                    <a:pt x="33527" y="25634"/>
                  </a:lnTo>
                  <a:lnTo>
                    <a:pt x="32003" y="29444"/>
                  </a:lnTo>
                  <a:lnTo>
                    <a:pt x="26205" y="46143"/>
                  </a:lnTo>
                  <a:lnTo>
                    <a:pt x="21990" y="59444"/>
                  </a:lnTo>
                  <a:lnTo>
                    <a:pt x="19357" y="70171"/>
                  </a:lnTo>
                  <a:lnTo>
                    <a:pt x="18308" y="79148"/>
                  </a:lnTo>
                  <a:lnTo>
                    <a:pt x="22034" y="95986"/>
                  </a:lnTo>
                  <a:lnTo>
                    <a:pt x="31416" y="105263"/>
                  </a:lnTo>
                  <a:lnTo>
                    <a:pt x="33555" y="105843"/>
                  </a:lnTo>
                  <a:lnTo>
                    <a:pt x="33555" y="90343"/>
                  </a:lnTo>
                  <a:lnTo>
                    <a:pt x="33840" y="78567"/>
                  </a:lnTo>
                  <a:lnTo>
                    <a:pt x="35679" y="67018"/>
                  </a:lnTo>
                  <a:lnTo>
                    <a:pt x="35813" y="66514"/>
                  </a:lnTo>
                  <a:close/>
                </a:path>
                <a:path w="107441" h="153939">
                  <a:moveTo>
                    <a:pt x="107441" y="11918"/>
                  </a:moveTo>
                  <a:lnTo>
                    <a:pt x="107441" y="5060"/>
                  </a:lnTo>
                  <a:lnTo>
                    <a:pt x="104393" y="2774"/>
                  </a:lnTo>
                  <a:lnTo>
                    <a:pt x="98297" y="2774"/>
                  </a:lnTo>
                  <a:lnTo>
                    <a:pt x="94487" y="4298"/>
                  </a:lnTo>
                  <a:lnTo>
                    <a:pt x="92201" y="8870"/>
                  </a:lnTo>
                  <a:lnTo>
                    <a:pt x="90677" y="16490"/>
                  </a:lnTo>
                  <a:lnTo>
                    <a:pt x="89153" y="20300"/>
                  </a:lnTo>
                  <a:lnTo>
                    <a:pt x="86105" y="34016"/>
                  </a:lnTo>
                  <a:lnTo>
                    <a:pt x="85343" y="40112"/>
                  </a:lnTo>
                  <a:lnTo>
                    <a:pt x="73913" y="82784"/>
                  </a:lnTo>
                  <a:lnTo>
                    <a:pt x="69315" y="91025"/>
                  </a:lnTo>
                  <a:lnTo>
                    <a:pt x="57898" y="100759"/>
                  </a:lnTo>
                  <a:lnTo>
                    <a:pt x="40176" y="98832"/>
                  </a:lnTo>
                  <a:lnTo>
                    <a:pt x="33555" y="90343"/>
                  </a:lnTo>
                  <a:lnTo>
                    <a:pt x="33555" y="105843"/>
                  </a:lnTo>
                  <a:lnTo>
                    <a:pt x="43703" y="108596"/>
                  </a:lnTo>
                  <a:lnTo>
                    <a:pt x="57727" y="106334"/>
                  </a:lnTo>
                  <a:lnTo>
                    <a:pt x="68129" y="100328"/>
                  </a:lnTo>
                  <a:lnTo>
                    <a:pt x="68129" y="135189"/>
                  </a:lnTo>
                  <a:lnTo>
                    <a:pt x="70088" y="133399"/>
                  </a:lnTo>
                  <a:lnTo>
                    <a:pt x="77671" y="122828"/>
                  </a:lnTo>
                  <a:lnTo>
                    <a:pt x="83041" y="110900"/>
                  </a:lnTo>
                  <a:lnTo>
                    <a:pt x="107441" y="119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3025146" y="2715151"/>
              <a:ext cx="54863" cy="238506"/>
            </a:xfrm>
            <a:custGeom>
              <a:avLst/>
              <a:gdLst/>
              <a:ahLst/>
              <a:cxnLst/>
              <a:rect l="l" t="t" r="r" b="b"/>
              <a:pathLst>
                <a:path w="54863" h="238506">
                  <a:moveTo>
                    <a:pt x="54863" y="118872"/>
                  </a:moveTo>
                  <a:lnTo>
                    <a:pt x="49335" y="71187"/>
                  </a:lnTo>
                  <a:lnTo>
                    <a:pt x="29559" y="26833"/>
                  </a:lnTo>
                  <a:lnTo>
                    <a:pt x="1523" y="0"/>
                  </a:lnTo>
                  <a:lnTo>
                    <a:pt x="0" y="762"/>
                  </a:lnTo>
                  <a:lnTo>
                    <a:pt x="0" y="2286"/>
                  </a:lnTo>
                  <a:lnTo>
                    <a:pt x="5333" y="6858"/>
                  </a:lnTo>
                  <a:lnTo>
                    <a:pt x="12389" y="15211"/>
                  </a:lnTo>
                  <a:lnTo>
                    <a:pt x="33220" y="57688"/>
                  </a:lnTo>
                  <a:lnTo>
                    <a:pt x="40436" y="99063"/>
                  </a:lnTo>
                  <a:lnTo>
                    <a:pt x="41117" y="114668"/>
                  </a:lnTo>
                  <a:lnTo>
                    <a:pt x="41117" y="187704"/>
                  </a:lnTo>
                  <a:lnTo>
                    <a:pt x="46133" y="174047"/>
                  </a:lnTo>
                  <a:lnTo>
                    <a:pt x="49961" y="160785"/>
                  </a:lnTo>
                  <a:lnTo>
                    <a:pt x="52494" y="148761"/>
                  </a:lnTo>
                  <a:lnTo>
                    <a:pt x="53985" y="137831"/>
                  </a:lnTo>
                  <a:lnTo>
                    <a:pt x="54690" y="127848"/>
                  </a:lnTo>
                  <a:lnTo>
                    <a:pt x="54863" y="118872"/>
                  </a:lnTo>
                  <a:close/>
                </a:path>
                <a:path w="54863" h="238506">
                  <a:moveTo>
                    <a:pt x="41117" y="187704"/>
                  </a:moveTo>
                  <a:lnTo>
                    <a:pt x="41117" y="114668"/>
                  </a:lnTo>
                  <a:lnTo>
                    <a:pt x="40821" y="128619"/>
                  </a:lnTo>
                  <a:lnTo>
                    <a:pt x="39871" y="142290"/>
                  </a:lnTo>
                  <a:lnTo>
                    <a:pt x="32440" y="181050"/>
                  </a:lnTo>
                  <a:lnTo>
                    <a:pt x="9395" y="225302"/>
                  </a:lnTo>
                  <a:lnTo>
                    <a:pt x="0" y="235458"/>
                  </a:lnTo>
                  <a:lnTo>
                    <a:pt x="0" y="237744"/>
                  </a:lnTo>
                  <a:lnTo>
                    <a:pt x="1523" y="238506"/>
                  </a:lnTo>
                  <a:lnTo>
                    <a:pt x="2285" y="238506"/>
                  </a:lnTo>
                  <a:lnTo>
                    <a:pt x="33566" y="204876"/>
                  </a:lnTo>
                  <a:lnTo>
                    <a:pt x="40753" y="188696"/>
                  </a:lnTo>
                  <a:lnTo>
                    <a:pt x="41117" y="187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24"/>
            <p:cNvSpPr/>
            <p:nvPr/>
          </p:nvSpPr>
          <p:spPr>
            <a:xfrm>
              <a:off x="3136017" y="2715151"/>
              <a:ext cx="0" cy="238506"/>
            </a:xfrm>
            <a:custGeom>
              <a:avLst/>
              <a:gdLst/>
              <a:ahLst/>
              <a:cxnLst/>
              <a:rect l="l" t="t" r="r" b="b"/>
              <a:pathLst>
                <a:path h="238506">
                  <a:moveTo>
                    <a:pt x="0" y="0"/>
                  </a:moveTo>
                  <a:lnTo>
                    <a:pt x="0" y="238506"/>
                  </a:lnTo>
                </a:path>
              </a:pathLst>
            </a:custGeom>
            <a:ln w="1117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25"/>
            <p:cNvSpPr/>
            <p:nvPr/>
          </p:nvSpPr>
          <p:spPr>
            <a:xfrm>
              <a:off x="3175260" y="2787597"/>
              <a:ext cx="116586" cy="108833"/>
            </a:xfrm>
            <a:custGeom>
              <a:avLst/>
              <a:gdLst/>
              <a:ahLst/>
              <a:cxnLst/>
              <a:rect l="l" t="t" r="r" b="b"/>
              <a:pathLst>
                <a:path w="116586" h="108833">
                  <a:moveTo>
                    <a:pt x="21335" y="94432"/>
                  </a:moveTo>
                  <a:lnTo>
                    <a:pt x="21335" y="80716"/>
                  </a:lnTo>
                  <a:lnTo>
                    <a:pt x="16763" y="79192"/>
                  </a:lnTo>
                  <a:lnTo>
                    <a:pt x="5333" y="79192"/>
                  </a:lnTo>
                  <a:lnTo>
                    <a:pt x="0" y="85288"/>
                  </a:lnTo>
                  <a:lnTo>
                    <a:pt x="0" y="92908"/>
                  </a:lnTo>
                  <a:lnTo>
                    <a:pt x="6464" y="104338"/>
                  </a:lnTo>
                  <a:lnTo>
                    <a:pt x="9905" y="105479"/>
                  </a:lnTo>
                  <a:lnTo>
                    <a:pt x="9905" y="100528"/>
                  </a:lnTo>
                  <a:lnTo>
                    <a:pt x="16763" y="99766"/>
                  </a:lnTo>
                  <a:lnTo>
                    <a:pt x="21335" y="94432"/>
                  </a:lnTo>
                  <a:close/>
                </a:path>
                <a:path w="116586" h="108833">
                  <a:moveTo>
                    <a:pt x="116585" y="25852"/>
                  </a:moveTo>
                  <a:lnTo>
                    <a:pt x="116585" y="15946"/>
                  </a:lnTo>
                  <a:lnTo>
                    <a:pt x="109326" y="3907"/>
                  </a:lnTo>
                  <a:lnTo>
                    <a:pt x="96157" y="0"/>
                  </a:lnTo>
                  <a:lnTo>
                    <a:pt x="81040" y="5045"/>
                  </a:lnTo>
                  <a:lnTo>
                    <a:pt x="72255" y="14512"/>
                  </a:lnTo>
                  <a:lnTo>
                    <a:pt x="60747" y="4233"/>
                  </a:lnTo>
                  <a:lnTo>
                    <a:pt x="49102" y="268"/>
                  </a:lnTo>
                  <a:lnTo>
                    <a:pt x="32122" y="4177"/>
                  </a:lnTo>
                  <a:lnTo>
                    <a:pt x="19543" y="13779"/>
                  </a:lnTo>
                  <a:lnTo>
                    <a:pt x="11290" y="25228"/>
                  </a:lnTo>
                  <a:lnTo>
                    <a:pt x="7290" y="34679"/>
                  </a:lnTo>
                  <a:lnTo>
                    <a:pt x="6857" y="39568"/>
                  </a:lnTo>
                  <a:lnTo>
                    <a:pt x="12191" y="39568"/>
                  </a:lnTo>
                  <a:lnTo>
                    <a:pt x="12953" y="38806"/>
                  </a:lnTo>
                  <a:lnTo>
                    <a:pt x="12953" y="37282"/>
                  </a:lnTo>
                  <a:lnTo>
                    <a:pt x="20994" y="20181"/>
                  </a:lnTo>
                  <a:lnTo>
                    <a:pt x="30874" y="10205"/>
                  </a:lnTo>
                  <a:lnTo>
                    <a:pt x="40470" y="5838"/>
                  </a:lnTo>
                  <a:lnTo>
                    <a:pt x="47922" y="5335"/>
                  </a:lnTo>
                  <a:lnTo>
                    <a:pt x="49102" y="5378"/>
                  </a:lnTo>
                  <a:lnTo>
                    <a:pt x="56387" y="7564"/>
                  </a:lnTo>
                  <a:lnTo>
                    <a:pt x="56387" y="103882"/>
                  </a:lnTo>
                  <a:lnTo>
                    <a:pt x="59435" y="105462"/>
                  </a:lnTo>
                  <a:lnTo>
                    <a:pt x="59435" y="82240"/>
                  </a:lnTo>
                  <a:lnTo>
                    <a:pt x="60959" y="77668"/>
                  </a:lnTo>
                  <a:lnTo>
                    <a:pt x="63245" y="67000"/>
                  </a:lnTo>
                  <a:lnTo>
                    <a:pt x="70865" y="34234"/>
                  </a:lnTo>
                  <a:lnTo>
                    <a:pt x="74213" y="23426"/>
                  </a:lnTo>
                  <a:lnTo>
                    <a:pt x="81985" y="10852"/>
                  </a:lnTo>
                  <a:lnTo>
                    <a:pt x="97263" y="6385"/>
                  </a:lnTo>
                  <a:lnTo>
                    <a:pt x="106216" y="8069"/>
                  </a:lnTo>
                  <a:lnTo>
                    <a:pt x="106216" y="29662"/>
                  </a:lnTo>
                  <a:lnTo>
                    <a:pt x="108965" y="29662"/>
                  </a:lnTo>
                  <a:lnTo>
                    <a:pt x="116585" y="25852"/>
                  </a:lnTo>
                  <a:close/>
                </a:path>
                <a:path w="116586" h="108833">
                  <a:moveTo>
                    <a:pt x="56387" y="103882"/>
                  </a:moveTo>
                  <a:lnTo>
                    <a:pt x="56387" y="21280"/>
                  </a:lnTo>
                  <a:lnTo>
                    <a:pt x="55858" y="27543"/>
                  </a:lnTo>
                  <a:lnTo>
                    <a:pt x="54271" y="36802"/>
                  </a:lnTo>
                  <a:lnTo>
                    <a:pt x="41526" y="85239"/>
                  </a:lnTo>
                  <a:lnTo>
                    <a:pt x="15239" y="103576"/>
                  </a:lnTo>
                  <a:lnTo>
                    <a:pt x="9905" y="100528"/>
                  </a:lnTo>
                  <a:lnTo>
                    <a:pt x="9905" y="105479"/>
                  </a:lnTo>
                  <a:lnTo>
                    <a:pt x="20018" y="108833"/>
                  </a:lnTo>
                  <a:lnTo>
                    <a:pt x="36417" y="103036"/>
                  </a:lnTo>
                  <a:lnTo>
                    <a:pt x="44964" y="93329"/>
                  </a:lnTo>
                  <a:lnTo>
                    <a:pt x="52411" y="101819"/>
                  </a:lnTo>
                  <a:lnTo>
                    <a:pt x="56387" y="103882"/>
                  </a:lnTo>
                  <a:close/>
                </a:path>
                <a:path w="116586" h="108833">
                  <a:moveTo>
                    <a:pt x="108965" y="69286"/>
                  </a:moveTo>
                  <a:lnTo>
                    <a:pt x="103631" y="69286"/>
                  </a:lnTo>
                  <a:lnTo>
                    <a:pt x="103631" y="70810"/>
                  </a:lnTo>
                  <a:lnTo>
                    <a:pt x="102869" y="72334"/>
                  </a:lnTo>
                  <a:lnTo>
                    <a:pt x="95087" y="89937"/>
                  </a:lnTo>
                  <a:lnTo>
                    <a:pt x="85161" y="99513"/>
                  </a:lnTo>
                  <a:lnTo>
                    <a:pt x="75479" y="103232"/>
                  </a:lnTo>
                  <a:lnTo>
                    <a:pt x="63245" y="103576"/>
                  </a:lnTo>
                  <a:lnTo>
                    <a:pt x="59435" y="95956"/>
                  </a:lnTo>
                  <a:lnTo>
                    <a:pt x="59435" y="105462"/>
                  </a:lnTo>
                  <a:lnTo>
                    <a:pt x="103989" y="85061"/>
                  </a:lnTo>
                  <a:lnTo>
                    <a:pt x="108272" y="75407"/>
                  </a:lnTo>
                  <a:lnTo>
                    <a:pt x="108965" y="69286"/>
                  </a:lnTo>
                  <a:close/>
                </a:path>
                <a:path w="116586" h="108833">
                  <a:moveTo>
                    <a:pt x="106216" y="29662"/>
                  </a:moveTo>
                  <a:lnTo>
                    <a:pt x="106216" y="8069"/>
                  </a:lnTo>
                  <a:lnTo>
                    <a:pt x="99059" y="9850"/>
                  </a:lnTo>
                  <a:lnTo>
                    <a:pt x="95249" y="15946"/>
                  </a:lnTo>
                  <a:lnTo>
                    <a:pt x="95249" y="25852"/>
                  </a:lnTo>
                  <a:lnTo>
                    <a:pt x="97535" y="29662"/>
                  </a:lnTo>
                  <a:lnTo>
                    <a:pt x="106216" y="296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3311658" y="2730391"/>
              <a:ext cx="166877" cy="169153"/>
            </a:xfrm>
            <a:custGeom>
              <a:avLst/>
              <a:gdLst/>
              <a:ahLst/>
              <a:cxnLst/>
              <a:rect l="l" t="t" r="r" b="b"/>
              <a:pathLst>
                <a:path w="166877" h="169153">
                  <a:moveTo>
                    <a:pt x="59436" y="90220"/>
                  </a:moveTo>
                  <a:lnTo>
                    <a:pt x="59436" y="12953"/>
                  </a:lnTo>
                  <a:lnTo>
                    <a:pt x="58674" y="16763"/>
                  </a:lnTo>
                  <a:lnTo>
                    <a:pt x="27432" y="144779"/>
                  </a:lnTo>
                  <a:lnTo>
                    <a:pt x="25146" y="154685"/>
                  </a:lnTo>
                  <a:lnTo>
                    <a:pt x="25146" y="156209"/>
                  </a:lnTo>
                  <a:lnTo>
                    <a:pt x="0" y="156209"/>
                  </a:lnTo>
                  <a:lnTo>
                    <a:pt x="0" y="163067"/>
                  </a:lnTo>
                  <a:lnTo>
                    <a:pt x="3810" y="163067"/>
                  </a:lnTo>
                  <a:lnTo>
                    <a:pt x="16261" y="162743"/>
                  </a:lnTo>
                  <a:lnTo>
                    <a:pt x="29911" y="162327"/>
                  </a:lnTo>
                  <a:lnTo>
                    <a:pt x="43221" y="162567"/>
                  </a:lnTo>
                  <a:lnTo>
                    <a:pt x="44958" y="162619"/>
                  </a:lnTo>
                  <a:lnTo>
                    <a:pt x="44958" y="150113"/>
                  </a:lnTo>
                  <a:lnTo>
                    <a:pt x="45720" y="149351"/>
                  </a:lnTo>
                  <a:lnTo>
                    <a:pt x="45720" y="147827"/>
                  </a:lnTo>
                  <a:lnTo>
                    <a:pt x="59436" y="90220"/>
                  </a:lnTo>
                  <a:close/>
                </a:path>
                <a:path w="166877" h="169153">
                  <a:moveTo>
                    <a:pt x="162360" y="41929"/>
                  </a:moveTo>
                  <a:lnTo>
                    <a:pt x="144661" y="8024"/>
                  </a:lnTo>
                  <a:lnTo>
                    <a:pt x="38100" y="0"/>
                  </a:lnTo>
                  <a:lnTo>
                    <a:pt x="38100" y="7619"/>
                  </a:lnTo>
                  <a:lnTo>
                    <a:pt x="53340" y="7619"/>
                  </a:lnTo>
                  <a:lnTo>
                    <a:pt x="57912" y="8381"/>
                  </a:lnTo>
                  <a:lnTo>
                    <a:pt x="59436" y="8381"/>
                  </a:lnTo>
                  <a:lnTo>
                    <a:pt x="59436" y="90220"/>
                  </a:lnTo>
                  <a:lnTo>
                    <a:pt x="60960" y="83819"/>
                  </a:lnTo>
                  <a:lnTo>
                    <a:pt x="62484" y="83819"/>
                  </a:lnTo>
                  <a:lnTo>
                    <a:pt x="62484" y="78485"/>
                  </a:lnTo>
                  <a:lnTo>
                    <a:pt x="79248" y="10667"/>
                  </a:lnTo>
                  <a:lnTo>
                    <a:pt x="80010" y="8381"/>
                  </a:lnTo>
                  <a:lnTo>
                    <a:pt x="84582" y="7619"/>
                  </a:lnTo>
                  <a:lnTo>
                    <a:pt x="101663" y="7698"/>
                  </a:lnTo>
                  <a:lnTo>
                    <a:pt x="113538" y="8068"/>
                  </a:lnTo>
                  <a:lnTo>
                    <a:pt x="127687" y="11096"/>
                  </a:lnTo>
                  <a:lnTo>
                    <a:pt x="138006" y="19353"/>
                  </a:lnTo>
                  <a:lnTo>
                    <a:pt x="139094" y="34534"/>
                  </a:lnTo>
                  <a:lnTo>
                    <a:pt x="139094" y="70667"/>
                  </a:lnTo>
                  <a:lnTo>
                    <a:pt x="148809" y="63707"/>
                  </a:lnTo>
                  <a:lnTo>
                    <a:pt x="157457" y="53739"/>
                  </a:lnTo>
                  <a:lnTo>
                    <a:pt x="162360" y="41929"/>
                  </a:lnTo>
                  <a:close/>
                </a:path>
                <a:path w="166877" h="169153">
                  <a:moveTo>
                    <a:pt x="67056" y="163067"/>
                  </a:moveTo>
                  <a:lnTo>
                    <a:pt x="67056" y="156209"/>
                  </a:lnTo>
                  <a:lnTo>
                    <a:pt x="44958" y="156209"/>
                  </a:lnTo>
                  <a:lnTo>
                    <a:pt x="44958" y="162619"/>
                  </a:lnTo>
                  <a:lnTo>
                    <a:pt x="53340" y="162870"/>
                  </a:lnTo>
                  <a:lnTo>
                    <a:pt x="58674" y="162990"/>
                  </a:lnTo>
                  <a:lnTo>
                    <a:pt x="67056" y="163067"/>
                  </a:lnTo>
                  <a:close/>
                </a:path>
                <a:path w="166877" h="169153">
                  <a:moveTo>
                    <a:pt x="139094" y="70667"/>
                  </a:moveTo>
                  <a:lnTo>
                    <a:pt x="139094" y="34534"/>
                  </a:lnTo>
                  <a:lnTo>
                    <a:pt x="137634" y="47623"/>
                  </a:lnTo>
                  <a:lnTo>
                    <a:pt x="133618" y="58331"/>
                  </a:lnTo>
                  <a:lnTo>
                    <a:pt x="124575" y="67393"/>
                  </a:lnTo>
                  <a:lnTo>
                    <a:pt x="114120" y="73797"/>
                  </a:lnTo>
                  <a:lnTo>
                    <a:pt x="101663" y="77498"/>
                  </a:lnTo>
                  <a:lnTo>
                    <a:pt x="62484" y="78485"/>
                  </a:lnTo>
                  <a:lnTo>
                    <a:pt x="62484" y="83819"/>
                  </a:lnTo>
                  <a:lnTo>
                    <a:pt x="89154" y="83819"/>
                  </a:lnTo>
                  <a:lnTo>
                    <a:pt x="106663" y="88555"/>
                  </a:lnTo>
                  <a:lnTo>
                    <a:pt x="111252" y="94988"/>
                  </a:lnTo>
                  <a:lnTo>
                    <a:pt x="111252" y="82295"/>
                  </a:lnTo>
                  <a:lnTo>
                    <a:pt x="124619" y="78013"/>
                  </a:lnTo>
                  <a:lnTo>
                    <a:pt x="137501" y="71808"/>
                  </a:lnTo>
                  <a:lnTo>
                    <a:pt x="139094" y="70667"/>
                  </a:lnTo>
                  <a:close/>
                </a:path>
                <a:path w="166877" h="169153">
                  <a:moveTo>
                    <a:pt x="115062" y="160985"/>
                  </a:moveTo>
                  <a:lnTo>
                    <a:pt x="115062" y="108965"/>
                  </a:lnTo>
                  <a:lnTo>
                    <a:pt x="113538" y="116585"/>
                  </a:lnTo>
                  <a:lnTo>
                    <a:pt x="111252" y="122681"/>
                  </a:lnTo>
                  <a:lnTo>
                    <a:pt x="107442" y="137921"/>
                  </a:lnTo>
                  <a:lnTo>
                    <a:pt x="107442" y="142493"/>
                  </a:lnTo>
                  <a:lnTo>
                    <a:pt x="113950" y="160371"/>
                  </a:lnTo>
                  <a:lnTo>
                    <a:pt x="115062" y="160985"/>
                  </a:lnTo>
                  <a:close/>
                </a:path>
                <a:path w="166877" h="169153">
                  <a:moveTo>
                    <a:pt x="134112" y="113537"/>
                  </a:moveTo>
                  <a:lnTo>
                    <a:pt x="134112" y="109727"/>
                  </a:lnTo>
                  <a:lnTo>
                    <a:pt x="129170" y="94581"/>
                  </a:lnTo>
                  <a:lnTo>
                    <a:pt x="118872" y="85719"/>
                  </a:lnTo>
                  <a:lnTo>
                    <a:pt x="111252" y="82295"/>
                  </a:lnTo>
                  <a:lnTo>
                    <a:pt x="111252" y="94988"/>
                  </a:lnTo>
                  <a:lnTo>
                    <a:pt x="113976" y="98808"/>
                  </a:lnTo>
                  <a:lnTo>
                    <a:pt x="115062" y="108965"/>
                  </a:lnTo>
                  <a:lnTo>
                    <a:pt x="115062" y="160985"/>
                  </a:lnTo>
                  <a:lnTo>
                    <a:pt x="127171" y="167681"/>
                  </a:lnTo>
                  <a:lnTo>
                    <a:pt x="131064" y="168228"/>
                  </a:lnTo>
                  <a:lnTo>
                    <a:pt x="131064" y="148589"/>
                  </a:lnTo>
                  <a:lnTo>
                    <a:pt x="131477" y="135995"/>
                  </a:lnTo>
                  <a:lnTo>
                    <a:pt x="132415" y="122958"/>
                  </a:lnTo>
                  <a:lnTo>
                    <a:pt x="133350" y="118109"/>
                  </a:lnTo>
                  <a:lnTo>
                    <a:pt x="134112" y="113537"/>
                  </a:lnTo>
                  <a:close/>
                </a:path>
                <a:path w="166877" h="169153">
                  <a:moveTo>
                    <a:pt x="166878" y="137921"/>
                  </a:moveTo>
                  <a:lnTo>
                    <a:pt x="162306" y="137921"/>
                  </a:lnTo>
                  <a:lnTo>
                    <a:pt x="161544" y="140207"/>
                  </a:lnTo>
                  <a:lnTo>
                    <a:pt x="161544" y="141731"/>
                  </a:lnTo>
                  <a:lnTo>
                    <a:pt x="152242" y="157136"/>
                  </a:lnTo>
                  <a:lnTo>
                    <a:pt x="142858" y="162674"/>
                  </a:lnTo>
                  <a:lnTo>
                    <a:pt x="132588" y="163067"/>
                  </a:lnTo>
                  <a:lnTo>
                    <a:pt x="131064" y="158495"/>
                  </a:lnTo>
                  <a:lnTo>
                    <a:pt x="131064" y="168228"/>
                  </a:lnTo>
                  <a:lnTo>
                    <a:pt x="137645" y="169153"/>
                  </a:lnTo>
                  <a:lnTo>
                    <a:pt x="153670" y="163384"/>
                  </a:lnTo>
                  <a:lnTo>
                    <a:pt x="163132" y="151552"/>
                  </a:lnTo>
                  <a:lnTo>
                    <a:pt x="166780" y="141906"/>
                  </a:lnTo>
                  <a:lnTo>
                    <a:pt x="166878" y="1379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3488442" y="2787695"/>
              <a:ext cx="107441" cy="154211"/>
            </a:xfrm>
            <a:custGeom>
              <a:avLst/>
              <a:gdLst/>
              <a:ahLst/>
              <a:cxnLst/>
              <a:rect l="l" t="t" r="r" b="b"/>
              <a:pathLst>
                <a:path w="107441" h="154211">
                  <a:moveTo>
                    <a:pt x="50291" y="24991"/>
                  </a:moveTo>
                  <a:lnTo>
                    <a:pt x="50291" y="19657"/>
                  </a:lnTo>
                  <a:lnTo>
                    <a:pt x="45524" y="6597"/>
                  </a:lnTo>
                  <a:lnTo>
                    <a:pt x="33627" y="0"/>
                  </a:lnTo>
                  <a:lnTo>
                    <a:pt x="17610" y="5509"/>
                  </a:lnTo>
                  <a:lnTo>
                    <a:pt x="7210" y="17911"/>
                  </a:lnTo>
                  <a:lnTo>
                    <a:pt x="1613" y="30666"/>
                  </a:lnTo>
                  <a:lnTo>
                    <a:pt x="0" y="39469"/>
                  </a:lnTo>
                  <a:lnTo>
                    <a:pt x="5333" y="39469"/>
                  </a:lnTo>
                  <a:lnTo>
                    <a:pt x="5333" y="38707"/>
                  </a:lnTo>
                  <a:lnTo>
                    <a:pt x="6857" y="35659"/>
                  </a:lnTo>
                  <a:lnTo>
                    <a:pt x="13461" y="17597"/>
                  </a:lnTo>
                  <a:lnTo>
                    <a:pt x="21589" y="8001"/>
                  </a:lnTo>
                  <a:lnTo>
                    <a:pt x="29717" y="5179"/>
                  </a:lnTo>
                  <a:lnTo>
                    <a:pt x="35813" y="5179"/>
                  </a:lnTo>
                  <a:lnTo>
                    <a:pt x="35813" y="68850"/>
                  </a:lnTo>
                  <a:lnTo>
                    <a:pt x="36131" y="66728"/>
                  </a:lnTo>
                  <a:lnTo>
                    <a:pt x="39215" y="54539"/>
                  </a:lnTo>
                  <a:lnTo>
                    <a:pt x="43614" y="40990"/>
                  </a:lnTo>
                  <a:lnTo>
                    <a:pt x="49529" y="27277"/>
                  </a:lnTo>
                  <a:lnTo>
                    <a:pt x="50291" y="24991"/>
                  </a:lnTo>
                  <a:close/>
                </a:path>
                <a:path w="107441" h="154211">
                  <a:moveTo>
                    <a:pt x="26669" y="131671"/>
                  </a:moveTo>
                  <a:lnTo>
                    <a:pt x="26669" y="120241"/>
                  </a:lnTo>
                  <a:lnTo>
                    <a:pt x="21589" y="119606"/>
                  </a:lnTo>
                  <a:lnTo>
                    <a:pt x="12191" y="119479"/>
                  </a:lnTo>
                  <a:lnTo>
                    <a:pt x="4571" y="122527"/>
                  </a:lnTo>
                  <a:lnTo>
                    <a:pt x="4571" y="134719"/>
                  </a:lnTo>
                  <a:lnTo>
                    <a:pt x="9162" y="146849"/>
                  </a:lnTo>
                  <a:lnTo>
                    <a:pt x="11429" y="148258"/>
                  </a:lnTo>
                  <a:lnTo>
                    <a:pt x="11429" y="140053"/>
                  </a:lnTo>
                  <a:lnTo>
                    <a:pt x="19049" y="140053"/>
                  </a:lnTo>
                  <a:lnTo>
                    <a:pt x="24383" y="134719"/>
                  </a:lnTo>
                  <a:lnTo>
                    <a:pt x="26669" y="131671"/>
                  </a:lnTo>
                  <a:close/>
                </a:path>
                <a:path w="107441" h="154211">
                  <a:moveTo>
                    <a:pt x="68242" y="135304"/>
                  </a:moveTo>
                  <a:lnTo>
                    <a:pt x="68242" y="100333"/>
                  </a:lnTo>
                  <a:lnTo>
                    <a:pt x="66709" y="111436"/>
                  </a:lnTo>
                  <a:lnTo>
                    <a:pt x="62416" y="123571"/>
                  </a:lnTo>
                  <a:lnTo>
                    <a:pt x="51843" y="137845"/>
                  </a:lnTo>
                  <a:lnTo>
                    <a:pt x="42294" y="146571"/>
                  </a:lnTo>
                  <a:lnTo>
                    <a:pt x="32844" y="150408"/>
                  </a:lnTo>
                  <a:lnTo>
                    <a:pt x="25907" y="150721"/>
                  </a:lnTo>
                  <a:lnTo>
                    <a:pt x="16001" y="149197"/>
                  </a:lnTo>
                  <a:lnTo>
                    <a:pt x="11429" y="140053"/>
                  </a:lnTo>
                  <a:lnTo>
                    <a:pt x="11429" y="148258"/>
                  </a:lnTo>
                  <a:lnTo>
                    <a:pt x="21012" y="154211"/>
                  </a:lnTo>
                  <a:lnTo>
                    <a:pt x="35598" y="153088"/>
                  </a:lnTo>
                  <a:lnTo>
                    <a:pt x="48860" y="148976"/>
                  </a:lnTo>
                  <a:lnTo>
                    <a:pt x="60525" y="142284"/>
                  </a:lnTo>
                  <a:lnTo>
                    <a:pt x="68242" y="135304"/>
                  </a:lnTo>
                  <a:close/>
                </a:path>
                <a:path w="107441" h="154211">
                  <a:moveTo>
                    <a:pt x="35813" y="68850"/>
                  </a:moveTo>
                  <a:lnTo>
                    <a:pt x="35813" y="18895"/>
                  </a:lnTo>
                  <a:lnTo>
                    <a:pt x="33527" y="25753"/>
                  </a:lnTo>
                  <a:lnTo>
                    <a:pt x="32003" y="29563"/>
                  </a:lnTo>
                  <a:lnTo>
                    <a:pt x="26205" y="46262"/>
                  </a:lnTo>
                  <a:lnTo>
                    <a:pt x="21990" y="59562"/>
                  </a:lnTo>
                  <a:lnTo>
                    <a:pt x="19357" y="70289"/>
                  </a:lnTo>
                  <a:lnTo>
                    <a:pt x="18308" y="79267"/>
                  </a:lnTo>
                  <a:lnTo>
                    <a:pt x="22116" y="95941"/>
                  </a:lnTo>
                  <a:lnTo>
                    <a:pt x="31637" y="105225"/>
                  </a:lnTo>
                  <a:lnTo>
                    <a:pt x="34075" y="105908"/>
                  </a:lnTo>
                  <a:lnTo>
                    <a:pt x="34075" y="89918"/>
                  </a:lnTo>
                  <a:lnTo>
                    <a:pt x="34403" y="78280"/>
                  </a:lnTo>
                  <a:lnTo>
                    <a:pt x="35813" y="68850"/>
                  </a:lnTo>
                  <a:close/>
                </a:path>
                <a:path w="107441" h="154211">
                  <a:moveTo>
                    <a:pt x="107441" y="12037"/>
                  </a:moveTo>
                  <a:lnTo>
                    <a:pt x="107441" y="5179"/>
                  </a:lnTo>
                  <a:lnTo>
                    <a:pt x="104393" y="2893"/>
                  </a:lnTo>
                  <a:lnTo>
                    <a:pt x="99059" y="2893"/>
                  </a:lnTo>
                  <a:lnTo>
                    <a:pt x="95249" y="4417"/>
                  </a:lnTo>
                  <a:lnTo>
                    <a:pt x="92201" y="7465"/>
                  </a:lnTo>
                  <a:lnTo>
                    <a:pt x="92201" y="8989"/>
                  </a:lnTo>
                  <a:lnTo>
                    <a:pt x="89915" y="16609"/>
                  </a:lnTo>
                  <a:lnTo>
                    <a:pt x="73913" y="82903"/>
                  </a:lnTo>
                  <a:lnTo>
                    <a:pt x="57713" y="101137"/>
                  </a:lnTo>
                  <a:lnTo>
                    <a:pt x="40089" y="98848"/>
                  </a:lnTo>
                  <a:lnTo>
                    <a:pt x="34075" y="89918"/>
                  </a:lnTo>
                  <a:lnTo>
                    <a:pt x="34075" y="105908"/>
                  </a:lnTo>
                  <a:lnTo>
                    <a:pt x="43959" y="108677"/>
                  </a:lnTo>
                  <a:lnTo>
                    <a:pt x="57547" y="106412"/>
                  </a:lnTo>
                  <a:lnTo>
                    <a:pt x="68242" y="100333"/>
                  </a:lnTo>
                  <a:lnTo>
                    <a:pt x="68242" y="135304"/>
                  </a:lnTo>
                  <a:lnTo>
                    <a:pt x="70323" y="133422"/>
                  </a:lnTo>
                  <a:lnTo>
                    <a:pt x="77980" y="122797"/>
                  </a:lnTo>
                  <a:lnTo>
                    <a:pt x="83225" y="110818"/>
                  </a:lnTo>
                  <a:lnTo>
                    <a:pt x="107441" y="120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3621792" y="2715151"/>
              <a:ext cx="82295" cy="238506"/>
            </a:xfrm>
            <a:custGeom>
              <a:avLst/>
              <a:gdLst/>
              <a:ahLst/>
              <a:cxnLst/>
              <a:rect l="l" t="t" r="r" b="b"/>
              <a:pathLst>
                <a:path w="82295" h="238506">
                  <a:moveTo>
                    <a:pt x="82295" y="121158"/>
                  </a:moveTo>
                  <a:lnTo>
                    <a:pt x="82295" y="116586"/>
                  </a:lnTo>
                  <a:lnTo>
                    <a:pt x="79247" y="116586"/>
                  </a:lnTo>
                  <a:lnTo>
                    <a:pt x="68027" y="113983"/>
                  </a:lnTo>
                  <a:lnTo>
                    <a:pt x="56537" y="107203"/>
                  </a:lnTo>
                  <a:lnTo>
                    <a:pt x="49389" y="93697"/>
                  </a:lnTo>
                  <a:lnTo>
                    <a:pt x="48767" y="38862"/>
                  </a:lnTo>
                  <a:lnTo>
                    <a:pt x="48105" y="25243"/>
                  </a:lnTo>
                  <a:lnTo>
                    <a:pt x="16446" y="1543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761" y="3810"/>
                  </a:lnTo>
                  <a:lnTo>
                    <a:pt x="3047" y="4572"/>
                  </a:lnTo>
                  <a:lnTo>
                    <a:pt x="19037" y="8548"/>
                  </a:lnTo>
                  <a:lnTo>
                    <a:pt x="28849" y="16887"/>
                  </a:lnTo>
                  <a:lnTo>
                    <a:pt x="33527" y="27432"/>
                  </a:lnTo>
                  <a:lnTo>
                    <a:pt x="33529" y="93728"/>
                  </a:lnTo>
                  <a:lnTo>
                    <a:pt x="40181" y="107096"/>
                  </a:lnTo>
                  <a:lnTo>
                    <a:pt x="50993" y="115166"/>
                  </a:lnTo>
                  <a:lnTo>
                    <a:pt x="50993" y="138461"/>
                  </a:lnTo>
                  <a:lnTo>
                    <a:pt x="51292" y="137160"/>
                  </a:lnTo>
                  <a:lnTo>
                    <a:pt x="60016" y="128236"/>
                  </a:lnTo>
                  <a:lnTo>
                    <a:pt x="71096" y="122416"/>
                  </a:lnTo>
                  <a:lnTo>
                    <a:pt x="80771" y="121158"/>
                  </a:lnTo>
                  <a:lnTo>
                    <a:pt x="82295" y="121158"/>
                  </a:lnTo>
                  <a:close/>
                </a:path>
                <a:path w="82295" h="238506">
                  <a:moveTo>
                    <a:pt x="50993" y="138461"/>
                  </a:moveTo>
                  <a:lnTo>
                    <a:pt x="50993" y="115166"/>
                  </a:lnTo>
                  <a:lnTo>
                    <a:pt x="39032" y="127708"/>
                  </a:lnTo>
                  <a:lnTo>
                    <a:pt x="34349" y="140260"/>
                  </a:lnTo>
                  <a:lnTo>
                    <a:pt x="33529" y="149970"/>
                  </a:lnTo>
                  <a:lnTo>
                    <a:pt x="33527" y="194310"/>
                  </a:lnTo>
                  <a:lnTo>
                    <a:pt x="33027" y="211156"/>
                  </a:lnTo>
                  <a:lnTo>
                    <a:pt x="29522" y="220275"/>
                  </a:lnTo>
                  <a:lnTo>
                    <a:pt x="21448" y="227702"/>
                  </a:lnTo>
                  <a:lnTo>
                    <a:pt x="9653" y="232714"/>
                  </a:lnTo>
                  <a:lnTo>
                    <a:pt x="761" y="233934"/>
                  </a:lnTo>
                  <a:lnTo>
                    <a:pt x="0" y="234696"/>
                  </a:lnTo>
                  <a:lnTo>
                    <a:pt x="0" y="238506"/>
                  </a:lnTo>
                  <a:lnTo>
                    <a:pt x="3809" y="238506"/>
                  </a:lnTo>
                  <a:lnTo>
                    <a:pt x="43889" y="222648"/>
                  </a:lnTo>
                  <a:lnTo>
                    <a:pt x="48767" y="165354"/>
                  </a:lnTo>
                  <a:lnTo>
                    <a:pt x="49083" y="146788"/>
                  </a:lnTo>
                  <a:lnTo>
                    <a:pt x="50993" y="1384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32" name="Ομάδα 31"/>
          <p:cNvGrpSpPr/>
          <p:nvPr/>
        </p:nvGrpSpPr>
        <p:grpSpPr>
          <a:xfrm>
            <a:off x="3851920" y="3383737"/>
            <a:ext cx="2229317" cy="1769585"/>
            <a:chOff x="3157266" y="4326415"/>
            <a:chExt cx="2229317" cy="1769585"/>
          </a:xfrm>
        </p:grpSpPr>
        <p:sp>
          <p:nvSpPr>
            <p:cNvPr id="33" name="object 29"/>
            <p:cNvSpPr/>
            <p:nvPr/>
          </p:nvSpPr>
          <p:spPr>
            <a:xfrm>
              <a:off x="4612093" y="4568334"/>
              <a:ext cx="279285" cy="2171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30"/>
            <p:cNvSpPr/>
            <p:nvPr/>
          </p:nvSpPr>
          <p:spPr>
            <a:xfrm>
              <a:off x="4607058" y="4564029"/>
              <a:ext cx="466343" cy="460773"/>
            </a:xfrm>
            <a:custGeom>
              <a:avLst/>
              <a:gdLst/>
              <a:ahLst/>
              <a:cxnLst/>
              <a:rect l="l" t="t" r="r" b="b"/>
              <a:pathLst>
                <a:path w="466343" h="460773">
                  <a:moveTo>
                    <a:pt x="301689" y="10147"/>
                  </a:moveTo>
                  <a:lnTo>
                    <a:pt x="296089" y="8226"/>
                  </a:lnTo>
                  <a:lnTo>
                    <a:pt x="264772" y="2023"/>
                  </a:lnTo>
                  <a:lnTo>
                    <a:pt x="232938" y="0"/>
                  </a:lnTo>
                  <a:lnTo>
                    <a:pt x="201109" y="2154"/>
                  </a:lnTo>
                  <a:lnTo>
                    <a:pt x="139548" y="18990"/>
                  </a:lnTo>
                  <a:lnTo>
                    <a:pt x="84253" y="52519"/>
                  </a:lnTo>
                  <a:lnTo>
                    <a:pt x="39389" y="102727"/>
                  </a:lnTo>
                  <a:lnTo>
                    <a:pt x="9121" y="169600"/>
                  </a:lnTo>
                  <a:lnTo>
                    <a:pt x="761" y="209283"/>
                  </a:lnTo>
                  <a:lnTo>
                    <a:pt x="0" y="220713"/>
                  </a:lnTo>
                  <a:lnTo>
                    <a:pt x="0" y="245097"/>
                  </a:lnTo>
                  <a:lnTo>
                    <a:pt x="1524" y="256527"/>
                  </a:lnTo>
                  <a:lnTo>
                    <a:pt x="2286" y="268719"/>
                  </a:lnTo>
                  <a:lnTo>
                    <a:pt x="4572" y="277142"/>
                  </a:lnTo>
                  <a:lnTo>
                    <a:pt x="4572" y="226047"/>
                  </a:lnTo>
                  <a:lnTo>
                    <a:pt x="5839" y="213347"/>
                  </a:lnTo>
                  <a:lnTo>
                    <a:pt x="8326" y="200647"/>
                  </a:lnTo>
                  <a:lnTo>
                    <a:pt x="11987" y="175247"/>
                  </a:lnTo>
                  <a:lnTo>
                    <a:pt x="16777" y="162547"/>
                  </a:lnTo>
                  <a:lnTo>
                    <a:pt x="22649" y="149847"/>
                  </a:lnTo>
                  <a:lnTo>
                    <a:pt x="29559" y="137147"/>
                  </a:lnTo>
                  <a:lnTo>
                    <a:pt x="37459" y="124447"/>
                  </a:lnTo>
                  <a:lnTo>
                    <a:pt x="41299" y="118934"/>
                  </a:lnTo>
                  <a:lnTo>
                    <a:pt x="48571" y="105876"/>
                  </a:lnTo>
                  <a:lnTo>
                    <a:pt x="69181" y="79603"/>
                  </a:lnTo>
                  <a:lnTo>
                    <a:pt x="92887" y="57531"/>
                  </a:lnTo>
                  <a:lnTo>
                    <a:pt x="95501" y="55751"/>
                  </a:lnTo>
                  <a:lnTo>
                    <a:pt x="103116" y="48247"/>
                  </a:lnTo>
                  <a:lnTo>
                    <a:pt x="106524" y="48247"/>
                  </a:lnTo>
                  <a:lnTo>
                    <a:pt x="119155" y="39648"/>
                  </a:lnTo>
                  <a:lnTo>
                    <a:pt x="135030" y="31957"/>
                  </a:lnTo>
                  <a:lnTo>
                    <a:pt x="145620" y="22847"/>
                  </a:lnTo>
                  <a:lnTo>
                    <a:pt x="157101" y="22847"/>
                  </a:lnTo>
                  <a:lnTo>
                    <a:pt x="177236" y="16393"/>
                  </a:lnTo>
                  <a:lnTo>
                    <a:pt x="187176" y="14648"/>
                  </a:lnTo>
                  <a:lnTo>
                    <a:pt x="192927" y="10147"/>
                  </a:lnTo>
                  <a:lnTo>
                    <a:pt x="228862" y="10147"/>
                  </a:lnTo>
                  <a:lnTo>
                    <a:pt x="239148" y="9729"/>
                  </a:lnTo>
                  <a:lnTo>
                    <a:pt x="243688" y="10147"/>
                  </a:lnTo>
                  <a:lnTo>
                    <a:pt x="301689" y="10147"/>
                  </a:lnTo>
                  <a:close/>
                </a:path>
                <a:path w="466343" h="460773">
                  <a:moveTo>
                    <a:pt x="19812" y="324037"/>
                  </a:moveTo>
                  <a:lnTo>
                    <a:pt x="19812" y="314947"/>
                  </a:lnTo>
                  <a:lnTo>
                    <a:pt x="16002" y="314947"/>
                  </a:lnTo>
                  <a:lnTo>
                    <a:pt x="16002" y="302247"/>
                  </a:lnTo>
                  <a:lnTo>
                    <a:pt x="12192" y="302247"/>
                  </a:lnTo>
                  <a:lnTo>
                    <a:pt x="12192" y="289547"/>
                  </a:lnTo>
                  <a:lnTo>
                    <a:pt x="9144" y="289547"/>
                  </a:lnTo>
                  <a:lnTo>
                    <a:pt x="9144" y="276847"/>
                  </a:lnTo>
                  <a:lnTo>
                    <a:pt x="6858" y="276847"/>
                  </a:lnTo>
                  <a:lnTo>
                    <a:pt x="6858" y="264147"/>
                  </a:lnTo>
                  <a:lnTo>
                    <a:pt x="5334" y="264147"/>
                  </a:lnTo>
                  <a:lnTo>
                    <a:pt x="5334" y="251447"/>
                  </a:lnTo>
                  <a:lnTo>
                    <a:pt x="4572" y="251447"/>
                  </a:lnTo>
                  <a:lnTo>
                    <a:pt x="4572" y="277142"/>
                  </a:lnTo>
                  <a:lnTo>
                    <a:pt x="13166" y="308808"/>
                  </a:lnTo>
                  <a:lnTo>
                    <a:pt x="19812" y="324037"/>
                  </a:lnTo>
                  <a:close/>
                </a:path>
                <a:path w="466343" h="460773">
                  <a:moveTo>
                    <a:pt x="25146" y="336260"/>
                  </a:moveTo>
                  <a:lnTo>
                    <a:pt x="25146" y="327647"/>
                  </a:lnTo>
                  <a:lnTo>
                    <a:pt x="21387" y="327647"/>
                  </a:lnTo>
                  <a:lnTo>
                    <a:pt x="25146" y="336260"/>
                  </a:lnTo>
                  <a:close/>
                </a:path>
                <a:path w="466343" h="460773">
                  <a:moveTo>
                    <a:pt x="32004" y="349572"/>
                  </a:moveTo>
                  <a:lnTo>
                    <a:pt x="32004" y="340347"/>
                  </a:lnTo>
                  <a:lnTo>
                    <a:pt x="26929" y="340347"/>
                  </a:lnTo>
                  <a:lnTo>
                    <a:pt x="28624" y="344232"/>
                  </a:lnTo>
                  <a:lnTo>
                    <a:pt x="32004" y="349572"/>
                  </a:lnTo>
                  <a:close/>
                </a:path>
                <a:path w="466343" h="460773">
                  <a:moveTo>
                    <a:pt x="466344" y="232905"/>
                  </a:moveTo>
                  <a:lnTo>
                    <a:pt x="466344" y="220713"/>
                  </a:lnTo>
                  <a:lnTo>
                    <a:pt x="465581" y="208521"/>
                  </a:lnTo>
                  <a:lnTo>
                    <a:pt x="457133" y="168820"/>
                  </a:lnTo>
                  <a:lnTo>
                    <a:pt x="426716" y="101996"/>
                  </a:lnTo>
                  <a:lnTo>
                    <a:pt x="381739" y="51931"/>
                  </a:lnTo>
                  <a:lnTo>
                    <a:pt x="326370" y="18611"/>
                  </a:lnTo>
                  <a:lnTo>
                    <a:pt x="301689" y="10147"/>
                  </a:lnTo>
                  <a:lnTo>
                    <a:pt x="281725" y="10147"/>
                  </a:lnTo>
                  <a:lnTo>
                    <a:pt x="288295" y="16728"/>
                  </a:lnTo>
                  <a:lnTo>
                    <a:pt x="300613" y="19548"/>
                  </a:lnTo>
                  <a:lnTo>
                    <a:pt x="309333" y="22847"/>
                  </a:lnTo>
                  <a:lnTo>
                    <a:pt x="318886" y="22847"/>
                  </a:lnTo>
                  <a:lnTo>
                    <a:pt x="324044" y="28412"/>
                  </a:lnTo>
                  <a:lnTo>
                    <a:pt x="329840" y="30604"/>
                  </a:lnTo>
                  <a:lnTo>
                    <a:pt x="338824" y="35547"/>
                  </a:lnTo>
                  <a:lnTo>
                    <a:pt x="342102" y="35547"/>
                  </a:lnTo>
                  <a:lnTo>
                    <a:pt x="345139" y="39021"/>
                  </a:lnTo>
                  <a:lnTo>
                    <a:pt x="357352" y="45740"/>
                  </a:lnTo>
                  <a:lnTo>
                    <a:pt x="360649" y="48247"/>
                  </a:lnTo>
                  <a:lnTo>
                    <a:pt x="363948" y="48247"/>
                  </a:lnTo>
                  <a:lnTo>
                    <a:pt x="369354" y="54864"/>
                  </a:lnTo>
                  <a:lnTo>
                    <a:pt x="377356" y="60947"/>
                  </a:lnTo>
                  <a:lnTo>
                    <a:pt x="384315" y="60947"/>
                  </a:lnTo>
                  <a:lnTo>
                    <a:pt x="393911" y="73647"/>
                  </a:lnTo>
                  <a:lnTo>
                    <a:pt x="402501" y="85522"/>
                  </a:lnTo>
                  <a:lnTo>
                    <a:pt x="403298" y="86347"/>
                  </a:lnTo>
                  <a:lnTo>
                    <a:pt x="408432" y="86347"/>
                  </a:lnTo>
                  <a:lnTo>
                    <a:pt x="410845" y="96402"/>
                  </a:lnTo>
                  <a:lnTo>
                    <a:pt x="412701" y="99047"/>
                  </a:lnTo>
                  <a:lnTo>
                    <a:pt x="419100" y="99047"/>
                  </a:lnTo>
                  <a:lnTo>
                    <a:pt x="419100" y="108165"/>
                  </a:lnTo>
                  <a:lnTo>
                    <a:pt x="421613" y="111747"/>
                  </a:lnTo>
                  <a:lnTo>
                    <a:pt x="427482" y="111747"/>
                  </a:lnTo>
                  <a:lnTo>
                    <a:pt x="428191" y="123577"/>
                  </a:lnTo>
                  <a:lnTo>
                    <a:pt x="428616" y="124447"/>
                  </a:lnTo>
                  <a:lnTo>
                    <a:pt x="434340" y="124447"/>
                  </a:lnTo>
                  <a:lnTo>
                    <a:pt x="434340" y="136163"/>
                  </a:lnTo>
                  <a:lnTo>
                    <a:pt x="434820" y="137147"/>
                  </a:lnTo>
                  <a:lnTo>
                    <a:pt x="441198" y="137147"/>
                  </a:lnTo>
                  <a:lnTo>
                    <a:pt x="441198" y="149847"/>
                  </a:lnTo>
                  <a:lnTo>
                    <a:pt x="446532" y="149847"/>
                  </a:lnTo>
                  <a:lnTo>
                    <a:pt x="446532" y="162547"/>
                  </a:lnTo>
                  <a:lnTo>
                    <a:pt x="451104" y="162547"/>
                  </a:lnTo>
                  <a:lnTo>
                    <a:pt x="451104" y="175247"/>
                  </a:lnTo>
                  <a:lnTo>
                    <a:pt x="454914" y="175247"/>
                  </a:lnTo>
                  <a:lnTo>
                    <a:pt x="454914" y="187947"/>
                  </a:lnTo>
                  <a:lnTo>
                    <a:pt x="457200" y="187947"/>
                  </a:lnTo>
                  <a:lnTo>
                    <a:pt x="457200" y="200647"/>
                  </a:lnTo>
                  <a:lnTo>
                    <a:pt x="459486" y="200647"/>
                  </a:lnTo>
                  <a:lnTo>
                    <a:pt x="459486" y="213347"/>
                  </a:lnTo>
                  <a:lnTo>
                    <a:pt x="461010" y="213347"/>
                  </a:lnTo>
                  <a:lnTo>
                    <a:pt x="461010" y="226047"/>
                  </a:lnTo>
                  <a:lnTo>
                    <a:pt x="461772" y="226047"/>
                  </a:lnTo>
                  <a:lnTo>
                    <a:pt x="461772" y="274989"/>
                  </a:lnTo>
                  <a:lnTo>
                    <a:pt x="461991" y="274137"/>
                  </a:lnTo>
                  <a:lnTo>
                    <a:pt x="466344" y="232905"/>
                  </a:lnTo>
                  <a:close/>
                </a:path>
                <a:path w="466343" h="460773">
                  <a:moveTo>
                    <a:pt x="461772" y="274989"/>
                  </a:moveTo>
                  <a:lnTo>
                    <a:pt x="461772" y="226047"/>
                  </a:lnTo>
                  <a:lnTo>
                    <a:pt x="461010" y="251447"/>
                  </a:lnTo>
                  <a:lnTo>
                    <a:pt x="459368" y="264147"/>
                  </a:lnTo>
                  <a:lnTo>
                    <a:pt x="456554" y="289547"/>
                  </a:lnTo>
                  <a:lnTo>
                    <a:pt x="452612" y="302247"/>
                  </a:lnTo>
                  <a:lnTo>
                    <a:pt x="447585" y="314947"/>
                  </a:lnTo>
                  <a:lnTo>
                    <a:pt x="441515" y="327647"/>
                  </a:lnTo>
                  <a:lnTo>
                    <a:pt x="435676" y="348625"/>
                  </a:lnTo>
                  <a:lnTo>
                    <a:pt x="438036" y="344873"/>
                  </a:lnTo>
                  <a:lnTo>
                    <a:pt x="452373" y="311474"/>
                  </a:lnTo>
                  <a:lnTo>
                    <a:pt x="461772" y="274989"/>
                  </a:lnTo>
                  <a:close/>
                </a:path>
                <a:path w="466343" h="460773">
                  <a:moveTo>
                    <a:pt x="174271" y="457859"/>
                  </a:moveTo>
                  <a:lnTo>
                    <a:pt x="171072" y="454647"/>
                  </a:lnTo>
                  <a:lnTo>
                    <a:pt x="162149" y="454647"/>
                  </a:lnTo>
                  <a:lnTo>
                    <a:pt x="174271" y="457859"/>
                  </a:lnTo>
                  <a:close/>
                </a:path>
                <a:path w="466343" h="460773">
                  <a:moveTo>
                    <a:pt x="138170" y="445569"/>
                  </a:moveTo>
                  <a:lnTo>
                    <a:pt x="134808" y="441947"/>
                  </a:lnTo>
                  <a:lnTo>
                    <a:pt x="129599" y="441947"/>
                  </a:lnTo>
                  <a:lnTo>
                    <a:pt x="138170" y="445569"/>
                  </a:lnTo>
                  <a:close/>
                </a:path>
                <a:path w="466343" h="460773">
                  <a:moveTo>
                    <a:pt x="117722" y="435526"/>
                  </a:moveTo>
                  <a:lnTo>
                    <a:pt x="112225" y="429247"/>
                  </a:lnTo>
                  <a:lnTo>
                    <a:pt x="107384" y="429247"/>
                  </a:lnTo>
                  <a:lnTo>
                    <a:pt x="117722" y="435526"/>
                  </a:lnTo>
                  <a:close/>
                </a:path>
                <a:path w="466343" h="460773">
                  <a:moveTo>
                    <a:pt x="94847" y="421137"/>
                  </a:moveTo>
                  <a:lnTo>
                    <a:pt x="91098" y="416547"/>
                  </a:lnTo>
                  <a:lnTo>
                    <a:pt x="81131" y="403847"/>
                  </a:lnTo>
                  <a:lnTo>
                    <a:pt x="74186" y="403847"/>
                  </a:lnTo>
                  <a:lnTo>
                    <a:pt x="94847" y="421137"/>
                  </a:lnTo>
                  <a:close/>
                </a:path>
                <a:path w="466343" h="460773">
                  <a:moveTo>
                    <a:pt x="63611" y="392720"/>
                  </a:moveTo>
                  <a:lnTo>
                    <a:pt x="62484" y="391147"/>
                  </a:lnTo>
                  <a:lnTo>
                    <a:pt x="62233" y="391147"/>
                  </a:lnTo>
                  <a:lnTo>
                    <a:pt x="63611" y="392720"/>
                  </a:lnTo>
                  <a:close/>
                </a:path>
                <a:path w="466343" h="460773">
                  <a:moveTo>
                    <a:pt x="57150" y="385345"/>
                  </a:moveTo>
                  <a:lnTo>
                    <a:pt x="57150" y="378447"/>
                  </a:lnTo>
                  <a:lnTo>
                    <a:pt x="51105" y="378447"/>
                  </a:lnTo>
                  <a:lnTo>
                    <a:pt x="57150" y="385345"/>
                  </a:lnTo>
                  <a:close/>
                </a:path>
                <a:path w="466343" h="460773">
                  <a:moveTo>
                    <a:pt x="47244" y="373657"/>
                  </a:moveTo>
                  <a:lnTo>
                    <a:pt x="47244" y="365747"/>
                  </a:lnTo>
                  <a:lnTo>
                    <a:pt x="42238" y="365747"/>
                  </a:lnTo>
                  <a:lnTo>
                    <a:pt x="47244" y="373657"/>
                  </a:lnTo>
                  <a:close/>
                </a:path>
                <a:path w="466343" h="460773">
                  <a:moveTo>
                    <a:pt x="39350" y="361181"/>
                  </a:moveTo>
                  <a:lnTo>
                    <a:pt x="38862" y="353047"/>
                  </a:lnTo>
                  <a:lnTo>
                    <a:pt x="34202" y="353047"/>
                  </a:lnTo>
                  <a:lnTo>
                    <a:pt x="39350" y="361181"/>
                  </a:lnTo>
                  <a:close/>
                </a:path>
                <a:path w="466343" h="460773">
                  <a:moveTo>
                    <a:pt x="392477" y="403847"/>
                  </a:moveTo>
                  <a:lnTo>
                    <a:pt x="385600" y="403847"/>
                  </a:lnTo>
                  <a:lnTo>
                    <a:pt x="373432" y="416547"/>
                  </a:lnTo>
                  <a:lnTo>
                    <a:pt x="363349" y="426499"/>
                  </a:lnTo>
                  <a:lnTo>
                    <a:pt x="372182" y="421016"/>
                  </a:lnTo>
                  <a:lnTo>
                    <a:pt x="392477" y="403847"/>
                  </a:lnTo>
                  <a:close/>
                </a:path>
                <a:path w="466343" h="460773">
                  <a:moveTo>
                    <a:pt x="335998" y="441947"/>
                  </a:moveTo>
                  <a:lnTo>
                    <a:pt x="332903" y="441947"/>
                  </a:lnTo>
                  <a:lnTo>
                    <a:pt x="329691" y="444719"/>
                  </a:lnTo>
                  <a:lnTo>
                    <a:pt x="335998" y="441947"/>
                  </a:lnTo>
                  <a:close/>
                </a:path>
                <a:path w="466343" h="460773">
                  <a:moveTo>
                    <a:pt x="302974" y="454647"/>
                  </a:moveTo>
                  <a:lnTo>
                    <a:pt x="287235" y="454647"/>
                  </a:lnTo>
                  <a:lnTo>
                    <a:pt x="279438" y="460773"/>
                  </a:lnTo>
                  <a:lnTo>
                    <a:pt x="283548" y="460178"/>
                  </a:lnTo>
                  <a:lnTo>
                    <a:pt x="302974" y="454647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4611630" y="4568334"/>
              <a:ext cx="4572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4607058" y="4564029"/>
              <a:ext cx="466343" cy="465171"/>
            </a:xfrm>
            <a:custGeom>
              <a:avLst/>
              <a:gdLst/>
              <a:ahLst/>
              <a:cxnLst/>
              <a:rect l="l" t="t" r="r" b="b"/>
              <a:pathLst>
                <a:path w="466343" h="465171">
                  <a:moveTo>
                    <a:pt x="466344" y="232905"/>
                  </a:moveTo>
                  <a:lnTo>
                    <a:pt x="466344" y="220713"/>
                  </a:lnTo>
                  <a:lnTo>
                    <a:pt x="465581" y="208521"/>
                  </a:lnTo>
                  <a:lnTo>
                    <a:pt x="457133" y="168820"/>
                  </a:lnTo>
                  <a:lnTo>
                    <a:pt x="426716" y="101996"/>
                  </a:lnTo>
                  <a:lnTo>
                    <a:pt x="381739" y="51931"/>
                  </a:lnTo>
                  <a:lnTo>
                    <a:pt x="326370" y="18611"/>
                  </a:lnTo>
                  <a:lnTo>
                    <a:pt x="264772" y="2023"/>
                  </a:lnTo>
                  <a:lnTo>
                    <a:pt x="232938" y="0"/>
                  </a:lnTo>
                  <a:lnTo>
                    <a:pt x="201109" y="2154"/>
                  </a:lnTo>
                  <a:lnTo>
                    <a:pt x="139548" y="18990"/>
                  </a:lnTo>
                  <a:lnTo>
                    <a:pt x="84253" y="52519"/>
                  </a:lnTo>
                  <a:lnTo>
                    <a:pt x="39389" y="102727"/>
                  </a:lnTo>
                  <a:lnTo>
                    <a:pt x="9121" y="169600"/>
                  </a:lnTo>
                  <a:lnTo>
                    <a:pt x="761" y="209283"/>
                  </a:lnTo>
                  <a:lnTo>
                    <a:pt x="0" y="220713"/>
                  </a:lnTo>
                  <a:lnTo>
                    <a:pt x="0" y="245097"/>
                  </a:lnTo>
                  <a:lnTo>
                    <a:pt x="1524" y="256527"/>
                  </a:lnTo>
                  <a:lnTo>
                    <a:pt x="2286" y="268719"/>
                  </a:lnTo>
                  <a:lnTo>
                    <a:pt x="9144" y="293988"/>
                  </a:lnTo>
                  <a:lnTo>
                    <a:pt x="9144" y="232905"/>
                  </a:lnTo>
                  <a:lnTo>
                    <a:pt x="10667" y="210045"/>
                  </a:lnTo>
                  <a:lnTo>
                    <a:pt x="18780" y="171084"/>
                  </a:lnTo>
                  <a:lnTo>
                    <a:pt x="48571" y="105876"/>
                  </a:lnTo>
                  <a:lnTo>
                    <a:pt x="92887" y="57531"/>
                  </a:lnTo>
                  <a:lnTo>
                    <a:pt x="147449" y="25940"/>
                  </a:lnTo>
                  <a:lnTo>
                    <a:pt x="207981" y="10994"/>
                  </a:lnTo>
                  <a:lnTo>
                    <a:pt x="239148" y="9729"/>
                  </a:lnTo>
                  <a:lnTo>
                    <a:pt x="270204" y="12585"/>
                  </a:lnTo>
                  <a:lnTo>
                    <a:pt x="329840" y="30604"/>
                  </a:lnTo>
                  <a:lnTo>
                    <a:pt x="382612" y="64943"/>
                  </a:lnTo>
                  <a:lnTo>
                    <a:pt x="424242" y="115492"/>
                  </a:lnTo>
                  <a:lnTo>
                    <a:pt x="450452" y="182144"/>
                  </a:lnTo>
                  <a:lnTo>
                    <a:pt x="456438" y="221475"/>
                  </a:lnTo>
                  <a:lnTo>
                    <a:pt x="457200" y="232905"/>
                  </a:lnTo>
                  <a:lnTo>
                    <a:pt x="457200" y="292738"/>
                  </a:lnTo>
                  <a:lnTo>
                    <a:pt x="461991" y="274137"/>
                  </a:lnTo>
                  <a:lnTo>
                    <a:pt x="466344" y="232905"/>
                  </a:lnTo>
                  <a:close/>
                </a:path>
                <a:path w="466343" h="465171">
                  <a:moveTo>
                    <a:pt x="457200" y="292738"/>
                  </a:moveTo>
                  <a:lnTo>
                    <a:pt x="457200" y="244335"/>
                  </a:lnTo>
                  <a:lnTo>
                    <a:pt x="451051" y="282812"/>
                  </a:lnTo>
                  <a:lnTo>
                    <a:pt x="440199" y="317502"/>
                  </a:lnTo>
                  <a:lnTo>
                    <a:pt x="406389" y="375422"/>
                  </a:lnTo>
                  <a:lnTo>
                    <a:pt x="359782" y="417899"/>
                  </a:lnTo>
                  <a:lnTo>
                    <a:pt x="304388" y="444737"/>
                  </a:lnTo>
                  <a:lnTo>
                    <a:pt x="244221" y="455742"/>
                  </a:lnTo>
                  <a:lnTo>
                    <a:pt x="213600" y="455246"/>
                  </a:lnTo>
                  <a:lnTo>
                    <a:pt x="153794" y="442135"/>
                  </a:lnTo>
                  <a:lnTo>
                    <a:pt x="99244" y="412702"/>
                  </a:lnTo>
                  <a:lnTo>
                    <a:pt x="53962" y="366753"/>
                  </a:lnTo>
                  <a:lnTo>
                    <a:pt x="21959" y="304091"/>
                  </a:lnTo>
                  <a:lnTo>
                    <a:pt x="12192" y="266433"/>
                  </a:lnTo>
                  <a:lnTo>
                    <a:pt x="9144" y="232905"/>
                  </a:lnTo>
                  <a:lnTo>
                    <a:pt x="9144" y="293988"/>
                  </a:lnTo>
                  <a:lnTo>
                    <a:pt x="28624" y="344232"/>
                  </a:lnTo>
                  <a:lnTo>
                    <a:pt x="71090" y="401256"/>
                  </a:lnTo>
                  <a:lnTo>
                    <a:pt x="125306" y="440133"/>
                  </a:lnTo>
                  <a:lnTo>
                    <a:pt x="186899" y="461205"/>
                  </a:lnTo>
                  <a:lnTo>
                    <a:pt x="219094" y="465171"/>
                  </a:lnTo>
                  <a:lnTo>
                    <a:pt x="251493" y="464815"/>
                  </a:lnTo>
                  <a:lnTo>
                    <a:pt x="314712" y="451304"/>
                  </a:lnTo>
                  <a:lnTo>
                    <a:pt x="372182" y="421016"/>
                  </a:lnTo>
                  <a:lnTo>
                    <a:pt x="419527" y="374292"/>
                  </a:lnTo>
                  <a:lnTo>
                    <a:pt x="452373" y="311474"/>
                  </a:lnTo>
                  <a:lnTo>
                    <a:pt x="457200" y="292738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33"/>
            <p:cNvSpPr txBox="1"/>
            <p:nvPr/>
          </p:nvSpPr>
          <p:spPr>
            <a:xfrm>
              <a:off x="4769612" y="4651392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38" name="object 34"/>
            <p:cNvSpPr/>
            <p:nvPr/>
          </p:nvSpPr>
          <p:spPr>
            <a:xfrm>
              <a:off x="4688293" y="5635134"/>
              <a:ext cx="279285" cy="2171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35"/>
            <p:cNvSpPr/>
            <p:nvPr/>
          </p:nvSpPr>
          <p:spPr>
            <a:xfrm>
              <a:off x="4683258" y="5630829"/>
              <a:ext cx="466343" cy="460773"/>
            </a:xfrm>
            <a:custGeom>
              <a:avLst/>
              <a:gdLst/>
              <a:ahLst/>
              <a:cxnLst/>
              <a:rect l="l" t="t" r="r" b="b"/>
              <a:pathLst>
                <a:path w="466343" h="460773">
                  <a:moveTo>
                    <a:pt x="301689" y="10147"/>
                  </a:moveTo>
                  <a:lnTo>
                    <a:pt x="296089" y="8226"/>
                  </a:lnTo>
                  <a:lnTo>
                    <a:pt x="264772" y="2023"/>
                  </a:lnTo>
                  <a:lnTo>
                    <a:pt x="232938" y="0"/>
                  </a:lnTo>
                  <a:lnTo>
                    <a:pt x="201109" y="2154"/>
                  </a:lnTo>
                  <a:lnTo>
                    <a:pt x="139548" y="18990"/>
                  </a:lnTo>
                  <a:lnTo>
                    <a:pt x="84253" y="52519"/>
                  </a:lnTo>
                  <a:lnTo>
                    <a:pt x="39389" y="102727"/>
                  </a:lnTo>
                  <a:lnTo>
                    <a:pt x="9121" y="169600"/>
                  </a:lnTo>
                  <a:lnTo>
                    <a:pt x="761" y="209283"/>
                  </a:lnTo>
                  <a:lnTo>
                    <a:pt x="0" y="220713"/>
                  </a:lnTo>
                  <a:lnTo>
                    <a:pt x="0" y="245097"/>
                  </a:lnTo>
                  <a:lnTo>
                    <a:pt x="1524" y="256527"/>
                  </a:lnTo>
                  <a:lnTo>
                    <a:pt x="2286" y="268719"/>
                  </a:lnTo>
                  <a:lnTo>
                    <a:pt x="4572" y="277142"/>
                  </a:lnTo>
                  <a:lnTo>
                    <a:pt x="4572" y="226047"/>
                  </a:lnTo>
                  <a:lnTo>
                    <a:pt x="5839" y="213347"/>
                  </a:lnTo>
                  <a:lnTo>
                    <a:pt x="8326" y="200647"/>
                  </a:lnTo>
                  <a:lnTo>
                    <a:pt x="11987" y="175247"/>
                  </a:lnTo>
                  <a:lnTo>
                    <a:pt x="16777" y="162547"/>
                  </a:lnTo>
                  <a:lnTo>
                    <a:pt x="22649" y="149847"/>
                  </a:lnTo>
                  <a:lnTo>
                    <a:pt x="29559" y="137147"/>
                  </a:lnTo>
                  <a:lnTo>
                    <a:pt x="37459" y="124447"/>
                  </a:lnTo>
                  <a:lnTo>
                    <a:pt x="41299" y="118934"/>
                  </a:lnTo>
                  <a:lnTo>
                    <a:pt x="48571" y="105876"/>
                  </a:lnTo>
                  <a:lnTo>
                    <a:pt x="69181" y="79603"/>
                  </a:lnTo>
                  <a:lnTo>
                    <a:pt x="92887" y="57531"/>
                  </a:lnTo>
                  <a:lnTo>
                    <a:pt x="95501" y="55751"/>
                  </a:lnTo>
                  <a:lnTo>
                    <a:pt x="103116" y="48247"/>
                  </a:lnTo>
                  <a:lnTo>
                    <a:pt x="106524" y="48247"/>
                  </a:lnTo>
                  <a:lnTo>
                    <a:pt x="119155" y="39648"/>
                  </a:lnTo>
                  <a:lnTo>
                    <a:pt x="135030" y="31957"/>
                  </a:lnTo>
                  <a:lnTo>
                    <a:pt x="145620" y="22847"/>
                  </a:lnTo>
                  <a:lnTo>
                    <a:pt x="157101" y="22847"/>
                  </a:lnTo>
                  <a:lnTo>
                    <a:pt x="177236" y="16393"/>
                  </a:lnTo>
                  <a:lnTo>
                    <a:pt x="187176" y="14648"/>
                  </a:lnTo>
                  <a:lnTo>
                    <a:pt x="192927" y="10147"/>
                  </a:lnTo>
                  <a:lnTo>
                    <a:pt x="228862" y="10147"/>
                  </a:lnTo>
                  <a:lnTo>
                    <a:pt x="239148" y="9729"/>
                  </a:lnTo>
                  <a:lnTo>
                    <a:pt x="243688" y="10147"/>
                  </a:lnTo>
                  <a:lnTo>
                    <a:pt x="301689" y="10147"/>
                  </a:lnTo>
                  <a:close/>
                </a:path>
                <a:path w="466343" h="460773">
                  <a:moveTo>
                    <a:pt x="19812" y="324037"/>
                  </a:moveTo>
                  <a:lnTo>
                    <a:pt x="19812" y="314947"/>
                  </a:lnTo>
                  <a:lnTo>
                    <a:pt x="16002" y="314947"/>
                  </a:lnTo>
                  <a:lnTo>
                    <a:pt x="16002" y="302247"/>
                  </a:lnTo>
                  <a:lnTo>
                    <a:pt x="12192" y="302247"/>
                  </a:lnTo>
                  <a:lnTo>
                    <a:pt x="12192" y="289547"/>
                  </a:lnTo>
                  <a:lnTo>
                    <a:pt x="9144" y="289547"/>
                  </a:lnTo>
                  <a:lnTo>
                    <a:pt x="9144" y="276847"/>
                  </a:lnTo>
                  <a:lnTo>
                    <a:pt x="6858" y="276847"/>
                  </a:lnTo>
                  <a:lnTo>
                    <a:pt x="6858" y="264147"/>
                  </a:lnTo>
                  <a:lnTo>
                    <a:pt x="5334" y="264147"/>
                  </a:lnTo>
                  <a:lnTo>
                    <a:pt x="5334" y="251447"/>
                  </a:lnTo>
                  <a:lnTo>
                    <a:pt x="4572" y="251447"/>
                  </a:lnTo>
                  <a:lnTo>
                    <a:pt x="4572" y="277142"/>
                  </a:lnTo>
                  <a:lnTo>
                    <a:pt x="13166" y="308808"/>
                  </a:lnTo>
                  <a:lnTo>
                    <a:pt x="19812" y="324037"/>
                  </a:lnTo>
                  <a:close/>
                </a:path>
                <a:path w="466343" h="460773">
                  <a:moveTo>
                    <a:pt x="25146" y="336260"/>
                  </a:moveTo>
                  <a:lnTo>
                    <a:pt x="25146" y="327647"/>
                  </a:lnTo>
                  <a:lnTo>
                    <a:pt x="21387" y="327647"/>
                  </a:lnTo>
                  <a:lnTo>
                    <a:pt x="25146" y="336260"/>
                  </a:lnTo>
                  <a:close/>
                </a:path>
                <a:path w="466343" h="460773">
                  <a:moveTo>
                    <a:pt x="32004" y="349572"/>
                  </a:moveTo>
                  <a:lnTo>
                    <a:pt x="32004" y="340347"/>
                  </a:lnTo>
                  <a:lnTo>
                    <a:pt x="26929" y="340347"/>
                  </a:lnTo>
                  <a:lnTo>
                    <a:pt x="28624" y="344232"/>
                  </a:lnTo>
                  <a:lnTo>
                    <a:pt x="32004" y="349572"/>
                  </a:lnTo>
                  <a:close/>
                </a:path>
                <a:path w="466343" h="460773">
                  <a:moveTo>
                    <a:pt x="466344" y="232905"/>
                  </a:moveTo>
                  <a:lnTo>
                    <a:pt x="466344" y="220713"/>
                  </a:lnTo>
                  <a:lnTo>
                    <a:pt x="465581" y="208521"/>
                  </a:lnTo>
                  <a:lnTo>
                    <a:pt x="457133" y="168820"/>
                  </a:lnTo>
                  <a:lnTo>
                    <a:pt x="426716" y="101996"/>
                  </a:lnTo>
                  <a:lnTo>
                    <a:pt x="381739" y="51931"/>
                  </a:lnTo>
                  <a:lnTo>
                    <a:pt x="326370" y="18611"/>
                  </a:lnTo>
                  <a:lnTo>
                    <a:pt x="301689" y="10147"/>
                  </a:lnTo>
                  <a:lnTo>
                    <a:pt x="281725" y="10147"/>
                  </a:lnTo>
                  <a:lnTo>
                    <a:pt x="288295" y="16728"/>
                  </a:lnTo>
                  <a:lnTo>
                    <a:pt x="300613" y="19548"/>
                  </a:lnTo>
                  <a:lnTo>
                    <a:pt x="309333" y="22847"/>
                  </a:lnTo>
                  <a:lnTo>
                    <a:pt x="318886" y="22847"/>
                  </a:lnTo>
                  <a:lnTo>
                    <a:pt x="324044" y="28412"/>
                  </a:lnTo>
                  <a:lnTo>
                    <a:pt x="329840" y="30604"/>
                  </a:lnTo>
                  <a:lnTo>
                    <a:pt x="338824" y="35547"/>
                  </a:lnTo>
                  <a:lnTo>
                    <a:pt x="342102" y="35547"/>
                  </a:lnTo>
                  <a:lnTo>
                    <a:pt x="345139" y="39021"/>
                  </a:lnTo>
                  <a:lnTo>
                    <a:pt x="357352" y="45740"/>
                  </a:lnTo>
                  <a:lnTo>
                    <a:pt x="360649" y="48247"/>
                  </a:lnTo>
                  <a:lnTo>
                    <a:pt x="363948" y="48247"/>
                  </a:lnTo>
                  <a:lnTo>
                    <a:pt x="369354" y="54864"/>
                  </a:lnTo>
                  <a:lnTo>
                    <a:pt x="377356" y="60947"/>
                  </a:lnTo>
                  <a:lnTo>
                    <a:pt x="384315" y="60947"/>
                  </a:lnTo>
                  <a:lnTo>
                    <a:pt x="393911" y="73647"/>
                  </a:lnTo>
                  <a:lnTo>
                    <a:pt x="402501" y="85522"/>
                  </a:lnTo>
                  <a:lnTo>
                    <a:pt x="403298" y="86347"/>
                  </a:lnTo>
                  <a:lnTo>
                    <a:pt x="408432" y="86347"/>
                  </a:lnTo>
                  <a:lnTo>
                    <a:pt x="410845" y="96402"/>
                  </a:lnTo>
                  <a:lnTo>
                    <a:pt x="412701" y="99047"/>
                  </a:lnTo>
                  <a:lnTo>
                    <a:pt x="419100" y="99047"/>
                  </a:lnTo>
                  <a:lnTo>
                    <a:pt x="419100" y="108165"/>
                  </a:lnTo>
                  <a:lnTo>
                    <a:pt x="421613" y="111747"/>
                  </a:lnTo>
                  <a:lnTo>
                    <a:pt x="427482" y="111747"/>
                  </a:lnTo>
                  <a:lnTo>
                    <a:pt x="428191" y="123577"/>
                  </a:lnTo>
                  <a:lnTo>
                    <a:pt x="428616" y="124447"/>
                  </a:lnTo>
                  <a:lnTo>
                    <a:pt x="434340" y="124447"/>
                  </a:lnTo>
                  <a:lnTo>
                    <a:pt x="434340" y="136163"/>
                  </a:lnTo>
                  <a:lnTo>
                    <a:pt x="434820" y="137147"/>
                  </a:lnTo>
                  <a:lnTo>
                    <a:pt x="441198" y="137147"/>
                  </a:lnTo>
                  <a:lnTo>
                    <a:pt x="441198" y="149847"/>
                  </a:lnTo>
                  <a:lnTo>
                    <a:pt x="446532" y="149847"/>
                  </a:lnTo>
                  <a:lnTo>
                    <a:pt x="446532" y="162547"/>
                  </a:lnTo>
                  <a:lnTo>
                    <a:pt x="451104" y="162547"/>
                  </a:lnTo>
                  <a:lnTo>
                    <a:pt x="451104" y="175247"/>
                  </a:lnTo>
                  <a:lnTo>
                    <a:pt x="454914" y="175247"/>
                  </a:lnTo>
                  <a:lnTo>
                    <a:pt x="454914" y="187947"/>
                  </a:lnTo>
                  <a:lnTo>
                    <a:pt x="457200" y="187947"/>
                  </a:lnTo>
                  <a:lnTo>
                    <a:pt x="457200" y="200647"/>
                  </a:lnTo>
                  <a:lnTo>
                    <a:pt x="459486" y="200647"/>
                  </a:lnTo>
                  <a:lnTo>
                    <a:pt x="459486" y="213347"/>
                  </a:lnTo>
                  <a:lnTo>
                    <a:pt x="461010" y="213347"/>
                  </a:lnTo>
                  <a:lnTo>
                    <a:pt x="461010" y="226047"/>
                  </a:lnTo>
                  <a:lnTo>
                    <a:pt x="461772" y="226047"/>
                  </a:lnTo>
                  <a:lnTo>
                    <a:pt x="461772" y="274989"/>
                  </a:lnTo>
                  <a:lnTo>
                    <a:pt x="461991" y="274137"/>
                  </a:lnTo>
                  <a:lnTo>
                    <a:pt x="466344" y="232905"/>
                  </a:lnTo>
                  <a:close/>
                </a:path>
                <a:path w="466343" h="460773">
                  <a:moveTo>
                    <a:pt x="461772" y="274989"/>
                  </a:moveTo>
                  <a:lnTo>
                    <a:pt x="461772" y="226047"/>
                  </a:lnTo>
                  <a:lnTo>
                    <a:pt x="461010" y="251447"/>
                  </a:lnTo>
                  <a:lnTo>
                    <a:pt x="459368" y="264147"/>
                  </a:lnTo>
                  <a:lnTo>
                    <a:pt x="456554" y="289547"/>
                  </a:lnTo>
                  <a:lnTo>
                    <a:pt x="452612" y="302247"/>
                  </a:lnTo>
                  <a:lnTo>
                    <a:pt x="447585" y="314947"/>
                  </a:lnTo>
                  <a:lnTo>
                    <a:pt x="441515" y="327647"/>
                  </a:lnTo>
                  <a:lnTo>
                    <a:pt x="435676" y="348625"/>
                  </a:lnTo>
                  <a:lnTo>
                    <a:pt x="438036" y="344873"/>
                  </a:lnTo>
                  <a:lnTo>
                    <a:pt x="452373" y="311474"/>
                  </a:lnTo>
                  <a:lnTo>
                    <a:pt x="461772" y="274989"/>
                  </a:lnTo>
                  <a:close/>
                </a:path>
                <a:path w="466343" h="460773">
                  <a:moveTo>
                    <a:pt x="174271" y="457859"/>
                  </a:moveTo>
                  <a:lnTo>
                    <a:pt x="171072" y="454647"/>
                  </a:lnTo>
                  <a:lnTo>
                    <a:pt x="162149" y="454647"/>
                  </a:lnTo>
                  <a:lnTo>
                    <a:pt x="174271" y="457859"/>
                  </a:lnTo>
                  <a:close/>
                </a:path>
                <a:path w="466343" h="460773">
                  <a:moveTo>
                    <a:pt x="138170" y="445569"/>
                  </a:moveTo>
                  <a:lnTo>
                    <a:pt x="134808" y="441947"/>
                  </a:lnTo>
                  <a:lnTo>
                    <a:pt x="129599" y="441947"/>
                  </a:lnTo>
                  <a:lnTo>
                    <a:pt x="138170" y="445569"/>
                  </a:lnTo>
                  <a:close/>
                </a:path>
                <a:path w="466343" h="460773">
                  <a:moveTo>
                    <a:pt x="117722" y="435526"/>
                  </a:moveTo>
                  <a:lnTo>
                    <a:pt x="112225" y="429247"/>
                  </a:lnTo>
                  <a:lnTo>
                    <a:pt x="107384" y="429247"/>
                  </a:lnTo>
                  <a:lnTo>
                    <a:pt x="117722" y="435526"/>
                  </a:lnTo>
                  <a:close/>
                </a:path>
                <a:path w="466343" h="460773">
                  <a:moveTo>
                    <a:pt x="94847" y="421137"/>
                  </a:moveTo>
                  <a:lnTo>
                    <a:pt x="91098" y="416547"/>
                  </a:lnTo>
                  <a:lnTo>
                    <a:pt x="81131" y="403847"/>
                  </a:lnTo>
                  <a:lnTo>
                    <a:pt x="74186" y="403847"/>
                  </a:lnTo>
                  <a:lnTo>
                    <a:pt x="94847" y="421137"/>
                  </a:lnTo>
                  <a:close/>
                </a:path>
                <a:path w="466343" h="460773">
                  <a:moveTo>
                    <a:pt x="63611" y="392720"/>
                  </a:moveTo>
                  <a:lnTo>
                    <a:pt x="62484" y="391147"/>
                  </a:lnTo>
                  <a:lnTo>
                    <a:pt x="62233" y="391147"/>
                  </a:lnTo>
                  <a:lnTo>
                    <a:pt x="63611" y="392720"/>
                  </a:lnTo>
                  <a:close/>
                </a:path>
                <a:path w="466343" h="460773">
                  <a:moveTo>
                    <a:pt x="57150" y="385345"/>
                  </a:moveTo>
                  <a:lnTo>
                    <a:pt x="57150" y="378447"/>
                  </a:lnTo>
                  <a:lnTo>
                    <a:pt x="51105" y="378447"/>
                  </a:lnTo>
                  <a:lnTo>
                    <a:pt x="57150" y="385345"/>
                  </a:lnTo>
                  <a:close/>
                </a:path>
                <a:path w="466343" h="460773">
                  <a:moveTo>
                    <a:pt x="47244" y="373657"/>
                  </a:moveTo>
                  <a:lnTo>
                    <a:pt x="47244" y="365747"/>
                  </a:lnTo>
                  <a:lnTo>
                    <a:pt x="42238" y="365747"/>
                  </a:lnTo>
                  <a:lnTo>
                    <a:pt x="47244" y="373657"/>
                  </a:lnTo>
                  <a:close/>
                </a:path>
                <a:path w="466343" h="460773">
                  <a:moveTo>
                    <a:pt x="39350" y="361181"/>
                  </a:moveTo>
                  <a:lnTo>
                    <a:pt x="38862" y="353047"/>
                  </a:lnTo>
                  <a:lnTo>
                    <a:pt x="34202" y="353047"/>
                  </a:lnTo>
                  <a:lnTo>
                    <a:pt x="39350" y="361181"/>
                  </a:lnTo>
                  <a:close/>
                </a:path>
                <a:path w="466343" h="460773">
                  <a:moveTo>
                    <a:pt x="392477" y="403847"/>
                  </a:moveTo>
                  <a:lnTo>
                    <a:pt x="385600" y="403847"/>
                  </a:lnTo>
                  <a:lnTo>
                    <a:pt x="373432" y="416547"/>
                  </a:lnTo>
                  <a:lnTo>
                    <a:pt x="363349" y="426499"/>
                  </a:lnTo>
                  <a:lnTo>
                    <a:pt x="372182" y="421016"/>
                  </a:lnTo>
                  <a:lnTo>
                    <a:pt x="392477" y="403847"/>
                  </a:lnTo>
                  <a:close/>
                </a:path>
                <a:path w="466343" h="460773">
                  <a:moveTo>
                    <a:pt x="335998" y="441947"/>
                  </a:moveTo>
                  <a:lnTo>
                    <a:pt x="332903" y="441947"/>
                  </a:lnTo>
                  <a:lnTo>
                    <a:pt x="329691" y="444719"/>
                  </a:lnTo>
                  <a:lnTo>
                    <a:pt x="335998" y="441947"/>
                  </a:lnTo>
                  <a:close/>
                </a:path>
                <a:path w="466343" h="460773">
                  <a:moveTo>
                    <a:pt x="302974" y="454647"/>
                  </a:moveTo>
                  <a:lnTo>
                    <a:pt x="287235" y="454647"/>
                  </a:lnTo>
                  <a:lnTo>
                    <a:pt x="279438" y="460773"/>
                  </a:lnTo>
                  <a:lnTo>
                    <a:pt x="283548" y="460178"/>
                  </a:lnTo>
                  <a:lnTo>
                    <a:pt x="302974" y="454647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36"/>
            <p:cNvSpPr/>
            <p:nvPr/>
          </p:nvSpPr>
          <p:spPr>
            <a:xfrm>
              <a:off x="4687830" y="5635134"/>
              <a:ext cx="4572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37"/>
            <p:cNvSpPr/>
            <p:nvPr/>
          </p:nvSpPr>
          <p:spPr>
            <a:xfrm>
              <a:off x="4683258" y="5630829"/>
              <a:ext cx="466343" cy="465171"/>
            </a:xfrm>
            <a:custGeom>
              <a:avLst/>
              <a:gdLst/>
              <a:ahLst/>
              <a:cxnLst/>
              <a:rect l="l" t="t" r="r" b="b"/>
              <a:pathLst>
                <a:path w="466343" h="465171">
                  <a:moveTo>
                    <a:pt x="466344" y="232905"/>
                  </a:moveTo>
                  <a:lnTo>
                    <a:pt x="466344" y="220713"/>
                  </a:lnTo>
                  <a:lnTo>
                    <a:pt x="465581" y="208521"/>
                  </a:lnTo>
                  <a:lnTo>
                    <a:pt x="457133" y="168820"/>
                  </a:lnTo>
                  <a:lnTo>
                    <a:pt x="426716" y="101996"/>
                  </a:lnTo>
                  <a:lnTo>
                    <a:pt x="381739" y="51931"/>
                  </a:lnTo>
                  <a:lnTo>
                    <a:pt x="326370" y="18611"/>
                  </a:lnTo>
                  <a:lnTo>
                    <a:pt x="264772" y="2023"/>
                  </a:lnTo>
                  <a:lnTo>
                    <a:pt x="232938" y="0"/>
                  </a:lnTo>
                  <a:lnTo>
                    <a:pt x="201109" y="2154"/>
                  </a:lnTo>
                  <a:lnTo>
                    <a:pt x="139548" y="18990"/>
                  </a:lnTo>
                  <a:lnTo>
                    <a:pt x="84253" y="52519"/>
                  </a:lnTo>
                  <a:lnTo>
                    <a:pt x="39389" y="102727"/>
                  </a:lnTo>
                  <a:lnTo>
                    <a:pt x="9121" y="169600"/>
                  </a:lnTo>
                  <a:lnTo>
                    <a:pt x="761" y="209283"/>
                  </a:lnTo>
                  <a:lnTo>
                    <a:pt x="0" y="220713"/>
                  </a:lnTo>
                  <a:lnTo>
                    <a:pt x="0" y="245097"/>
                  </a:lnTo>
                  <a:lnTo>
                    <a:pt x="1524" y="256527"/>
                  </a:lnTo>
                  <a:lnTo>
                    <a:pt x="2286" y="268719"/>
                  </a:lnTo>
                  <a:lnTo>
                    <a:pt x="9144" y="293988"/>
                  </a:lnTo>
                  <a:lnTo>
                    <a:pt x="9144" y="232905"/>
                  </a:lnTo>
                  <a:lnTo>
                    <a:pt x="10667" y="210045"/>
                  </a:lnTo>
                  <a:lnTo>
                    <a:pt x="18780" y="171084"/>
                  </a:lnTo>
                  <a:lnTo>
                    <a:pt x="48571" y="105876"/>
                  </a:lnTo>
                  <a:lnTo>
                    <a:pt x="92887" y="57531"/>
                  </a:lnTo>
                  <a:lnTo>
                    <a:pt x="147449" y="25940"/>
                  </a:lnTo>
                  <a:lnTo>
                    <a:pt x="207981" y="10994"/>
                  </a:lnTo>
                  <a:lnTo>
                    <a:pt x="239148" y="9729"/>
                  </a:lnTo>
                  <a:lnTo>
                    <a:pt x="270204" y="12585"/>
                  </a:lnTo>
                  <a:lnTo>
                    <a:pt x="329840" y="30604"/>
                  </a:lnTo>
                  <a:lnTo>
                    <a:pt x="382612" y="64943"/>
                  </a:lnTo>
                  <a:lnTo>
                    <a:pt x="424242" y="115492"/>
                  </a:lnTo>
                  <a:lnTo>
                    <a:pt x="450452" y="182144"/>
                  </a:lnTo>
                  <a:lnTo>
                    <a:pt x="456438" y="221475"/>
                  </a:lnTo>
                  <a:lnTo>
                    <a:pt x="457200" y="232905"/>
                  </a:lnTo>
                  <a:lnTo>
                    <a:pt x="457200" y="292738"/>
                  </a:lnTo>
                  <a:lnTo>
                    <a:pt x="461991" y="274137"/>
                  </a:lnTo>
                  <a:lnTo>
                    <a:pt x="466344" y="232905"/>
                  </a:lnTo>
                  <a:close/>
                </a:path>
                <a:path w="466343" h="465171">
                  <a:moveTo>
                    <a:pt x="457200" y="292738"/>
                  </a:moveTo>
                  <a:lnTo>
                    <a:pt x="457200" y="244335"/>
                  </a:lnTo>
                  <a:lnTo>
                    <a:pt x="451051" y="282812"/>
                  </a:lnTo>
                  <a:lnTo>
                    <a:pt x="440199" y="317502"/>
                  </a:lnTo>
                  <a:lnTo>
                    <a:pt x="406389" y="375422"/>
                  </a:lnTo>
                  <a:lnTo>
                    <a:pt x="359782" y="417899"/>
                  </a:lnTo>
                  <a:lnTo>
                    <a:pt x="304388" y="444737"/>
                  </a:lnTo>
                  <a:lnTo>
                    <a:pt x="244221" y="455742"/>
                  </a:lnTo>
                  <a:lnTo>
                    <a:pt x="213600" y="455246"/>
                  </a:lnTo>
                  <a:lnTo>
                    <a:pt x="153794" y="442135"/>
                  </a:lnTo>
                  <a:lnTo>
                    <a:pt x="99244" y="412702"/>
                  </a:lnTo>
                  <a:lnTo>
                    <a:pt x="53962" y="366753"/>
                  </a:lnTo>
                  <a:lnTo>
                    <a:pt x="21959" y="304091"/>
                  </a:lnTo>
                  <a:lnTo>
                    <a:pt x="12192" y="266433"/>
                  </a:lnTo>
                  <a:lnTo>
                    <a:pt x="9144" y="232905"/>
                  </a:lnTo>
                  <a:lnTo>
                    <a:pt x="9144" y="293988"/>
                  </a:lnTo>
                  <a:lnTo>
                    <a:pt x="28624" y="344232"/>
                  </a:lnTo>
                  <a:lnTo>
                    <a:pt x="71090" y="401256"/>
                  </a:lnTo>
                  <a:lnTo>
                    <a:pt x="125306" y="440133"/>
                  </a:lnTo>
                  <a:lnTo>
                    <a:pt x="186899" y="461205"/>
                  </a:lnTo>
                  <a:lnTo>
                    <a:pt x="219094" y="465171"/>
                  </a:lnTo>
                  <a:lnTo>
                    <a:pt x="251493" y="464815"/>
                  </a:lnTo>
                  <a:lnTo>
                    <a:pt x="314712" y="451304"/>
                  </a:lnTo>
                  <a:lnTo>
                    <a:pt x="372182" y="421016"/>
                  </a:lnTo>
                  <a:lnTo>
                    <a:pt x="419527" y="374292"/>
                  </a:lnTo>
                  <a:lnTo>
                    <a:pt x="452373" y="311474"/>
                  </a:lnTo>
                  <a:lnTo>
                    <a:pt x="457200" y="292738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38"/>
            <p:cNvSpPr txBox="1"/>
            <p:nvPr/>
          </p:nvSpPr>
          <p:spPr>
            <a:xfrm>
              <a:off x="4845812" y="5718192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3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43" name="object 39"/>
            <p:cNvSpPr/>
            <p:nvPr/>
          </p:nvSpPr>
          <p:spPr>
            <a:xfrm>
              <a:off x="3392893" y="5635134"/>
              <a:ext cx="279285" cy="2171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40"/>
            <p:cNvSpPr/>
            <p:nvPr/>
          </p:nvSpPr>
          <p:spPr>
            <a:xfrm>
              <a:off x="3387858" y="5630829"/>
              <a:ext cx="466343" cy="460773"/>
            </a:xfrm>
            <a:custGeom>
              <a:avLst/>
              <a:gdLst/>
              <a:ahLst/>
              <a:cxnLst/>
              <a:rect l="l" t="t" r="r" b="b"/>
              <a:pathLst>
                <a:path w="466343" h="460773">
                  <a:moveTo>
                    <a:pt x="301689" y="10147"/>
                  </a:moveTo>
                  <a:lnTo>
                    <a:pt x="296089" y="8226"/>
                  </a:lnTo>
                  <a:lnTo>
                    <a:pt x="264772" y="2023"/>
                  </a:lnTo>
                  <a:lnTo>
                    <a:pt x="232938" y="0"/>
                  </a:lnTo>
                  <a:lnTo>
                    <a:pt x="201109" y="2154"/>
                  </a:lnTo>
                  <a:lnTo>
                    <a:pt x="139548" y="18990"/>
                  </a:lnTo>
                  <a:lnTo>
                    <a:pt x="84253" y="52519"/>
                  </a:lnTo>
                  <a:lnTo>
                    <a:pt x="39389" y="102727"/>
                  </a:lnTo>
                  <a:lnTo>
                    <a:pt x="9121" y="169600"/>
                  </a:lnTo>
                  <a:lnTo>
                    <a:pt x="761" y="209283"/>
                  </a:lnTo>
                  <a:lnTo>
                    <a:pt x="0" y="220713"/>
                  </a:lnTo>
                  <a:lnTo>
                    <a:pt x="0" y="245097"/>
                  </a:lnTo>
                  <a:lnTo>
                    <a:pt x="1524" y="256527"/>
                  </a:lnTo>
                  <a:lnTo>
                    <a:pt x="2286" y="268719"/>
                  </a:lnTo>
                  <a:lnTo>
                    <a:pt x="4572" y="277142"/>
                  </a:lnTo>
                  <a:lnTo>
                    <a:pt x="4572" y="226047"/>
                  </a:lnTo>
                  <a:lnTo>
                    <a:pt x="5839" y="213347"/>
                  </a:lnTo>
                  <a:lnTo>
                    <a:pt x="8326" y="200647"/>
                  </a:lnTo>
                  <a:lnTo>
                    <a:pt x="11987" y="175247"/>
                  </a:lnTo>
                  <a:lnTo>
                    <a:pt x="16777" y="162547"/>
                  </a:lnTo>
                  <a:lnTo>
                    <a:pt x="22649" y="149847"/>
                  </a:lnTo>
                  <a:lnTo>
                    <a:pt x="29559" y="137147"/>
                  </a:lnTo>
                  <a:lnTo>
                    <a:pt x="37459" y="124447"/>
                  </a:lnTo>
                  <a:lnTo>
                    <a:pt x="41299" y="118934"/>
                  </a:lnTo>
                  <a:lnTo>
                    <a:pt x="48571" y="105876"/>
                  </a:lnTo>
                  <a:lnTo>
                    <a:pt x="69181" y="79603"/>
                  </a:lnTo>
                  <a:lnTo>
                    <a:pt x="92887" y="57531"/>
                  </a:lnTo>
                  <a:lnTo>
                    <a:pt x="95501" y="55751"/>
                  </a:lnTo>
                  <a:lnTo>
                    <a:pt x="103116" y="48247"/>
                  </a:lnTo>
                  <a:lnTo>
                    <a:pt x="106524" y="48247"/>
                  </a:lnTo>
                  <a:lnTo>
                    <a:pt x="119155" y="39648"/>
                  </a:lnTo>
                  <a:lnTo>
                    <a:pt x="135030" y="31957"/>
                  </a:lnTo>
                  <a:lnTo>
                    <a:pt x="145620" y="22847"/>
                  </a:lnTo>
                  <a:lnTo>
                    <a:pt x="157101" y="22847"/>
                  </a:lnTo>
                  <a:lnTo>
                    <a:pt x="177236" y="16393"/>
                  </a:lnTo>
                  <a:lnTo>
                    <a:pt x="187176" y="14648"/>
                  </a:lnTo>
                  <a:lnTo>
                    <a:pt x="192927" y="10147"/>
                  </a:lnTo>
                  <a:lnTo>
                    <a:pt x="228862" y="10147"/>
                  </a:lnTo>
                  <a:lnTo>
                    <a:pt x="239148" y="9729"/>
                  </a:lnTo>
                  <a:lnTo>
                    <a:pt x="243688" y="10147"/>
                  </a:lnTo>
                  <a:lnTo>
                    <a:pt x="301689" y="10147"/>
                  </a:lnTo>
                  <a:close/>
                </a:path>
                <a:path w="466343" h="460773">
                  <a:moveTo>
                    <a:pt x="19812" y="324037"/>
                  </a:moveTo>
                  <a:lnTo>
                    <a:pt x="19812" y="314947"/>
                  </a:lnTo>
                  <a:lnTo>
                    <a:pt x="16002" y="314947"/>
                  </a:lnTo>
                  <a:lnTo>
                    <a:pt x="16002" y="302247"/>
                  </a:lnTo>
                  <a:lnTo>
                    <a:pt x="12192" y="302247"/>
                  </a:lnTo>
                  <a:lnTo>
                    <a:pt x="12192" y="289547"/>
                  </a:lnTo>
                  <a:lnTo>
                    <a:pt x="9144" y="289547"/>
                  </a:lnTo>
                  <a:lnTo>
                    <a:pt x="9144" y="276847"/>
                  </a:lnTo>
                  <a:lnTo>
                    <a:pt x="6858" y="276847"/>
                  </a:lnTo>
                  <a:lnTo>
                    <a:pt x="6858" y="264147"/>
                  </a:lnTo>
                  <a:lnTo>
                    <a:pt x="5334" y="264147"/>
                  </a:lnTo>
                  <a:lnTo>
                    <a:pt x="5334" y="251447"/>
                  </a:lnTo>
                  <a:lnTo>
                    <a:pt x="4572" y="251447"/>
                  </a:lnTo>
                  <a:lnTo>
                    <a:pt x="4572" y="277142"/>
                  </a:lnTo>
                  <a:lnTo>
                    <a:pt x="13166" y="308808"/>
                  </a:lnTo>
                  <a:lnTo>
                    <a:pt x="19812" y="324037"/>
                  </a:lnTo>
                  <a:close/>
                </a:path>
                <a:path w="466343" h="460773">
                  <a:moveTo>
                    <a:pt x="25146" y="336260"/>
                  </a:moveTo>
                  <a:lnTo>
                    <a:pt x="25146" y="327647"/>
                  </a:lnTo>
                  <a:lnTo>
                    <a:pt x="21387" y="327647"/>
                  </a:lnTo>
                  <a:lnTo>
                    <a:pt x="25146" y="336260"/>
                  </a:lnTo>
                  <a:close/>
                </a:path>
                <a:path w="466343" h="460773">
                  <a:moveTo>
                    <a:pt x="32004" y="349572"/>
                  </a:moveTo>
                  <a:lnTo>
                    <a:pt x="32004" y="340347"/>
                  </a:lnTo>
                  <a:lnTo>
                    <a:pt x="26929" y="340347"/>
                  </a:lnTo>
                  <a:lnTo>
                    <a:pt x="28624" y="344232"/>
                  </a:lnTo>
                  <a:lnTo>
                    <a:pt x="32004" y="349572"/>
                  </a:lnTo>
                  <a:close/>
                </a:path>
                <a:path w="466343" h="460773">
                  <a:moveTo>
                    <a:pt x="466344" y="232905"/>
                  </a:moveTo>
                  <a:lnTo>
                    <a:pt x="466344" y="220713"/>
                  </a:lnTo>
                  <a:lnTo>
                    <a:pt x="465581" y="208521"/>
                  </a:lnTo>
                  <a:lnTo>
                    <a:pt x="457133" y="168820"/>
                  </a:lnTo>
                  <a:lnTo>
                    <a:pt x="426716" y="101996"/>
                  </a:lnTo>
                  <a:lnTo>
                    <a:pt x="381739" y="51931"/>
                  </a:lnTo>
                  <a:lnTo>
                    <a:pt x="326370" y="18611"/>
                  </a:lnTo>
                  <a:lnTo>
                    <a:pt x="301689" y="10147"/>
                  </a:lnTo>
                  <a:lnTo>
                    <a:pt x="281725" y="10147"/>
                  </a:lnTo>
                  <a:lnTo>
                    <a:pt x="288295" y="16728"/>
                  </a:lnTo>
                  <a:lnTo>
                    <a:pt x="300613" y="19548"/>
                  </a:lnTo>
                  <a:lnTo>
                    <a:pt x="309333" y="22847"/>
                  </a:lnTo>
                  <a:lnTo>
                    <a:pt x="318886" y="22847"/>
                  </a:lnTo>
                  <a:lnTo>
                    <a:pt x="324044" y="28412"/>
                  </a:lnTo>
                  <a:lnTo>
                    <a:pt x="329840" y="30604"/>
                  </a:lnTo>
                  <a:lnTo>
                    <a:pt x="338824" y="35547"/>
                  </a:lnTo>
                  <a:lnTo>
                    <a:pt x="342102" y="35547"/>
                  </a:lnTo>
                  <a:lnTo>
                    <a:pt x="345139" y="39021"/>
                  </a:lnTo>
                  <a:lnTo>
                    <a:pt x="357352" y="45740"/>
                  </a:lnTo>
                  <a:lnTo>
                    <a:pt x="360649" y="48247"/>
                  </a:lnTo>
                  <a:lnTo>
                    <a:pt x="363948" y="48247"/>
                  </a:lnTo>
                  <a:lnTo>
                    <a:pt x="369354" y="54864"/>
                  </a:lnTo>
                  <a:lnTo>
                    <a:pt x="377356" y="60947"/>
                  </a:lnTo>
                  <a:lnTo>
                    <a:pt x="384315" y="60947"/>
                  </a:lnTo>
                  <a:lnTo>
                    <a:pt x="393911" y="73647"/>
                  </a:lnTo>
                  <a:lnTo>
                    <a:pt x="402501" y="85522"/>
                  </a:lnTo>
                  <a:lnTo>
                    <a:pt x="403298" y="86347"/>
                  </a:lnTo>
                  <a:lnTo>
                    <a:pt x="408432" y="86347"/>
                  </a:lnTo>
                  <a:lnTo>
                    <a:pt x="410845" y="96402"/>
                  </a:lnTo>
                  <a:lnTo>
                    <a:pt x="412701" y="99047"/>
                  </a:lnTo>
                  <a:lnTo>
                    <a:pt x="419100" y="99047"/>
                  </a:lnTo>
                  <a:lnTo>
                    <a:pt x="419100" y="108165"/>
                  </a:lnTo>
                  <a:lnTo>
                    <a:pt x="421613" y="111747"/>
                  </a:lnTo>
                  <a:lnTo>
                    <a:pt x="427482" y="111747"/>
                  </a:lnTo>
                  <a:lnTo>
                    <a:pt x="428191" y="123577"/>
                  </a:lnTo>
                  <a:lnTo>
                    <a:pt x="428616" y="124447"/>
                  </a:lnTo>
                  <a:lnTo>
                    <a:pt x="434340" y="124447"/>
                  </a:lnTo>
                  <a:lnTo>
                    <a:pt x="434340" y="136163"/>
                  </a:lnTo>
                  <a:lnTo>
                    <a:pt x="434820" y="137147"/>
                  </a:lnTo>
                  <a:lnTo>
                    <a:pt x="441198" y="137147"/>
                  </a:lnTo>
                  <a:lnTo>
                    <a:pt x="441198" y="149847"/>
                  </a:lnTo>
                  <a:lnTo>
                    <a:pt x="446532" y="149847"/>
                  </a:lnTo>
                  <a:lnTo>
                    <a:pt x="446532" y="162547"/>
                  </a:lnTo>
                  <a:lnTo>
                    <a:pt x="451104" y="162547"/>
                  </a:lnTo>
                  <a:lnTo>
                    <a:pt x="451104" y="175247"/>
                  </a:lnTo>
                  <a:lnTo>
                    <a:pt x="454914" y="175247"/>
                  </a:lnTo>
                  <a:lnTo>
                    <a:pt x="454914" y="187947"/>
                  </a:lnTo>
                  <a:lnTo>
                    <a:pt x="457200" y="187947"/>
                  </a:lnTo>
                  <a:lnTo>
                    <a:pt x="457200" y="200647"/>
                  </a:lnTo>
                  <a:lnTo>
                    <a:pt x="459486" y="200647"/>
                  </a:lnTo>
                  <a:lnTo>
                    <a:pt x="459486" y="213347"/>
                  </a:lnTo>
                  <a:lnTo>
                    <a:pt x="461010" y="213347"/>
                  </a:lnTo>
                  <a:lnTo>
                    <a:pt x="461010" y="226047"/>
                  </a:lnTo>
                  <a:lnTo>
                    <a:pt x="461772" y="226047"/>
                  </a:lnTo>
                  <a:lnTo>
                    <a:pt x="461772" y="274989"/>
                  </a:lnTo>
                  <a:lnTo>
                    <a:pt x="461991" y="274137"/>
                  </a:lnTo>
                  <a:lnTo>
                    <a:pt x="466344" y="232905"/>
                  </a:lnTo>
                  <a:close/>
                </a:path>
                <a:path w="466343" h="460773">
                  <a:moveTo>
                    <a:pt x="461772" y="274989"/>
                  </a:moveTo>
                  <a:lnTo>
                    <a:pt x="461772" y="226047"/>
                  </a:lnTo>
                  <a:lnTo>
                    <a:pt x="461010" y="251447"/>
                  </a:lnTo>
                  <a:lnTo>
                    <a:pt x="459368" y="264147"/>
                  </a:lnTo>
                  <a:lnTo>
                    <a:pt x="456554" y="289547"/>
                  </a:lnTo>
                  <a:lnTo>
                    <a:pt x="452612" y="302247"/>
                  </a:lnTo>
                  <a:lnTo>
                    <a:pt x="447585" y="314947"/>
                  </a:lnTo>
                  <a:lnTo>
                    <a:pt x="441515" y="327647"/>
                  </a:lnTo>
                  <a:lnTo>
                    <a:pt x="435676" y="348625"/>
                  </a:lnTo>
                  <a:lnTo>
                    <a:pt x="438036" y="344873"/>
                  </a:lnTo>
                  <a:lnTo>
                    <a:pt x="452373" y="311474"/>
                  </a:lnTo>
                  <a:lnTo>
                    <a:pt x="461772" y="274989"/>
                  </a:lnTo>
                  <a:close/>
                </a:path>
                <a:path w="466343" h="460773">
                  <a:moveTo>
                    <a:pt x="174271" y="457859"/>
                  </a:moveTo>
                  <a:lnTo>
                    <a:pt x="171072" y="454647"/>
                  </a:lnTo>
                  <a:lnTo>
                    <a:pt x="162149" y="454647"/>
                  </a:lnTo>
                  <a:lnTo>
                    <a:pt x="174271" y="457859"/>
                  </a:lnTo>
                  <a:close/>
                </a:path>
                <a:path w="466343" h="460773">
                  <a:moveTo>
                    <a:pt x="138170" y="445569"/>
                  </a:moveTo>
                  <a:lnTo>
                    <a:pt x="134808" y="441947"/>
                  </a:lnTo>
                  <a:lnTo>
                    <a:pt x="129599" y="441947"/>
                  </a:lnTo>
                  <a:lnTo>
                    <a:pt x="138170" y="445569"/>
                  </a:lnTo>
                  <a:close/>
                </a:path>
                <a:path w="466343" h="460773">
                  <a:moveTo>
                    <a:pt x="117722" y="435526"/>
                  </a:moveTo>
                  <a:lnTo>
                    <a:pt x="112225" y="429247"/>
                  </a:lnTo>
                  <a:lnTo>
                    <a:pt x="107384" y="429247"/>
                  </a:lnTo>
                  <a:lnTo>
                    <a:pt x="117722" y="435526"/>
                  </a:lnTo>
                  <a:close/>
                </a:path>
                <a:path w="466343" h="460773">
                  <a:moveTo>
                    <a:pt x="94847" y="421137"/>
                  </a:moveTo>
                  <a:lnTo>
                    <a:pt x="91098" y="416547"/>
                  </a:lnTo>
                  <a:lnTo>
                    <a:pt x="81131" y="403847"/>
                  </a:lnTo>
                  <a:lnTo>
                    <a:pt x="74186" y="403847"/>
                  </a:lnTo>
                  <a:lnTo>
                    <a:pt x="94847" y="421137"/>
                  </a:lnTo>
                  <a:close/>
                </a:path>
                <a:path w="466343" h="460773">
                  <a:moveTo>
                    <a:pt x="63611" y="392720"/>
                  </a:moveTo>
                  <a:lnTo>
                    <a:pt x="62484" y="391147"/>
                  </a:lnTo>
                  <a:lnTo>
                    <a:pt x="62233" y="391147"/>
                  </a:lnTo>
                  <a:lnTo>
                    <a:pt x="63611" y="392720"/>
                  </a:lnTo>
                  <a:close/>
                </a:path>
                <a:path w="466343" h="460773">
                  <a:moveTo>
                    <a:pt x="57150" y="385345"/>
                  </a:moveTo>
                  <a:lnTo>
                    <a:pt x="57150" y="378447"/>
                  </a:lnTo>
                  <a:lnTo>
                    <a:pt x="51105" y="378447"/>
                  </a:lnTo>
                  <a:lnTo>
                    <a:pt x="57150" y="385345"/>
                  </a:lnTo>
                  <a:close/>
                </a:path>
                <a:path w="466343" h="460773">
                  <a:moveTo>
                    <a:pt x="47244" y="373657"/>
                  </a:moveTo>
                  <a:lnTo>
                    <a:pt x="47244" y="365747"/>
                  </a:lnTo>
                  <a:lnTo>
                    <a:pt x="42238" y="365747"/>
                  </a:lnTo>
                  <a:lnTo>
                    <a:pt x="47244" y="373657"/>
                  </a:lnTo>
                  <a:close/>
                </a:path>
                <a:path w="466343" h="460773">
                  <a:moveTo>
                    <a:pt x="39350" y="361181"/>
                  </a:moveTo>
                  <a:lnTo>
                    <a:pt x="38862" y="353047"/>
                  </a:lnTo>
                  <a:lnTo>
                    <a:pt x="34202" y="353047"/>
                  </a:lnTo>
                  <a:lnTo>
                    <a:pt x="39350" y="361181"/>
                  </a:lnTo>
                  <a:close/>
                </a:path>
                <a:path w="466343" h="460773">
                  <a:moveTo>
                    <a:pt x="392477" y="403847"/>
                  </a:moveTo>
                  <a:lnTo>
                    <a:pt x="385600" y="403847"/>
                  </a:lnTo>
                  <a:lnTo>
                    <a:pt x="373432" y="416547"/>
                  </a:lnTo>
                  <a:lnTo>
                    <a:pt x="363349" y="426499"/>
                  </a:lnTo>
                  <a:lnTo>
                    <a:pt x="372182" y="421016"/>
                  </a:lnTo>
                  <a:lnTo>
                    <a:pt x="392477" y="403847"/>
                  </a:lnTo>
                  <a:close/>
                </a:path>
                <a:path w="466343" h="460773">
                  <a:moveTo>
                    <a:pt x="335998" y="441947"/>
                  </a:moveTo>
                  <a:lnTo>
                    <a:pt x="332903" y="441947"/>
                  </a:lnTo>
                  <a:lnTo>
                    <a:pt x="329691" y="444719"/>
                  </a:lnTo>
                  <a:lnTo>
                    <a:pt x="335998" y="441947"/>
                  </a:lnTo>
                  <a:close/>
                </a:path>
                <a:path w="466343" h="460773">
                  <a:moveTo>
                    <a:pt x="302974" y="454647"/>
                  </a:moveTo>
                  <a:lnTo>
                    <a:pt x="287235" y="454647"/>
                  </a:lnTo>
                  <a:lnTo>
                    <a:pt x="279438" y="460773"/>
                  </a:lnTo>
                  <a:lnTo>
                    <a:pt x="283548" y="460178"/>
                  </a:lnTo>
                  <a:lnTo>
                    <a:pt x="302974" y="454647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41"/>
            <p:cNvSpPr/>
            <p:nvPr/>
          </p:nvSpPr>
          <p:spPr>
            <a:xfrm>
              <a:off x="3392430" y="5635134"/>
              <a:ext cx="4572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42"/>
            <p:cNvSpPr/>
            <p:nvPr/>
          </p:nvSpPr>
          <p:spPr>
            <a:xfrm>
              <a:off x="3387858" y="5630829"/>
              <a:ext cx="466343" cy="465171"/>
            </a:xfrm>
            <a:custGeom>
              <a:avLst/>
              <a:gdLst/>
              <a:ahLst/>
              <a:cxnLst/>
              <a:rect l="l" t="t" r="r" b="b"/>
              <a:pathLst>
                <a:path w="466343" h="465171">
                  <a:moveTo>
                    <a:pt x="466344" y="232905"/>
                  </a:moveTo>
                  <a:lnTo>
                    <a:pt x="466344" y="220713"/>
                  </a:lnTo>
                  <a:lnTo>
                    <a:pt x="465581" y="208521"/>
                  </a:lnTo>
                  <a:lnTo>
                    <a:pt x="457133" y="168820"/>
                  </a:lnTo>
                  <a:lnTo>
                    <a:pt x="426716" y="101996"/>
                  </a:lnTo>
                  <a:lnTo>
                    <a:pt x="381739" y="51931"/>
                  </a:lnTo>
                  <a:lnTo>
                    <a:pt x="326370" y="18611"/>
                  </a:lnTo>
                  <a:lnTo>
                    <a:pt x="264772" y="2023"/>
                  </a:lnTo>
                  <a:lnTo>
                    <a:pt x="232938" y="0"/>
                  </a:lnTo>
                  <a:lnTo>
                    <a:pt x="201109" y="2154"/>
                  </a:lnTo>
                  <a:lnTo>
                    <a:pt x="139548" y="18990"/>
                  </a:lnTo>
                  <a:lnTo>
                    <a:pt x="84253" y="52519"/>
                  </a:lnTo>
                  <a:lnTo>
                    <a:pt x="39389" y="102727"/>
                  </a:lnTo>
                  <a:lnTo>
                    <a:pt x="9121" y="169600"/>
                  </a:lnTo>
                  <a:lnTo>
                    <a:pt x="761" y="209283"/>
                  </a:lnTo>
                  <a:lnTo>
                    <a:pt x="0" y="220713"/>
                  </a:lnTo>
                  <a:lnTo>
                    <a:pt x="0" y="245097"/>
                  </a:lnTo>
                  <a:lnTo>
                    <a:pt x="1524" y="256527"/>
                  </a:lnTo>
                  <a:lnTo>
                    <a:pt x="2286" y="268719"/>
                  </a:lnTo>
                  <a:lnTo>
                    <a:pt x="9144" y="293988"/>
                  </a:lnTo>
                  <a:lnTo>
                    <a:pt x="9144" y="232905"/>
                  </a:lnTo>
                  <a:lnTo>
                    <a:pt x="10667" y="210045"/>
                  </a:lnTo>
                  <a:lnTo>
                    <a:pt x="18780" y="171084"/>
                  </a:lnTo>
                  <a:lnTo>
                    <a:pt x="48571" y="105876"/>
                  </a:lnTo>
                  <a:lnTo>
                    <a:pt x="92887" y="57531"/>
                  </a:lnTo>
                  <a:lnTo>
                    <a:pt x="147449" y="25940"/>
                  </a:lnTo>
                  <a:lnTo>
                    <a:pt x="207981" y="10994"/>
                  </a:lnTo>
                  <a:lnTo>
                    <a:pt x="239148" y="9729"/>
                  </a:lnTo>
                  <a:lnTo>
                    <a:pt x="270204" y="12585"/>
                  </a:lnTo>
                  <a:lnTo>
                    <a:pt x="329840" y="30604"/>
                  </a:lnTo>
                  <a:lnTo>
                    <a:pt x="382612" y="64943"/>
                  </a:lnTo>
                  <a:lnTo>
                    <a:pt x="424242" y="115492"/>
                  </a:lnTo>
                  <a:lnTo>
                    <a:pt x="450452" y="182144"/>
                  </a:lnTo>
                  <a:lnTo>
                    <a:pt x="456438" y="221475"/>
                  </a:lnTo>
                  <a:lnTo>
                    <a:pt x="457200" y="232905"/>
                  </a:lnTo>
                  <a:lnTo>
                    <a:pt x="457200" y="292738"/>
                  </a:lnTo>
                  <a:lnTo>
                    <a:pt x="461991" y="274137"/>
                  </a:lnTo>
                  <a:lnTo>
                    <a:pt x="466344" y="232905"/>
                  </a:lnTo>
                  <a:close/>
                </a:path>
                <a:path w="466343" h="465171">
                  <a:moveTo>
                    <a:pt x="457200" y="292738"/>
                  </a:moveTo>
                  <a:lnTo>
                    <a:pt x="457200" y="244335"/>
                  </a:lnTo>
                  <a:lnTo>
                    <a:pt x="451051" y="282811"/>
                  </a:lnTo>
                  <a:lnTo>
                    <a:pt x="440199" y="317499"/>
                  </a:lnTo>
                  <a:lnTo>
                    <a:pt x="406389" y="375417"/>
                  </a:lnTo>
                  <a:lnTo>
                    <a:pt x="359782" y="417893"/>
                  </a:lnTo>
                  <a:lnTo>
                    <a:pt x="304388" y="444732"/>
                  </a:lnTo>
                  <a:lnTo>
                    <a:pt x="244221" y="455737"/>
                  </a:lnTo>
                  <a:lnTo>
                    <a:pt x="213600" y="455242"/>
                  </a:lnTo>
                  <a:lnTo>
                    <a:pt x="153794" y="442132"/>
                  </a:lnTo>
                  <a:lnTo>
                    <a:pt x="99244" y="412700"/>
                  </a:lnTo>
                  <a:lnTo>
                    <a:pt x="53962" y="366752"/>
                  </a:lnTo>
                  <a:lnTo>
                    <a:pt x="21959" y="304091"/>
                  </a:lnTo>
                  <a:lnTo>
                    <a:pt x="12192" y="266433"/>
                  </a:lnTo>
                  <a:lnTo>
                    <a:pt x="9144" y="232905"/>
                  </a:lnTo>
                  <a:lnTo>
                    <a:pt x="9144" y="293988"/>
                  </a:lnTo>
                  <a:lnTo>
                    <a:pt x="28624" y="344232"/>
                  </a:lnTo>
                  <a:lnTo>
                    <a:pt x="71090" y="401256"/>
                  </a:lnTo>
                  <a:lnTo>
                    <a:pt x="125306" y="440133"/>
                  </a:lnTo>
                  <a:lnTo>
                    <a:pt x="186899" y="461205"/>
                  </a:lnTo>
                  <a:lnTo>
                    <a:pt x="219094" y="465171"/>
                  </a:lnTo>
                  <a:lnTo>
                    <a:pt x="251493" y="464815"/>
                  </a:lnTo>
                  <a:lnTo>
                    <a:pt x="314712" y="451304"/>
                  </a:lnTo>
                  <a:lnTo>
                    <a:pt x="372182" y="421016"/>
                  </a:lnTo>
                  <a:lnTo>
                    <a:pt x="419527" y="374292"/>
                  </a:lnTo>
                  <a:lnTo>
                    <a:pt x="452373" y="311474"/>
                  </a:lnTo>
                  <a:lnTo>
                    <a:pt x="457200" y="292738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43"/>
            <p:cNvSpPr txBox="1"/>
            <p:nvPr/>
          </p:nvSpPr>
          <p:spPr>
            <a:xfrm>
              <a:off x="3550412" y="5718192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4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48" name="object 44"/>
            <p:cNvSpPr/>
            <p:nvPr/>
          </p:nvSpPr>
          <p:spPr>
            <a:xfrm>
              <a:off x="3392893" y="4568334"/>
              <a:ext cx="279285" cy="2171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45"/>
            <p:cNvSpPr/>
            <p:nvPr/>
          </p:nvSpPr>
          <p:spPr>
            <a:xfrm>
              <a:off x="3387858" y="4564029"/>
              <a:ext cx="466343" cy="460773"/>
            </a:xfrm>
            <a:custGeom>
              <a:avLst/>
              <a:gdLst/>
              <a:ahLst/>
              <a:cxnLst/>
              <a:rect l="l" t="t" r="r" b="b"/>
              <a:pathLst>
                <a:path w="466343" h="460773">
                  <a:moveTo>
                    <a:pt x="301689" y="10147"/>
                  </a:moveTo>
                  <a:lnTo>
                    <a:pt x="296089" y="8226"/>
                  </a:lnTo>
                  <a:lnTo>
                    <a:pt x="264772" y="2023"/>
                  </a:lnTo>
                  <a:lnTo>
                    <a:pt x="232938" y="0"/>
                  </a:lnTo>
                  <a:lnTo>
                    <a:pt x="201109" y="2154"/>
                  </a:lnTo>
                  <a:lnTo>
                    <a:pt x="139548" y="18990"/>
                  </a:lnTo>
                  <a:lnTo>
                    <a:pt x="84253" y="52519"/>
                  </a:lnTo>
                  <a:lnTo>
                    <a:pt x="39389" y="102727"/>
                  </a:lnTo>
                  <a:lnTo>
                    <a:pt x="9121" y="169600"/>
                  </a:lnTo>
                  <a:lnTo>
                    <a:pt x="761" y="209283"/>
                  </a:lnTo>
                  <a:lnTo>
                    <a:pt x="0" y="220713"/>
                  </a:lnTo>
                  <a:lnTo>
                    <a:pt x="0" y="245097"/>
                  </a:lnTo>
                  <a:lnTo>
                    <a:pt x="1524" y="256527"/>
                  </a:lnTo>
                  <a:lnTo>
                    <a:pt x="2286" y="268719"/>
                  </a:lnTo>
                  <a:lnTo>
                    <a:pt x="4572" y="277142"/>
                  </a:lnTo>
                  <a:lnTo>
                    <a:pt x="4572" y="226047"/>
                  </a:lnTo>
                  <a:lnTo>
                    <a:pt x="5839" y="213347"/>
                  </a:lnTo>
                  <a:lnTo>
                    <a:pt x="8326" y="200647"/>
                  </a:lnTo>
                  <a:lnTo>
                    <a:pt x="11987" y="175247"/>
                  </a:lnTo>
                  <a:lnTo>
                    <a:pt x="16777" y="162547"/>
                  </a:lnTo>
                  <a:lnTo>
                    <a:pt x="22649" y="149847"/>
                  </a:lnTo>
                  <a:lnTo>
                    <a:pt x="29559" y="137147"/>
                  </a:lnTo>
                  <a:lnTo>
                    <a:pt x="37459" y="124447"/>
                  </a:lnTo>
                  <a:lnTo>
                    <a:pt x="41299" y="118934"/>
                  </a:lnTo>
                  <a:lnTo>
                    <a:pt x="48571" y="105876"/>
                  </a:lnTo>
                  <a:lnTo>
                    <a:pt x="69181" y="79603"/>
                  </a:lnTo>
                  <a:lnTo>
                    <a:pt x="92887" y="57531"/>
                  </a:lnTo>
                  <a:lnTo>
                    <a:pt x="95501" y="55751"/>
                  </a:lnTo>
                  <a:lnTo>
                    <a:pt x="103116" y="48247"/>
                  </a:lnTo>
                  <a:lnTo>
                    <a:pt x="106524" y="48247"/>
                  </a:lnTo>
                  <a:lnTo>
                    <a:pt x="119155" y="39648"/>
                  </a:lnTo>
                  <a:lnTo>
                    <a:pt x="135030" y="31957"/>
                  </a:lnTo>
                  <a:lnTo>
                    <a:pt x="145620" y="22847"/>
                  </a:lnTo>
                  <a:lnTo>
                    <a:pt x="157101" y="22847"/>
                  </a:lnTo>
                  <a:lnTo>
                    <a:pt x="177236" y="16393"/>
                  </a:lnTo>
                  <a:lnTo>
                    <a:pt x="187176" y="14648"/>
                  </a:lnTo>
                  <a:lnTo>
                    <a:pt x="192927" y="10147"/>
                  </a:lnTo>
                  <a:lnTo>
                    <a:pt x="228862" y="10147"/>
                  </a:lnTo>
                  <a:lnTo>
                    <a:pt x="239148" y="9729"/>
                  </a:lnTo>
                  <a:lnTo>
                    <a:pt x="243688" y="10147"/>
                  </a:lnTo>
                  <a:lnTo>
                    <a:pt x="301689" y="10147"/>
                  </a:lnTo>
                  <a:close/>
                </a:path>
                <a:path w="466343" h="460773">
                  <a:moveTo>
                    <a:pt x="19812" y="324037"/>
                  </a:moveTo>
                  <a:lnTo>
                    <a:pt x="19812" y="314947"/>
                  </a:lnTo>
                  <a:lnTo>
                    <a:pt x="16002" y="314947"/>
                  </a:lnTo>
                  <a:lnTo>
                    <a:pt x="16002" y="302247"/>
                  </a:lnTo>
                  <a:lnTo>
                    <a:pt x="12192" y="302247"/>
                  </a:lnTo>
                  <a:lnTo>
                    <a:pt x="12192" y="289547"/>
                  </a:lnTo>
                  <a:lnTo>
                    <a:pt x="9144" y="289547"/>
                  </a:lnTo>
                  <a:lnTo>
                    <a:pt x="9144" y="276847"/>
                  </a:lnTo>
                  <a:lnTo>
                    <a:pt x="6858" y="276847"/>
                  </a:lnTo>
                  <a:lnTo>
                    <a:pt x="6858" y="264147"/>
                  </a:lnTo>
                  <a:lnTo>
                    <a:pt x="5334" y="264147"/>
                  </a:lnTo>
                  <a:lnTo>
                    <a:pt x="5334" y="251447"/>
                  </a:lnTo>
                  <a:lnTo>
                    <a:pt x="4572" y="251447"/>
                  </a:lnTo>
                  <a:lnTo>
                    <a:pt x="4572" y="277142"/>
                  </a:lnTo>
                  <a:lnTo>
                    <a:pt x="13166" y="308808"/>
                  </a:lnTo>
                  <a:lnTo>
                    <a:pt x="19812" y="324037"/>
                  </a:lnTo>
                  <a:close/>
                </a:path>
                <a:path w="466343" h="460773">
                  <a:moveTo>
                    <a:pt x="25146" y="336260"/>
                  </a:moveTo>
                  <a:lnTo>
                    <a:pt x="25146" y="327647"/>
                  </a:lnTo>
                  <a:lnTo>
                    <a:pt x="21387" y="327647"/>
                  </a:lnTo>
                  <a:lnTo>
                    <a:pt x="25146" y="336260"/>
                  </a:lnTo>
                  <a:close/>
                </a:path>
                <a:path w="466343" h="460773">
                  <a:moveTo>
                    <a:pt x="32004" y="349572"/>
                  </a:moveTo>
                  <a:lnTo>
                    <a:pt x="32004" y="340347"/>
                  </a:lnTo>
                  <a:lnTo>
                    <a:pt x="26929" y="340347"/>
                  </a:lnTo>
                  <a:lnTo>
                    <a:pt x="28624" y="344232"/>
                  </a:lnTo>
                  <a:lnTo>
                    <a:pt x="32004" y="349572"/>
                  </a:lnTo>
                  <a:close/>
                </a:path>
                <a:path w="466343" h="460773">
                  <a:moveTo>
                    <a:pt x="466344" y="232905"/>
                  </a:moveTo>
                  <a:lnTo>
                    <a:pt x="466344" y="220713"/>
                  </a:lnTo>
                  <a:lnTo>
                    <a:pt x="465581" y="208521"/>
                  </a:lnTo>
                  <a:lnTo>
                    <a:pt x="457133" y="168820"/>
                  </a:lnTo>
                  <a:lnTo>
                    <a:pt x="426716" y="101996"/>
                  </a:lnTo>
                  <a:lnTo>
                    <a:pt x="381739" y="51931"/>
                  </a:lnTo>
                  <a:lnTo>
                    <a:pt x="326370" y="18611"/>
                  </a:lnTo>
                  <a:lnTo>
                    <a:pt x="301689" y="10147"/>
                  </a:lnTo>
                  <a:lnTo>
                    <a:pt x="281725" y="10147"/>
                  </a:lnTo>
                  <a:lnTo>
                    <a:pt x="288295" y="16728"/>
                  </a:lnTo>
                  <a:lnTo>
                    <a:pt x="300613" y="19548"/>
                  </a:lnTo>
                  <a:lnTo>
                    <a:pt x="309333" y="22847"/>
                  </a:lnTo>
                  <a:lnTo>
                    <a:pt x="318886" y="22847"/>
                  </a:lnTo>
                  <a:lnTo>
                    <a:pt x="324044" y="28412"/>
                  </a:lnTo>
                  <a:lnTo>
                    <a:pt x="329840" y="30604"/>
                  </a:lnTo>
                  <a:lnTo>
                    <a:pt x="338824" y="35547"/>
                  </a:lnTo>
                  <a:lnTo>
                    <a:pt x="342102" y="35547"/>
                  </a:lnTo>
                  <a:lnTo>
                    <a:pt x="345139" y="39021"/>
                  </a:lnTo>
                  <a:lnTo>
                    <a:pt x="357352" y="45740"/>
                  </a:lnTo>
                  <a:lnTo>
                    <a:pt x="360649" y="48247"/>
                  </a:lnTo>
                  <a:lnTo>
                    <a:pt x="363948" y="48247"/>
                  </a:lnTo>
                  <a:lnTo>
                    <a:pt x="369354" y="54864"/>
                  </a:lnTo>
                  <a:lnTo>
                    <a:pt x="377356" y="60947"/>
                  </a:lnTo>
                  <a:lnTo>
                    <a:pt x="384315" y="60947"/>
                  </a:lnTo>
                  <a:lnTo>
                    <a:pt x="393911" y="73647"/>
                  </a:lnTo>
                  <a:lnTo>
                    <a:pt x="402501" y="85522"/>
                  </a:lnTo>
                  <a:lnTo>
                    <a:pt x="403298" y="86347"/>
                  </a:lnTo>
                  <a:lnTo>
                    <a:pt x="408432" y="86347"/>
                  </a:lnTo>
                  <a:lnTo>
                    <a:pt x="410845" y="96402"/>
                  </a:lnTo>
                  <a:lnTo>
                    <a:pt x="412701" y="99047"/>
                  </a:lnTo>
                  <a:lnTo>
                    <a:pt x="419100" y="99047"/>
                  </a:lnTo>
                  <a:lnTo>
                    <a:pt x="419100" y="108165"/>
                  </a:lnTo>
                  <a:lnTo>
                    <a:pt x="421613" y="111747"/>
                  </a:lnTo>
                  <a:lnTo>
                    <a:pt x="427482" y="111747"/>
                  </a:lnTo>
                  <a:lnTo>
                    <a:pt x="428191" y="123577"/>
                  </a:lnTo>
                  <a:lnTo>
                    <a:pt x="428616" y="124447"/>
                  </a:lnTo>
                  <a:lnTo>
                    <a:pt x="434340" y="124447"/>
                  </a:lnTo>
                  <a:lnTo>
                    <a:pt x="434340" y="136163"/>
                  </a:lnTo>
                  <a:lnTo>
                    <a:pt x="434820" y="137147"/>
                  </a:lnTo>
                  <a:lnTo>
                    <a:pt x="441198" y="137147"/>
                  </a:lnTo>
                  <a:lnTo>
                    <a:pt x="441198" y="149847"/>
                  </a:lnTo>
                  <a:lnTo>
                    <a:pt x="446532" y="149847"/>
                  </a:lnTo>
                  <a:lnTo>
                    <a:pt x="446532" y="162547"/>
                  </a:lnTo>
                  <a:lnTo>
                    <a:pt x="451104" y="162547"/>
                  </a:lnTo>
                  <a:lnTo>
                    <a:pt x="451104" y="175247"/>
                  </a:lnTo>
                  <a:lnTo>
                    <a:pt x="454914" y="175247"/>
                  </a:lnTo>
                  <a:lnTo>
                    <a:pt x="454914" y="187947"/>
                  </a:lnTo>
                  <a:lnTo>
                    <a:pt x="457200" y="187947"/>
                  </a:lnTo>
                  <a:lnTo>
                    <a:pt x="457200" y="200647"/>
                  </a:lnTo>
                  <a:lnTo>
                    <a:pt x="459486" y="200647"/>
                  </a:lnTo>
                  <a:lnTo>
                    <a:pt x="459486" y="213347"/>
                  </a:lnTo>
                  <a:lnTo>
                    <a:pt x="461010" y="213347"/>
                  </a:lnTo>
                  <a:lnTo>
                    <a:pt x="461010" y="226047"/>
                  </a:lnTo>
                  <a:lnTo>
                    <a:pt x="461772" y="226047"/>
                  </a:lnTo>
                  <a:lnTo>
                    <a:pt x="461772" y="274989"/>
                  </a:lnTo>
                  <a:lnTo>
                    <a:pt x="461991" y="274137"/>
                  </a:lnTo>
                  <a:lnTo>
                    <a:pt x="466344" y="232905"/>
                  </a:lnTo>
                  <a:close/>
                </a:path>
                <a:path w="466343" h="460773">
                  <a:moveTo>
                    <a:pt x="461772" y="274989"/>
                  </a:moveTo>
                  <a:lnTo>
                    <a:pt x="461772" y="226047"/>
                  </a:lnTo>
                  <a:lnTo>
                    <a:pt x="461010" y="251447"/>
                  </a:lnTo>
                  <a:lnTo>
                    <a:pt x="459368" y="264147"/>
                  </a:lnTo>
                  <a:lnTo>
                    <a:pt x="456554" y="289547"/>
                  </a:lnTo>
                  <a:lnTo>
                    <a:pt x="452612" y="302247"/>
                  </a:lnTo>
                  <a:lnTo>
                    <a:pt x="447585" y="314947"/>
                  </a:lnTo>
                  <a:lnTo>
                    <a:pt x="441515" y="327647"/>
                  </a:lnTo>
                  <a:lnTo>
                    <a:pt x="435676" y="348625"/>
                  </a:lnTo>
                  <a:lnTo>
                    <a:pt x="438036" y="344873"/>
                  </a:lnTo>
                  <a:lnTo>
                    <a:pt x="452373" y="311474"/>
                  </a:lnTo>
                  <a:lnTo>
                    <a:pt x="461772" y="274989"/>
                  </a:lnTo>
                  <a:close/>
                </a:path>
                <a:path w="466343" h="460773">
                  <a:moveTo>
                    <a:pt x="174271" y="457859"/>
                  </a:moveTo>
                  <a:lnTo>
                    <a:pt x="171072" y="454647"/>
                  </a:lnTo>
                  <a:lnTo>
                    <a:pt x="162149" y="454647"/>
                  </a:lnTo>
                  <a:lnTo>
                    <a:pt x="174271" y="457859"/>
                  </a:lnTo>
                  <a:close/>
                </a:path>
                <a:path w="466343" h="460773">
                  <a:moveTo>
                    <a:pt x="138170" y="445569"/>
                  </a:moveTo>
                  <a:lnTo>
                    <a:pt x="134808" y="441947"/>
                  </a:lnTo>
                  <a:lnTo>
                    <a:pt x="129599" y="441947"/>
                  </a:lnTo>
                  <a:lnTo>
                    <a:pt x="138170" y="445569"/>
                  </a:lnTo>
                  <a:close/>
                </a:path>
                <a:path w="466343" h="460773">
                  <a:moveTo>
                    <a:pt x="117722" y="435526"/>
                  </a:moveTo>
                  <a:lnTo>
                    <a:pt x="112225" y="429247"/>
                  </a:lnTo>
                  <a:lnTo>
                    <a:pt x="107384" y="429247"/>
                  </a:lnTo>
                  <a:lnTo>
                    <a:pt x="117722" y="435526"/>
                  </a:lnTo>
                  <a:close/>
                </a:path>
                <a:path w="466343" h="460773">
                  <a:moveTo>
                    <a:pt x="94847" y="421137"/>
                  </a:moveTo>
                  <a:lnTo>
                    <a:pt x="91098" y="416547"/>
                  </a:lnTo>
                  <a:lnTo>
                    <a:pt x="81131" y="403847"/>
                  </a:lnTo>
                  <a:lnTo>
                    <a:pt x="74186" y="403847"/>
                  </a:lnTo>
                  <a:lnTo>
                    <a:pt x="94847" y="421137"/>
                  </a:lnTo>
                  <a:close/>
                </a:path>
                <a:path w="466343" h="460773">
                  <a:moveTo>
                    <a:pt x="63611" y="392720"/>
                  </a:moveTo>
                  <a:lnTo>
                    <a:pt x="62484" y="391147"/>
                  </a:lnTo>
                  <a:lnTo>
                    <a:pt x="62233" y="391147"/>
                  </a:lnTo>
                  <a:lnTo>
                    <a:pt x="63611" y="392720"/>
                  </a:lnTo>
                  <a:close/>
                </a:path>
                <a:path w="466343" h="460773">
                  <a:moveTo>
                    <a:pt x="57150" y="385345"/>
                  </a:moveTo>
                  <a:lnTo>
                    <a:pt x="57150" y="378447"/>
                  </a:lnTo>
                  <a:lnTo>
                    <a:pt x="51105" y="378447"/>
                  </a:lnTo>
                  <a:lnTo>
                    <a:pt x="57150" y="385345"/>
                  </a:lnTo>
                  <a:close/>
                </a:path>
                <a:path w="466343" h="460773">
                  <a:moveTo>
                    <a:pt x="47244" y="373657"/>
                  </a:moveTo>
                  <a:lnTo>
                    <a:pt x="47244" y="365747"/>
                  </a:lnTo>
                  <a:lnTo>
                    <a:pt x="42238" y="365747"/>
                  </a:lnTo>
                  <a:lnTo>
                    <a:pt x="47244" y="373657"/>
                  </a:lnTo>
                  <a:close/>
                </a:path>
                <a:path w="466343" h="460773">
                  <a:moveTo>
                    <a:pt x="39350" y="361181"/>
                  </a:moveTo>
                  <a:lnTo>
                    <a:pt x="38862" y="353047"/>
                  </a:lnTo>
                  <a:lnTo>
                    <a:pt x="34202" y="353047"/>
                  </a:lnTo>
                  <a:lnTo>
                    <a:pt x="39350" y="361181"/>
                  </a:lnTo>
                  <a:close/>
                </a:path>
                <a:path w="466343" h="460773">
                  <a:moveTo>
                    <a:pt x="392477" y="403847"/>
                  </a:moveTo>
                  <a:lnTo>
                    <a:pt x="385600" y="403847"/>
                  </a:lnTo>
                  <a:lnTo>
                    <a:pt x="373432" y="416547"/>
                  </a:lnTo>
                  <a:lnTo>
                    <a:pt x="363349" y="426499"/>
                  </a:lnTo>
                  <a:lnTo>
                    <a:pt x="372182" y="421016"/>
                  </a:lnTo>
                  <a:lnTo>
                    <a:pt x="392477" y="403847"/>
                  </a:lnTo>
                  <a:close/>
                </a:path>
                <a:path w="466343" h="460773">
                  <a:moveTo>
                    <a:pt x="335998" y="441947"/>
                  </a:moveTo>
                  <a:lnTo>
                    <a:pt x="332903" y="441947"/>
                  </a:lnTo>
                  <a:lnTo>
                    <a:pt x="329691" y="444719"/>
                  </a:lnTo>
                  <a:lnTo>
                    <a:pt x="335998" y="441947"/>
                  </a:lnTo>
                  <a:close/>
                </a:path>
                <a:path w="466343" h="460773">
                  <a:moveTo>
                    <a:pt x="302974" y="454647"/>
                  </a:moveTo>
                  <a:lnTo>
                    <a:pt x="287235" y="454647"/>
                  </a:lnTo>
                  <a:lnTo>
                    <a:pt x="279438" y="460773"/>
                  </a:lnTo>
                  <a:lnTo>
                    <a:pt x="283548" y="460178"/>
                  </a:lnTo>
                  <a:lnTo>
                    <a:pt x="302974" y="454647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46"/>
            <p:cNvSpPr/>
            <p:nvPr/>
          </p:nvSpPr>
          <p:spPr>
            <a:xfrm>
              <a:off x="3392430" y="4568334"/>
              <a:ext cx="4572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47"/>
            <p:cNvSpPr/>
            <p:nvPr/>
          </p:nvSpPr>
          <p:spPr>
            <a:xfrm>
              <a:off x="3157266" y="4326415"/>
              <a:ext cx="1611589" cy="15558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48"/>
            <p:cNvSpPr txBox="1"/>
            <p:nvPr/>
          </p:nvSpPr>
          <p:spPr>
            <a:xfrm>
              <a:off x="3550412" y="4651392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2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53" name="object 49"/>
            <p:cNvSpPr/>
            <p:nvPr/>
          </p:nvSpPr>
          <p:spPr>
            <a:xfrm>
              <a:off x="5068830" y="4747404"/>
              <a:ext cx="317753" cy="1128521"/>
            </a:xfrm>
            <a:custGeom>
              <a:avLst/>
              <a:gdLst/>
              <a:ahLst/>
              <a:cxnLst/>
              <a:rect l="l" t="t" r="r" b="b"/>
              <a:pathLst>
                <a:path w="317753" h="1128522">
                  <a:moveTo>
                    <a:pt x="119633" y="16001"/>
                  </a:moveTo>
                  <a:lnTo>
                    <a:pt x="116585" y="9143"/>
                  </a:lnTo>
                  <a:lnTo>
                    <a:pt x="113537" y="3047"/>
                  </a:lnTo>
                  <a:lnTo>
                    <a:pt x="105917" y="0"/>
                  </a:lnTo>
                  <a:lnTo>
                    <a:pt x="99821" y="3047"/>
                  </a:lnTo>
                  <a:lnTo>
                    <a:pt x="0" y="49529"/>
                  </a:lnTo>
                  <a:lnTo>
                    <a:pt x="22859" y="65942"/>
                  </a:lnTo>
                  <a:lnTo>
                    <a:pt x="22859" y="64007"/>
                  </a:lnTo>
                  <a:lnTo>
                    <a:pt x="27431" y="39623"/>
                  </a:lnTo>
                  <a:lnTo>
                    <a:pt x="32003" y="40385"/>
                  </a:lnTo>
                  <a:lnTo>
                    <a:pt x="39623" y="41909"/>
                  </a:lnTo>
                  <a:lnTo>
                    <a:pt x="59976" y="49761"/>
                  </a:lnTo>
                  <a:lnTo>
                    <a:pt x="110489" y="26669"/>
                  </a:lnTo>
                  <a:lnTo>
                    <a:pt x="116585" y="23621"/>
                  </a:lnTo>
                  <a:lnTo>
                    <a:pt x="119633" y="16001"/>
                  </a:lnTo>
                  <a:close/>
                </a:path>
                <a:path w="317753" h="1128522">
                  <a:moveTo>
                    <a:pt x="59976" y="49761"/>
                  </a:moveTo>
                  <a:lnTo>
                    <a:pt x="39623" y="41909"/>
                  </a:lnTo>
                  <a:lnTo>
                    <a:pt x="32003" y="40385"/>
                  </a:lnTo>
                  <a:lnTo>
                    <a:pt x="27431" y="39623"/>
                  </a:lnTo>
                  <a:lnTo>
                    <a:pt x="22859" y="64007"/>
                  </a:lnTo>
                  <a:lnTo>
                    <a:pt x="30479" y="65912"/>
                  </a:lnTo>
                  <a:lnTo>
                    <a:pt x="30479" y="63245"/>
                  </a:lnTo>
                  <a:lnTo>
                    <a:pt x="32765" y="41147"/>
                  </a:lnTo>
                  <a:lnTo>
                    <a:pt x="50599" y="54048"/>
                  </a:lnTo>
                  <a:lnTo>
                    <a:pt x="59976" y="49761"/>
                  </a:lnTo>
                  <a:close/>
                </a:path>
                <a:path w="317753" h="1128522">
                  <a:moveTo>
                    <a:pt x="108473" y="109045"/>
                  </a:moveTo>
                  <a:lnTo>
                    <a:pt x="58380" y="76608"/>
                  </a:lnTo>
                  <a:lnTo>
                    <a:pt x="22859" y="64007"/>
                  </a:lnTo>
                  <a:lnTo>
                    <a:pt x="22859" y="65942"/>
                  </a:lnTo>
                  <a:lnTo>
                    <a:pt x="89153" y="113537"/>
                  </a:lnTo>
                  <a:lnTo>
                    <a:pt x="95249" y="117347"/>
                  </a:lnTo>
                  <a:lnTo>
                    <a:pt x="102869" y="116585"/>
                  </a:lnTo>
                  <a:lnTo>
                    <a:pt x="107441" y="110489"/>
                  </a:lnTo>
                  <a:lnTo>
                    <a:pt x="108473" y="109045"/>
                  </a:lnTo>
                  <a:close/>
                </a:path>
                <a:path w="317753" h="1128522">
                  <a:moveTo>
                    <a:pt x="50599" y="54048"/>
                  </a:moveTo>
                  <a:lnTo>
                    <a:pt x="32765" y="41147"/>
                  </a:lnTo>
                  <a:lnTo>
                    <a:pt x="30479" y="63245"/>
                  </a:lnTo>
                  <a:lnTo>
                    <a:pt x="50599" y="54048"/>
                  </a:lnTo>
                  <a:close/>
                </a:path>
                <a:path w="317753" h="1128522">
                  <a:moveTo>
                    <a:pt x="111251" y="105156"/>
                  </a:moveTo>
                  <a:lnTo>
                    <a:pt x="109727" y="96773"/>
                  </a:lnTo>
                  <a:lnTo>
                    <a:pt x="104393" y="92963"/>
                  </a:lnTo>
                  <a:lnTo>
                    <a:pt x="50599" y="54048"/>
                  </a:lnTo>
                  <a:lnTo>
                    <a:pt x="30479" y="63245"/>
                  </a:lnTo>
                  <a:lnTo>
                    <a:pt x="30479" y="65912"/>
                  </a:lnTo>
                  <a:lnTo>
                    <a:pt x="32003" y="66293"/>
                  </a:lnTo>
                  <a:lnTo>
                    <a:pt x="58380" y="76608"/>
                  </a:lnTo>
                  <a:lnTo>
                    <a:pt x="83416" y="90547"/>
                  </a:lnTo>
                  <a:lnTo>
                    <a:pt x="107100" y="107799"/>
                  </a:lnTo>
                  <a:lnTo>
                    <a:pt x="108473" y="109045"/>
                  </a:lnTo>
                  <a:lnTo>
                    <a:pt x="111251" y="105156"/>
                  </a:lnTo>
                  <a:close/>
                </a:path>
                <a:path w="317753" h="1128522">
                  <a:moveTo>
                    <a:pt x="317753" y="582930"/>
                  </a:moveTo>
                  <a:lnTo>
                    <a:pt x="315997" y="526974"/>
                  </a:lnTo>
                  <a:lnTo>
                    <a:pt x="308382" y="465300"/>
                  </a:lnTo>
                  <a:lnTo>
                    <a:pt x="294933" y="400207"/>
                  </a:lnTo>
                  <a:lnTo>
                    <a:pt x="275678" y="333993"/>
                  </a:lnTo>
                  <a:lnTo>
                    <a:pt x="250640" y="268957"/>
                  </a:lnTo>
                  <a:lnTo>
                    <a:pt x="219847" y="207398"/>
                  </a:lnTo>
                  <a:lnTo>
                    <a:pt x="183323" y="151615"/>
                  </a:lnTo>
                  <a:lnTo>
                    <a:pt x="141094" y="103907"/>
                  </a:lnTo>
                  <a:lnTo>
                    <a:pt x="93186" y="66572"/>
                  </a:lnTo>
                  <a:lnTo>
                    <a:pt x="59976" y="49761"/>
                  </a:lnTo>
                  <a:lnTo>
                    <a:pt x="50599" y="54048"/>
                  </a:lnTo>
                  <a:lnTo>
                    <a:pt x="104393" y="92963"/>
                  </a:lnTo>
                  <a:lnTo>
                    <a:pt x="109727" y="96773"/>
                  </a:lnTo>
                  <a:lnTo>
                    <a:pt x="111251" y="105156"/>
                  </a:lnTo>
                  <a:lnTo>
                    <a:pt x="111251" y="111567"/>
                  </a:lnTo>
                  <a:lnTo>
                    <a:pt x="129420" y="128055"/>
                  </a:lnTo>
                  <a:lnTo>
                    <a:pt x="150365" y="151003"/>
                  </a:lnTo>
                  <a:lnTo>
                    <a:pt x="188086" y="203737"/>
                  </a:lnTo>
                  <a:lnTo>
                    <a:pt x="220171" y="263517"/>
                  </a:lnTo>
                  <a:lnTo>
                    <a:pt x="246529" y="327862"/>
                  </a:lnTo>
                  <a:lnTo>
                    <a:pt x="267071" y="394287"/>
                  </a:lnTo>
                  <a:lnTo>
                    <a:pt x="281704" y="460311"/>
                  </a:lnTo>
                  <a:lnTo>
                    <a:pt x="290339" y="523448"/>
                  </a:lnTo>
                  <a:lnTo>
                    <a:pt x="292885" y="581218"/>
                  </a:lnTo>
                  <a:lnTo>
                    <a:pt x="292885" y="802682"/>
                  </a:lnTo>
                  <a:lnTo>
                    <a:pt x="295950" y="789503"/>
                  </a:lnTo>
                  <a:lnTo>
                    <a:pt x="307182" y="729658"/>
                  </a:lnTo>
                  <a:lnTo>
                    <a:pt x="313928" y="676501"/>
                  </a:lnTo>
                  <a:lnTo>
                    <a:pt x="315632" y="653427"/>
                  </a:lnTo>
                  <a:lnTo>
                    <a:pt x="317753" y="582930"/>
                  </a:lnTo>
                  <a:close/>
                </a:path>
                <a:path w="317753" h="1128522">
                  <a:moveTo>
                    <a:pt x="292885" y="802682"/>
                  </a:moveTo>
                  <a:lnTo>
                    <a:pt x="292885" y="581218"/>
                  </a:lnTo>
                  <a:lnTo>
                    <a:pt x="291084" y="631697"/>
                  </a:lnTo>
                  <a:lnTo>
                    <a:pt x="288550" y="673715"/>
                  </a:lnTo>
                  <a:lnTo>
                    <a:pt x="283571" y="716661"/>
                  </a:lnTo>
                  <a:lnTo>
                    <a:pt x="274667" y="767416"/>
                  </a:lnTo>
                  <a:lnTo>
                    <a:pt x="261863" y="823063"/>
                  </a:lnTo>
                  <a:lnTo>
                    <a:pt x="245184" y="880686"/>
                  </a:lnTo>
                  <a:lnTo>
                    <a:pt x="224657" y="937369"/>
                  </a:lnTo>
                  <a:lnTo>
                    <a:pt x="200307" y="990195"/>
                  </a:lnTo>
                  <a:lnTo>
                    <a:pt x="172159" y="1036249"/>
                  </a:lnTo>
                  <a:lnTo>
                    <a:pt x="140239" y="1072613"/>
                  </a:lnTo>
                  <a:lnTo>
                    <a:pt x="104573" y="1096372"/>
                  </a:lnTo>
                  <a:lnTo>
                    <a:pt x="81534" y="1103376"/>
                  </a:lnTo>
                  <a:lnTo>
                    <a:pt x="76200" y="1103376"/>
                  </a:lnTo>
                  <a:lnTo>
                    <a:pt x="76962" y="1128522"/>
                  </a:lnTo>
                  <a:lnTo>
                    <a:pt x="82296" y="1128522"/>
                  </a:lnTo>
                  <a:lnTo>
                    <a:pt x="88392" y="1127760"/>
                  </a:lnTo>
                  <a:lnTo>
                    <a:pt x="132135" y="1110407"/>
                  </a:lnTo>
                  <a:lnTo>
                    <a:pt x="171115" y="1077415"/>
                  </a:lnTo>
                  <a:lnTo>
                    <a:pt x="205371" y="1031973"/>
                  </a:lnTo>
                  <a:lnTo>
                    <a:pt x="234943" y="977272"/>
                  </a:lnTo>
                  <a:lnTo>
                    <a:pt x="259870" y="916500"/>
                  </a:lnTo>
                  <a:lnTo>
                    <a:pt x="280192" y="852847"/>
                  </a:lnTo>
                  <a:lnTo>
                    <a:pt x="288639" y="820937"/>
                  </a:lnTo>
                  <a:lnTo>
                    <a:pt x="292885" y="802682"/>
                  </a:lnTo>
                  <a:close/>
                </a:path>
                <a:path w="317753" h="1128522">
                  <a:moveTo>
                    <a:pt x="111251" y="111567"/>
                  </a:moveTo>
                  <a:lnTo>
                    <a:pt x="111251" y="105156"/>
                  </a:lnTo>
                  <a:lnTo>
                    <a:pt x="108473" y="109045"/>
                  </a:lnTo>
                  <a:lnTo>
                    <a:pt x="111251" y="111567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50"/>
            <p:cNvSpPr/>
            <p:nvPr/>
          </p:nvSpPr>
          <p:spPr>
            <a:xfrm>
              <a:off x="5068830" y="4747404"/>
              <a:ext cx="317753" cy="1128521"/>
            </a:xfrm>
            <a:custGeom>
              <a:avLst/>
              <a:gdLst/>
              <a:ahLst/>
              <a:cxnLst/>
              <a:rect l="l" t="t" r="r" b="b"/>
              <a:pathLst>
                <a:path w="317753" h="1128522">
                  <a:moveTo>
                    <a:pt x="119633" y="16001"/>
                  </a:moveTo>
                  <a:lnTo>
                    <a:pt x="116585" y="9143"/>
                  </a:lnTo>
                  <a:lnTo>
                    <a:pt x="113537" y="3047"/>
                  </a:lnTo>
                  <a:lnTo>
                    <a:pt x="105917" y="0"/>
                  </a:lnTo>
                  <a:lnTo>
                    <a:pt x="99821" y="3047"/>
                  </a:lnTo>
                  <a:lnTo>
                    <a:pt x="0" y="49529"/>
                  </a:lnTo>
                  <a:lnTo>
                    <a:pt x="22859" y="65942"/>
                  </a:lnTo>
                  <a:lnTo>
                    <a:pt x="22859" y="64007"/>
                  </a:lnTo>
                  <a:lnTo>
                    <a:pt x="27431" y="39623"/>
                  </a:lnTo>
                  <a:lnTo>
                    <a:pt x="32003" y="40385"/>
                  </a:lnTo>
                  <a:lnTo>
                    <a:pt x="39623" y="41909"/>
                  </a:lnTo>
                  <a:lnTo>
                    <a:pt x="59976" y="49761"/>
                  </a:lnTo>
                  <a:lnTo>
                    <a:pt x="110489" y="26669"/>
                  </a:lnTo>
                  <a:lnTo>
                    <a:pt x="116585" y="23621"/>
                  </a:lnTo>
                  <a:lnTo>
                    <a:pt x="119633" y="16001"/>
                  </a:lnTo>
                  <a:close/>
                </a:path>
                <a:path w="317753" h="1128522">
                  <a:moveTo>
                    <a:pt x="59976" y="49761"/>
                  </a:moveTo>
                  <a:lnTo>
                    <a:pt x="39623" y="41909"/>
                  </a:lnTo>
                  <a:lnTo>
                    <a:pt x="32003" y="40385"/>
                  </a:lnTo>
                  <a:lnTo>
                    <a:pt x="27431" y="39623"/>
                  </a:lnTo>
                  <a:lnTo>
                    <a:pt x="22859" y="64007"/>
                  </a:lnTo>
                  <a:lnTo>
                    <a:pt x="30479" y="65912"/>
                  </a:lnTo>
                  <a:lnTo>
                    <a:pt x="30479" y="63245"/>
                  </a:lnTo>
                  <a:lnTo>
                    <a:pt x="32765" y="41147"/>
                  </a:lnTo>
                  <a:lnTo>
                    <a:pt x="50599" y="54048"/>
                  </a:lnTo>
                  <a:lnTo>
                    <a:pt x="59976" y="49761"/>
                  </a:lnTo>
                  <a:close/>
                </a:path>
                <a:path w="317753" h="1128522">
                  <a:moveTo>
                    <a:pt x="108473" y="109045"/>
                  </a:moveTo>
                  <a:lnTo>
                    <a:pt x="58380" y="76608"/>
                  </a:lnTo>
                  <a:lnTo>
                    <a:pt x="22859" y="64007"/>
                  </a:lnTo>
                  <a:lnTo>
                    <a:pt x="22859" y="65942"/>
                  </a:lnTo>
                  <a:lnTo>
                    <a:pt x="89153" y="113537"/>
                  </a:lnTo>
                  <a:lnTo>
                    <a:pt x="95249" y="117347"/>
                  </a:lnTo>
                  <a:lnTo>
                    <a:pt x="102869" y="116585"/>
                  </a:lnTo>
                  <a:lnTo>
                    <a:pt x="107441" y="110489"/>
                  </a:lnTo>
                  <a:lnTo>
                    <a:pt x="108473" y="109045"/>
                  </a:lnTo>
                  <a:close/>
                </a:path>
                <a:path w="317753" h="1128522">
                  <a:moveTo>
                    <a:pt x="50599" y="54048"/>
                  </a:moveTo>
                  <a:lnTo>
                    <a:pt x="32765" y="41147"/>
                  </a:lnTo>
                  <a:lnTo>
                    <a:pt x="30479" y="63245"/>
                  </a:lnTo>
                  <a:lnTo>
                    <a:pt x="50599" y="54048"/>
                  </a:lnTo>
                  <a:close/>
                </a:path>
                <a:path w="317753" h="1128522">
                  <a:moveTo>
                    <a:pt x="111251" y="105156"/>
                  </a:moveTo>
                  <a:lnTo>
                    <a:pt x="109727" y="96773"/>
                  </a:lnTo>
                  <a:lnTo>
                    <a:pt x="104393" y="92963"/>
                  </a:lnTo>
                  <a:lnTo>
                    <a:pt x="50599" y="54048"/>
                  </a:lnTo>
                  <a:lnTo>
                    <a:pt x="30479" y="63245"/>
                  </a:lnTo>
                  <a:lnTo>
                    <a:pt x="30479" y="65912"/>
                  </a:lnTo>
                  <a:lnTo>
                    <a:pt x="32003" y="66293"/>
                  </a:lnTo>
                  <a:lnTo>
                    <a:pt x="58380" y="76608"/>
                  </a:lnTo>
                  <a:lnTo>
                    <a:pt x="83416" y="90547"/>
                  </a:lnTo>
                  <a:lnTo>
                    <a:pt x="107100" y="107799"/>
                  </a:lnTo>
                  <a:lnTo>
                    <a:pt x="108473" y="109045"/>
                  </a:lnTo>
                  <a:lnTo>
                    <a:pt x="111251" y="105156"/>
                  </a:lnTo>
                  <a:close/>
                </a:path>
                <a:path w="317753" h="1128522">
                  <a:moveTo>
                    <a:pt x="317753" y="582930"/>
                  </a:moveTo>
                  <a:lnTo>
                    <a:pt x="315997" y="526974"/>
                  </a:lnTo>
                  <a:lnTo>
                    <a:pt x="308382" y="465300"/>
                  </a:lnTo>
                  <a:lnTo>
                    <a:pt x="294933" y="400207"/>
                  </a:lnTo>
                  <a:lnTo>
                    <a:pt x="275678" y="333993"/>
                  </a:lnTo>
                  <a:lnTo>
                    <a:pt x="250640" y="268957"/>
                  </a:lnTo>
                  <a:lnTo>
                    <a:pt x="219847" y="207398"/>
                  </a:lnTo>
                  <a:lnTo>
                    <a:pt x="183323" y="151615"/>
                  </a:lnTo>
                  <a:lnTo>
                    <a:pt x="141094" y="103907"/>
                  </a:lnTo>
                  <a:lnTo>
                    <a:pt x="93186" y="66572"/>
                  </a:lnTo>
                  <a:lnTo>
                    <a:pt x="59976" y="49761"/>
                  </a:lnTo>
                  <a:lnTo>
                    <a:pt x="50599" y="54048"/>
                  </a:lnTo>
                  <a:lnTo>
                    <a:pt x="104393" y="92963"/>
                  </a:lnTo>
                  <a:lnTo>
                    <a:pt x="109727" y="96773"/>
                  </a:lnTo>
                  <a:lnTo>
                    <a:pt x="111251" y="105156"/>
                  </a:lnTo>
                  <a:lnTo>
                    <a:pt x="111251" y="111567"/>
                  </a:lnTo>
                  <a:lnTo>
                    <a:pt x="129420" y="128055"/>
                  </a:lnTo>
                  <a:lnTo>
                    <a:pt x="150365" y="151003"/>
                  </a:lnTo>
                  <a:lnTo>
                    <a:pt x="188086" y="203737"/>
                  </a:lnTo>
                  <a:lnTo>
                    <a:pt x="220171" y="263517"/>
                  </a:lnTo>
                  <a:lnTo>
                    <a:pt x="246529" y="327862"/>
                  </a:lnTo>
                  <a:lnTo>
                    <a:pt x="267071" y="394287"/>
                  </a:lnTo>
                  <a:lnTo>
                    <a:pt x="281704" y="460311"/>
                  </a:lnTo>
                  <a:lnTo>
                    <a:pt x="290339" y="523448"/>
                  </a:lnTo>
                  <a:lnTo>
                    <a:pt x="292885" y="581218"/>
                  </a:lnTo>
                  <a:lnTo>
                    <a:pt x="292885" y="802682"/>
                  </a:lnTo>
                  <a:lnTo>
                    <a:pt x="295950" y="789503"/>
                  </a:lnTo>
                  <a:lnTo>
                    <a:pt x="307182" y="729658"/>
                  </a:lnTo>
                  <a:lnTo>
                    <a:pt x="313928" y="676501"/>
                  </a:lnTo>
                  <a:lnTo>
                    <a:pt x="315632" y="653427"/>
                  </a:lnTo>
                  <a:lnTo>
                    <a:pt x="317753" y="582930"/>
                  </a:lnTo>
                  <a:close/>
                </a:path>
                <a:path w="317753" h="1128522">
                  <a:moveTo>
                    <a:pt x="292885" y="802682"/>
                  </a:moveTo>
                  <a:lnTo>
                    <a:pt x="292885" y="581218"/>
                  </a:lnTo>
                  <a:lnTo>
                    <a:pt x="291084" y="631697"/>
                  </a:lnTo>
                  <a:lnTo>
                    <a:pt x="288550" y="673715"/>
                  </a:lnTo>
                  <a:lnTo>
                    <a:pt x="283571" y="716661"/>
                  </a:lnTo>
                  <a:lnTo>
                    <a:pt x="274667" y="767416"/>
                  </a:lnTo>
                  <a:lnTo>
                    <a:pt x="261863" y="823063"/>
                  </a:lnTo>
                  <a:lnTo>
                    <a:pt x="245184" y="880686"/>
                  </a:lnTo>
                  <a:lnTo>
                    <a:pt x="224657" y="937369"/>
                  </a:lnTo>
                  <a:lnTo>
                    <a:pt x="200307" y="990195"/>
                  </a:lnTo>
                  <a:lnTo>
                    <a:pt x="172159" y="1036249"/>
                  </a:lnTo>
                  <a:lnTo>
                    <a:pt x="140239" y="1072613"/>
                  </a:lnTo>
                  <a:lnTo>
                    <a:pt x="104573" y="1096372"/>
                  </a:lnTo>
                  <a:lnTo>
                    <a:pt x="81534" y="1103376"/>
                  </a:lnTo>
                  <a:lnTo>
                    <a:pt x="76200" y="1103376"/>
                  </a:lnTo>
                  <a:lnTo>
                    <a:pt x="76962" y="1128522"/>
                  </a:lnTo>
                  <a:lnTo>
                    <a:pt x="82296" y="1128522"/>
                  </a:lnTo>
                  <a:lnTo>
                    <a:pt x="88392" y="1127760"/>
                  </a:lnTo>
                  <a:lnTo>
                    <a:pt x="132135" y="1110407"/>
                  </a:lnTo>
                  <a:lnTo>
                    <a:pt x="171115" y="1077415"/>
                  </a:lnTo>
                  <a:lnTo>
                    <a:pt x="205371" y="1031973"/>
                  </a:lnTo>
                  <a:lnTo>
                    <a:pt x="234943" y="977272"/>
                  </a:lnTo>
                  <a:lnTo>
                    <a:pt x="259870" y="916500"/>
                  </a:lnTo>
                  <a:lnTo>
                    <a:pt x="280192" y="852847"/>
                  </a:lnTo>
                  <a:lnTo>
                    <a:pt x="288639" y="820937"/>
                  </a:lnTo>
                  <a:lnTo>
                    <a:pt x="292885" y="802682"/>
                  </a:lnTo>
                  <a:close/>
                </a:path>
                <a:path w="317753" h="1128522">
                  <a:moveTo>
                    <a:pt x="111251" y="111567"/>
                  </a:moveTo>
                  <a:lnTo>
                    <a:pt x="111251" y="105156"/>
                  </a:lnTo>
                  <a:lnTo>
                    <a:pt x="108473" y="109045"/>
                  </a:lnTo>
                  <a:lnTo>
                    <a:pt x="111251" y="111567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80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Λέξεις και Γλώσσες (1/4)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b="1" dirty="0">
                <a:solidFill>
                  <a:srgbClr val="2F2B20"/>
                </a:solidFill>
              </a:rPr>
              <a:t>Αλφάβητο Σ</a:t>
            </a:r>
            <a:r>
              <a:rPr lang="el-GR" sz="2400" dirty="0">
                <a:solidFill>
                  <a:srgbClr val="2F2B20"/>
                </a:solidFill>
              </a:rPr>
              <a:t>: Ένα μη κενό πεπερασμένο σύνολο συμβόλων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   Παράδειγμα:</a:t>
            </a:r>
          </a:p>
          <a:p>
            <a:pPr marL="231775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Σ</a:t>
            </a:r>
            <a:r>
              <a:rPr lang="el-GR" sz="2400" baseline="-25000" dirty="0">
                <a:solidFill>
                  <a:srgbClr val="2F2B20"/>
                </a:solidFill>
              </a:rPr>
              <a:t>1</a:t>
            </a:r>
            <a:r>
              <a:rPr lang="el-GR" sz="2400" dirty="0">
                <a:solidFill>
                  <a:srgbClr val="2F2B20"/>
                </a:solidFill>
              </a:rPr>
              <a:t> = {0,1} - δυαδικό αλφάβητο</a:t>
            </a:r>
          </a:p>
          <a:p>
            <a:pPr marL="231775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Σ</a:t>
            </a:r>
            <a:r>
              <a:rPr lang="el-GR" sz="2400" baseline="-25000" dirty="0">
                <a:solidFill>
                  <a:srgbClr val="2F2B20"/>
                </a:solidFill>
              </a:rPr>
              <a:t>2</a:t>
            </a:r>
            <a:r>
              <a:rPr lang="el-GR" sz="2400" dirty="0">
                <a:solidFill>
                  <a:srgbClr val="2F2B20"/>
                </a:solidFill>
              </a:rPr>
              <a:t> = {</a:t>
            </a:r>
            <a:r>
              <a:rPr lang="el-GR" sz="2400" dirty="0" err="1">
                <a:solidFill>
                  <a:srgbClr val="2F2B20"/>
                </a:solidFill>
              </a:rPr>
              <a:t>α,β,γ</a:t>
            </a:r>
            <a:r>
              <a:rPr lang="el-GR" sz="2400" dirty="0">
                <a:solidFill>
                  <a:srgbClr val="2F2B20"/>
                </a:solidFill>
              </a:rPr>
              <a:t>,…,</a:t>
            </a:r>
            <a:r>
              <a:rPr lang="el-GR" sz="2400" dirty="0" err="1">
                <a:solidFill>
                  <a:srgbClr val="2F2B20"/>
                </a:solidFill>
              </a:rPr>
              <a:t>χ,ψ,ω</a:t>
            </a:r>
            <a:r>
              <a:rPr lang="el-GR" sz="2400" dirty="0">
                <a:solidFill>
                  <a:srgbClr val="2F2B20"/>
                </a:solidFill>
              </a:rPr>
              <a:t>} – ελληνικό αλφάβητο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 smtClean="0">
                <a:solidFill>
                  <a:srgbClr val="2F2B20"/>
                </a:solidFill>
              </a:rPr>
              <a:t>• </a:t>
            </a:r>
            <a:r>
              <a:rPr lang="el-GR" sz="2400" b="1" dirty="0">
                <a:solidFill>
                  <a:srgbClr val="2F2B20"/>
                </a:solidFill>
              </a:rPr>
              <a:t>Λέξη </a:t>
            </a:r>
            <a:r>
              <a:rPr lang="el-GR" sz="2400" dirty="0">
                <a:solidFill>
                  <a:srgbClr val="2F2B20"/>
                </a:solidFill>
              </a:rPr>
              <a:t>επί ενός αλφαβήτου:</a:t>
            </a:r>
          </a:p>
          <a:p>
            <a:pPr marL="231775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Οποιαδήποτε πεπερασμένη ακολουθία συμβόλων του αλφαβήτου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   Παραδείγματα λέξεων:</a:t>
            </a:r>
          </a:p>
          <a:p>
            <a:pPr marL="231775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011001 πάνω στο Σ1</a:t>
            </a:r>
          </a:p>
          <a:p>
            <a:pPr marL="231775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καλημέρα πάνω στο Σ2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 smtClean="0">
                <a:solidFill>
                  <a:srgbClr val="2F2B20"/>
                </a:solidFill>
              </a:rPr>
              <a:t>• </a:t>
            </a:r>
            <a:r>
              <a:rPr lang="el-GR" sz="2400" b="1" dirty="0">
                <a:solidFill>
                  <a:srgbClr val="2F2B20"/>
                </a:solidFill>
              </a:rPr>
              <a:t>Γλώσσα</a:t>
            </a:r>
            <a:r>
              <a:rPr lang="el-GR" sz="2400" dirty="0">
                <a:solidFill>
                  <a:srgbClr val="2F2B20"/>
                </a:solidFill>
              </a:rPr>
              <a:t>: Οποιοδήποτε σύνολο λέξεων</a:t>
            </a:r>
            <a:endParaRPr lang="en-US" sz="2000" baseline="-25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Λέξεις και Γλώσσες (2/4)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b="1" dirty="0">
                <a:solidFill>
                  <a:srgbClr val="2F2B20"/>
                </a:solidFill>
              </a:rPr>
              <a:t>Μήκος λέξης</a:t>
            </a:r>
            <a:r>
              <a:rPr lang="el-GR" sz="2400" dirty="0">
                <a:solidFill>
                  <a:srgbClr val="2F2B20"/>
                </a:solidFill>
              </a:rPr>
              <a:t>: Πλήθος των συμβόλων που περιέχει |w|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• </a:t>
            </a:r>
            <a:r>
              <a:rPr lang="el-GR" sz="2400" b="1" dirty="0">
                <a:solidFill>
                  <a:srgbClr val="2F2B20"/>
                </a:solidFill>
              </a:rPr>
              <a:t>Κενή λέξη</a:t>
            </a:r>
            <a:r>
              <a:rPr lang="el-GR" sz="2400" dirty="0">
                <a:solidFill>
                  <a:srgbClr val="2F2B20"/>
                </a:solidFill>
              </a:rPr>
              <a:t>: Λέξη μηδενικού μήκους, </a:t>
            </a:r>
            <a:r>
              <a:rPr lang="el-GR" sz="2400" i="1" dirty="0">
                <a:solidFill>
                  <a:srgbClr val="2F2B20"/>
                </a:solidFill>
              </a:rPr>
              <a:t>ε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2400" i="1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• Μια λέξη </a:t>
            </a:r>
            <a:r>
              <a:rPr lang="el-GR" sz="2400" i="1" dirty="0">
                <a:solidFill>
                  <a:srgbClr val="2F2B20"/>
                </a:solidFill>
              </a:rPr>
              <a:t>w </a:t>
            </a:r>
            <a:r>
              <a:rPr lang="el-GR" sz="2400" dirty="0">
                <a:solidFill>
                  <a:srgbClr val="2F2B20"/>
                </a:solidFill>
              </a:rPr>
              <a:t>μήκους </a:t>
            </a:r>
            <a:r>
              <a:rPr lang="el-GR" sz="2400" i="1" dirty="0">
                <a:solidFill>
                  <a:srgbClr val="2F2B20"/>
                </a:solidFill>
              </a:rPr>
              <a:t>n </a:t>
            </a:r>
            <a:r>
              <a:rPr lang="el-GR" sz="2400" dirty="0">
                <a:solidFill>
                  <a:srgbClr val="2F2B20"/>
                </a:solidFill>
              </a:rPr>
              <a:t>μπορεί και να γραφτεί ως: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2F2B20"/>
                </a:solidFill>
              </a:rPr>
              <a:t>w = w</a:t>
            </a:r>
            <a:r>
              <a:rPr lang="en-US" sz="2400" baseline="-25000" dirty="0">
                <a:solidFill>
                  <a:srgbClr val="2F2B20"/>
                </a:solidFill>
              </a:rPr>
              <a:t>1</a:t>
            </a:r>
            <a:r>
              <a:rPr lang="en-US" sz="2400" dirty="0">
                <a:solidFill>
                  <a:srgbClr val="2F2B20"/>
                </a:solidFill>
              </a:rPr>
              <a:t> w</a:t>
            </a:r>
            <a:r>
              <a:rPr lang="en-US" sz="2400" baseline="-25000" dirty="0">
                <a:solidFill>
                  <a:srgbClr val="2F2B20"/>
                </a:solidFill>
              </a:rPr>
              <a:t>2</a:t>
            </a:r>
            <a:r>
              <a:rPr lang="en-US" sz="2400" dirty="0">
                <a:solidFill>
                  <a:srgbClr val="2F2B20"/>
                </a:solidFill>
              </a:rPr>
              <a:t>… </a:t>
            </a:r>
            <a:r>
              <a:rPr lang="en-US" sz="2400" dirty="0" err="1">
                <a:solidFill>
                  <a:srgbClr val="2F2B20"/>
                </a:solidFill>
              </a:rPr>
              <a:t>w</a:t>
            </a:r>
            <a:r>
              <a:rPr lang="en-US" sz="2400" baseline="-25000" dirty="0" err="1">
                <a:solidFill>
                  <a:srgbClr val="2F2B20"/>
                </a:solidFill>
              </a:rPr>
              <a:t>n</a:t>
            </a:r>
            <a:endParaRPr lang="el-GR" sz="2400" baseline="-250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2400" baseline="-25000" dirty="0">
              <a:solidFill>
                <a:srgbClr val="2F2B20"/>
              </a:solidFill>
            </a:endParaRPr>
          </a:p>
          <a:p>
            <a:pPr marL="231775" lvl="0" indent="-231775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• H ανάστροφη της λέξης </a:t>
            </a:r>
            <a:r>
              <a:rPr lang="en-US" sz="2400" dirty="0">
                <a:solidFill>
                  <a:srgbClr val="2F2B20"/>
                </a:solidFill>
              </a:rPr>
              <a:t>w = w</a:t>
            </a:r>
            <a:r>
              <a:rPr lang="en-US" sz="2400" baseline="-25000" dirty="0">
                <a:solidFill>
                  <a:srgbClr val="2F2B20"/>
                </a:solidFill>
              </a:rPr>
              <a:t>1</a:t>
            </a:r>
            <a:r>
              <a:rPr lang="en-US" sz="2400" dirty="0">
                <a:solidFill>
                  <a:srgbClr val="2F2B20"/>
                </a:solidFill>
              </a:rPr>
              <a:t> w</a:t>
            </a:r>
            <a:r>
              <a:rPr lang="en-US" sz="2400" baseline="-25000" dirty="0">
                <a:solidFill>
                  <a:srgbClr val="2F2B20"/>
                </a:solidFill>
              </a:rPr>
              <a:t>2</a:t>
            </a:r>
            <a:r>
              <a:rPr lang="en-US" sz="2400" dirty="0">
                <a:solidFill>
                  <a:srgbClr val="2F2B20"/>
                </a:solidFill>
              </a:rPr>
              <a:t>… </a:t>
            </a:r>
            <a:r>
              <a:rPr lang="en-US" sz="2400" dirty="0" err="1">
                <a:solidFill>
                  <a:srgbClr val="2F2B20"/>
                </a:solidFill>
              </a:rPr>
              <a:t>w</a:t>
            </a:r>
            <a:r>
              <a:rPr lang="en-US" sz="2400" baseline="-25000" dirty="0" err="1">
                <a:solidFill>
                  <a:srgbClr val="2F2B20"/>
                </a:solidFill>
              </a:rPr>
              <a:t>n</a:t>
            </a:r>
            <a:r>
              <a:rPr lang="el-GR" sz="2400" baseline="-25000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συμβολίζεται ως </a:t>
            </a:r>
            <a:r>
              <a:rPr lang="el-GR" sz="2400" i="1" dirty="0" err="1">
                <a:solidFill>
                  <a:srgbClr val="2F2B20"/>
                </a:solidFill>
              </a:rPr>
              <a:t>w</a:t>
            </a:r>
            <a:r>
              <a:rPr lang="el-GR" sz="2400" baseline="30000" dirty="0" err="1">
                <a:solidFill>
                  <a:srgbClr val="2F2B20"/>
                </a:solidFill>
              </a:rPr>
              <a:t>ℛ</a:t>
            </a:r>
            <a:r>
              <a:rPr lang="el-GR" sz="2400" dirty="0">
                <a:solidFill>
                  <a:srgbClr val="2F2B20"/>
                </a:solidFill>
              </a:rPr>
              <a:t> και είναι η λέξη που προκύπτει αν γράψουμε τα σύμβολα της w</a:t>
            </a:r>
            <a:r>
              <a:rPr lang="el-GR" sz="2400" i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σε αντίστροφη σειρά. Δηλαδή,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2F2B20"/>
                </a:solidFill>
              </a:rPr>
              <a:t>w</a:t>
            </a:r>
            <a:r>
              <a:rPr lang="en-US" sz="2400" baseline="30000" dirty="0" err="1" smtClean="0">
                <a:solidFill>
                  <a:srgbClr val="2F2B20"/>
                </a:solidFill>
              </a:rPr>
              <a:t>ℛ</a:t>
            </a:r>
            <a:r>
              <a:rPr lang="en-US" sz="2400" dirty="0" smtClean="0">
                <a:solidFill>
                  <a:srgbClr val="2F2B20"/>
                </a:solidFill>
              </a:rPr>
              <a:t> </a:t>
            </a:r>
            <a:r>
              <a:rPr lang="en-US" sz="2400" dirty="0">
                <a:solidFill>
                  <a:srgbClr val="2F2B20"/>
                </a:solidFill>
              </a:rPr>
              <a:t>= </a:t>
            </a:r>
            <a:r>
              <a:rPr lang="en-US" sz="2400" dirty="0" err="1">
                <a:solidFill>
                  <a:srgbClr val="2F2B20"/>
                </a:solidFill>
              </a:rPr>
              <a:t>w</a:t>
            </a:r>
            <a:r>
              <a:rPr lang="en-US" sz="2400" baseline="-25000" dirty="0" err="1">
                <a:solidFill>
                  <a:srgbClr val="2F2B20"/>
                </a:solidFill>
              </a:rPr>
              <a:t>n</a:t>
            </a:r>
            <a:r>
              <a:rPr lang="en-US" sz="2400" dirty="0">
                <a:solidFill>
                  <a:srgbClr val="2F2B20"/>
                </a:solidFill>
              </a:rPr>
              <a:t> w</a:t>
            </a:r>
            <a:r>
              <a:rPr lang="en-US" sz="2400" baseline="-25000" dirty="0">
                <a:solidFill>
                  <a:srgbClr val="2F2B20"/>
                </a:solidFill>
              </a:rPr>
              <a:t>n-1</a:t>
            </a:r>
            <a:r>
              <a:rPr lang="en-US" sz="2400" dirty="0">
                <a:solidFill>
                  <a:srgbClr val="2F2B20"/>
                </a:solidFill>
              </a:rPr>
              <a:t>… w</a:t>
            </a:r>
            <a:r>
              <a:rPr lang="en-US" sz="2400" baseline="-25000" dirty="0">
                <a:solidFill>
                  <a:srgbClr val="2F2B20"/>
                </a:solidFill>
              </a:rPr>
              <a:t>1</a:t>
            </a:r>
            <a:endParaRPr lang="en-US" sz="2000" baseline="-25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Λέξεις και Γλώσσες (3/4)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tabLst>
                <a:tab pos="457200" algn="l"/>
                <a:tab pos="1031875" algn="l"/>
              </a:tabLst>
            </a:pPr>
            <a:r>
              <a:rPr lang="el-GR" sz="2400" dirty="0">
                <a:solidFill>
                  <a:srgbClr val="2F2B20"/>
                </a:solidFill>
              </a:rPr>
              <a:t>Η z είναι </a:t>
            </a:r>
            <a:r>
              <a:rPr lang="el-GR" sz="2400" b="1" dirty="0" err="1">
                <a:solidFill>
                  <a:srgbClr val="2F2B20"/>
                </a:solidFill>
              </a:rPr>
              <a:t>υπολέξη</a:t>
            </a:r>
            <a:r>
              <a:rPr lang="el-GR" sz="2400" b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της λέξης w αν και μόνο αν εμφανίζεται</a:t>
            </a:r>
          </a:p>
          <a:p>
            <a:pPr marL="515938" lvl="0" indent="-515938">
              <a:spcBef>
                <a:spcPts val="0"/>
              </a:spcBef>
              <a:buNone/>
              <a:tabLst>
                <a:tab pos="457200" algn="l"/>
                <a:tab pos="1031875" algn="l"/>
              </a:tabLst>
            </a:pPr>
            <a:r>
              <a:rPr lang="el-GR" sz="2400" dirty="0">
                <a:solidFill>
                  <a:srgbClr val="2F2B20"/>
                </a:solidFill>
              </a:rPr>
              <a:t>   αυτούσια μέσα στην w</a:t>
            </a:r>
          </a:p>
          <a:p>
            <a:pPr marL="461963" lvl="0" indent="-461963">
              <a:spcBef>
                <a:spcPts val="0"/>
              </a:spcBef>
              <a:buNone/>
              <a:tabLst>
                <a:tab pos="461963" algn="l"/>
                <a:tab pos="1031875" algn="l"/>
              </a:tabLst>
            </a:pPr>
            <a:r>
              <a:rPr lang="el-GR" sz="2400" dirty="0">
                <a:solidFill>
                  <a:srgbClr val="2F2B20"/>
                </a:solidFill>
              </a:rPr>
              <a:t>	– Οι λέξεις </a:t>
            </a:r>
            <a:r>
              <a:rPr lang="el-GR" sz="2400" i="1" dirty="0" err="1">
                <a:solidFill>
                  <a:srgbClr val="2F2B20"/>
                </a:solidFill>
              </a:rPr>
              <a:t>καλ</a:t>
            </a:r>
            <a:r>
              <a:rPr lang="el-GR" sz="2400" i="1" dirty="0">
                <a:solidFill>
                  <a:srgbClr val="2F2B20"/>
                </a:solidFill>
              </a:rPr>
              <a:t>, </a:t>
            </a:r>
            <a:r>
              <a:rPr lang="el-GR" sz="2400" i="1" dirty="0" err="1">
                <a:solidFill>
                  <a:srgbClr val="2F2B20"/>
                </a:solidFill>
              </a:rPr>
              <a:t>λη</a:t>
            </a:r>
            <a:r>
              <a:rPr lang="el-GR" sz="2400" i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και </a:t>
            </a:r>
            <a:r>
              <a:rPr lang="el-GR" sz="2400" i="1" dirty="0" err="1">
                <a:solidFill>
                  <a:srgbClr val="2F2B20"/>
                </a:solidFill>
              </a:rPr>
              <a:t>μερα</a:t>
            </a:r>
            <a:r>
              <a:rPr lang="el-GR" sz="2400" dirty="0">
                <a:solidFill>
                  <a:srgbClr val="2F2B20"/>
                </a:solidFill>
              </a:rPr>
              <a:t> είναι </a:t>
            </a:r>
            <a:r>
              <a:rPr lang="el-GR" sz="2400" b="1" dirty="0" err="1">
                <a:solidFill>
                  <a:srgbClr val="2F2B20"/>
                </a:solidFill>
              </a:rPr>
              <a:t>υπολέξεις</a:t>
            </a:r>
            <a:r>
              <a:rPr lang="el-GR" sz="2400" dirty="0">
                <a:solidFill>
                  <a:srgbClr val="2F2B20"/>
                </a:solidFill>
              </a:rPr>
              <a:t> της λέξης </a:t>
            </a:r>
            <a:r>
              <a:rPr lang="el-GR" sz="2400" i="1" dirty="0" err="1">
                <a:solidFill>
                  <a:srgbClr val="2F2B20"/>
                </a:solidFill>
              </a:rPr>
              <a:t>καλημερα</a:t>
            </a:r>
            <a:endParaRPr lang="el-GR" sz="2400" i="1" dirty="0">
              <a:solidFill>
                <a:srgbClr val="2F2B20"/>
              </a:solidFill>
            </a:endParaRPr>
          </a:p>
          <a:p>
            <a:pPr marL="461963" lvl="0" indent="-461963">
              <a:spcBef>
                <a:spcPts val="0"/>
              </a:spcBef>
              <a:buNone/>
              <a:tabLst>
                <a:tab pos="461963" algn="l"/>
                <a:tab pos="1031875" algn="l"/>
              </a:tabLst>
            </a:pPr>
            <a:endParaRPr lang="el-GR" sz="2400" dirty="0">
              <a:solidFill>
                <a:srgbClr val="2F2B20"/>
              </a:solidFill>
            </a:endParaRPr>
          </a:p>
          <a:p>
            <a:pPr marL="231775" lvl="0" indent="-231775">
              <a:spcBef>
                <a:spcPts val="0"/>
              </a:spcBef>
              <a:buNone/>
              <a:tabLst>
                <a:tab pos="457200" algn="l"/>
                <a:tab pos="1031875" algn="l"/>
              </a:tabLst>
            </a:pPr>
            <a:r>
              <a:rPr lang="el-GR" sz="2400" dirty="0">
                <a:solidFill>
                  <a:srgbClr val="2F2B20"/>
                </a:solidFill>
              </a:rPr>
              <a:t>• Αν x = x</a:t>
            </a:r>
            <a:r>
              <a:rPr lang="el-GR" sz="2400" baseline="-25000" dirty="0">
                <a:solidFill>
                  <a:srgbClr val="2F2B20"/>
                </a:solidFill>
              </a:rPr>
              <a:t>1</a:t>
            </a:r>
            <a:r>
              <a:rPr lang="el-GR" sz="2400" dirty="0">
                <a:solidFill>
                  <a:srgbClr val="2F2B20"/>
                </a:solidFill>
              </a:rPr>
              <a:t>x</a:t>
            </a:r>
            <a:r>
              <a:rPr lang="el-GR" sz="2400" baseline="-25000" dirty="0">
                <a:solidFill>
                  <a:srgbClr val="2F2B20"/>
                </a:solidFill>
              </a:rPr>
              <a:t>2</a:t>
            </a:r>
            <a:r>
              <a:rPr lang="el-GR" sz="2400" dirty="0">
                <a:solidFill>
                  <a:srgbClr val="2F2B20"/>
                </a:solidFill>
              </a:rPr>
              <a:t>…</a:t>
            </a:r>
            <a:r>
              <a:rPr lang="el-GR" sz="2400" dirty="0" err="1">
                <a:solidFill>
                  <a:srgbClr val="2F2B20"/>
                </a:solidFill>
              </a:rPr>
              <a:t>x</a:t>
            </a:r>
            <a:r>
              <a:rPr lang="el-GR" sz="2400" baseline="-25000" dirty="0" err="1">
                <a:solidFill>
                  <a:srgbClr val="2F2B20"/>
                </a:solidFill>
              </a:rPr>
              <a:t>m</a:t>
            </a:r>
            <a:r>
              <a:rPr lang="el-GR" sz="2400" dirty="0">
                <a:solidFill>
                  <a:srgbClr val="2F2B20"/>
                </a:solidFill>
              </a:rPr>
              <a:t> και y = y</a:t>
            </a:r>
            <a:r>
              <a:rPr lang="el-GR" sz="2400" baseline="-25000" dirty="0">
                <a:solidFill>
                  <a:srgbClr val="2F2B20"/>
                </a:solidFill>
              </a:rPr>
              <a:t>1</a:t>
            </a:r>
            <a:r>
              <a:rPr lang="el-GR" sz="2400" dirty="0">
                <a:solidFill>
                  <a:srgbClr val="2F2B20"/>
                </a:solidFill>
              </a:rPr>
              <a:t>y</a:t>
            </a:r>
            <a:r>
              <a:rPr lang="el-GR" sz="2400" baseline="-25000" dirty="0">
                <a:solidFill>
                  <a:srgbClr val="2F2B20"/>
                </a:solidFill>
              </a:rPr>
              <a:t>2</a:t>
            </a:r>
            <a:r>
              <a:rPr lang="el-GR" sz="2400" dirty="0">
                <a:solidFill>
                  <a:srgbClr val="2F2B20"/>
                </a:solidFill>
              </a:rPr>
              <a:t>…</a:t>
            </a:r>
            <a:r>
              <a:rPr lang="el-GR" sz="2400" dirty="0" err="1">
                <a:solidFill>
                  <a:srgbClr val="2F2B20"/>
                </a:solidFill>
              </a:rPr>
              <a:t>y</a:t>
            </a:r>
            <a:r>
              <a:rPr lang="el-GR" sz="2400" baseline="-25000" dirty="0" err="1">
                <a:solidFill>
                  <a:srgbClr val="2F2B20"/>
                </a:solidFill>
              </a:rPr>
              <a:t>n</a:t>
            </a:r>
            <a:r>
              <a:rPr lang="el-GR" sz="2400" dirty="0">
                <a:solidFill>
                  <a:srgbClr val="2F2B20"/>
                </a:solidFill>
              </a:rPr>
              <a:t> , η συναρμογή των λέξεων x και y συμβολίζεται ως </a:t>
            </a:r>
            <a:r>
              <a:rPr lang="el-GR" sz="2400" dirty="0" err="1">
                <a:solidFill>
                  <a:srgbClr val="2F2B20"/>
                </a:solidFill>
              </a:rPr>
              <a:t>xy</a:t>
            </a:r>
            <a:r>
              <a:rPr lang="el-GR" sz="2400" dirty="0">
                <a:solidFill>
                  <a:srgbClr val="2F2B20"/>
                </a:solidFill>
              </a:rPr>
              <a:t> και είναι η λέξη που προκύπτει αν συνάψουμε τη λέξη y στη λέξη x:</a:t>
            </a:r>
          </a:p>
          <a:p>
            <a:pPr marL="231775" lvl="0" indent="-231775" algn="ctr">
              <a:spcBef>
                <a:spcPts val="0"/>
              </a:spcBef>
              <a:buNone/>
              <a:tabLst>
                <a:tab pos="457200" algn="l"/>
                <a:tab pos="1031875" algn="l"/>
              </a:tabLst>
            </a:pPr>
            <a:endParaRPr lang="el-GR" sz="2400" dirty="0">
              <a:solidFill>
                <a:srgbClr val="2F2B20"/>
              </a:solidFill>
            </a:endParaRPr>
          </a:p>
          <a:p>
            <a:pPr marL="231775" lvl="0" indent="-231775" algn="ctr">
              <a:spcBef>
                <a:spcPts val="0"/>
              </a:spcBef>
              <a:buNone/>
              <a:tabLst>
                <a:tab pos="457200" algn="l"/>
                <a:tab pos="1031875" algn="l"/>
              </a:tabLst>
            </a:pPr>
            <a:r>
              <a:rPr lang="el-GR" sz="2400" dirty="0" err="1">
                <a:solidFill>
                  <a:srgbClr val="2F2B20"/>
                </a:solidFill>
              </a:rPr>
              <a:t>xy</a:t>
            </a:r>
            <a:r>
              <a:rPr lang="el-GR" sz="2400" dirty="0">
                <a:solidFill>
                  <a:srgbClr val="2F2B20"/>
                </a:solidFill>
              </a:rPr>
              <a:t> = x</a:t>
            </a:r>
            <a:r>
              <a:rPr lang="el-GR" sz="2400" baseline="-25000" dirty="0">
                <a:solidFill>
                  <a:srgbClr val="2F2B20"/>
                </a:solidFill>
              </a:rPr>
              <a:t>1</a:t>
            </a:r>
            <a:r>
              <a:rPr lang="el-GR" sz="2400" dirty="0">
                <a:solidFill>
                  <a:srgbClr val="2F2B20"/>
                </a:solidFill>
              </a:rPr>
              <a:t>x</a:t>
            </a:r>
            <a:r>
              <a:rPr lang="el-GR" sz="2400" baseline="-25000" dirty="0">
                <a:solidFill>
                  <a:srgbClr val="2F2B20"/>
                </a:solidFill>
              </a:rPr>
              <a:t>2</a:t>
            </a:r>
            <a:r>
              <a:rPr lang="el-GR" sz="2400" dirty="0">
                <a:solidFill>
                  <a:srgbClr val="2F2B20"/>
                </a:solidFill>
              </a:rPr>
              <a:t>…</a:t>
            </a:r>
            <a:r>
              <a:rPr lang="el-GR" sz="2400" dirty="0" err="1">
                <a:solidFill>
                  <a:srgbClr val="2F2B20"/>
                </a:solidFill>
              </a:rPr>
              <a:t>x</a:t>
            </a:r>
            <a:r>
              <a:rPr lang="el-GR" sz="2400" baseline="-25000" dirty="0" err="1">
                <a:solidFill>
                  <a:srgbClr val="2F2B20"/>
                </a:solidFill>
              </a:rPr>
              <a:t>m</a:t>
            </a:r>
            <a:r>
              <a:rPr lang="el-GR" sz="2400" baseline="-25000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y</a:t>
            </a:r>
            <a:r>
              <a:rPr lang="el-GR" sz="2400" baseline="-25000" dirty="0">
                <a:solidFill>
                  <a:srgbClr val="2F2B20"/>
                </a:solidFill>
              </a:rPr>
              <a:t>1</a:t>
            </a:r>
            <a:r>
              <a:rPr lang="el-GR" sz="2400" dirty="0">
                <a:solidFill>
                  <a:srgbClr val="2F2B20"/>
                </a:solidFill>
              </a:rPr>
              <a:t>y</a:t>
            </a:r>
            <a:r>
              <a:rPr lang="el-GR" sz="2400" baseline="-25000" dirty="0">
                <a:solidFill>
                  <a:srgbClr val="2F2B20"/>
                </a:solidFill>
              </a:rPr>
              <a:t>2</a:t>
            </a:r>
            <a:r>
              <a:rPr lang="el-GR" sz="2400" dirty="0">
                <a:solidFill>
                  <a:srgbClr val="2F2B20"/>
                </a:solidFill>
              </a:rPr>
              <a:t>..y</a:t>
            </a:r>
            <a:r>
              <a:rPr lang="el-GR" sz="2400" baseline="-25000" dirty="0">
                <a:solidFill>
                  <a:srgbClr val="2F2B20"/>
                </a:solidFill>
              </a:rPr>
              <a:t>n</a:t>
            </a:r>
            <a:r>
              <a:rPr lang="el-GR" sz="2400" dirty="0">
                <a:solidFill>
                  <a:srgbClr val="2F2B20"/>
                </a:solidFill>
              </a:rPr>
              <a:t> </a:t>
            </a:r>
            <a:endParaRPr lang="en-US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Θεωρία </a:t>
            </a:r>
            <a:r>
              <a:rPr lang="el-GR" b="1" dirty="0" smtClean="0"/>
              <a:t>Υπολογισμού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3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Γραφήματα </a:t>
            </a:r>
            <a:r>
              <a:rPr lang="el-GR" sz="2800" dirty="0"/>
              <a:t>&amp; Αποδείξεις</a:t>
            </a:r>
          </a:p>
          <a:p>
            <a:pPr algn="l"/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/>
              <a:t>Αλέξανδρος </a:t>
            </a:r>
            <a:r>
              <a:rPr lang="el-GR" sz="2800" dirty="0"/>
              <a:t>Τζάλλας </a:t>
            </a:r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Λέξεις και Γλώσσες (4/4)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Για μια λέξη </a:t>
            </a:r>
            <a:r>
              <a:rPr lang="el-GR" sz="2400" i="1" dirty="0">
                <a:solidFill>
                  <a:srgbClr val="2F2B20"/>
                </a:solidFill>
              </a:rPr>
              <a:t>w </a:t>
            </a:r>
            <a:r>
              <a:rPr lang="el-GR" sz="2400" dirty="0">
                <a:solidFill>
                  <a:srgbClr val="2F2B20"/>
                </a:solidFill>
              </a:rPr>
              <a:t>γράφουμε </a:t>
            </a:r>
            <a:r>
              <a:rPr lang="el-GR" sz="2400" i="1" dirty="0" err="1">
                <a:solidFill>
                  <a:srgbClr val="2F2B20"/>
                </a:solidFill>
              </a:rPr>
              <a:t>w</a:t>
            </a:r>
            <a:r>
              <a:rPr lang="el-GR" sz="2400" i="1" baseline="30000" dirty="0" err="1">
                <a:solidFill>
                  <a:srgbClr val="2F2B20"/>
                </a:solidFill>
              </a:rPr>
              <a:t>k</a:t>
            </a:r>
            <a:r>
              <a:rPr lang="el-GR" sz="2400" i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για τη συναρμογή της λέξης </a:t>
            </a:r>
            <a:r>
              <a:rPr lang="el-GR" sz="2400" i="1" dirty="0">
                <a:solidFill>
                  <a:srgbClr val="2F2B20"/>
                </a:solidFill>
              </a:rPr>
              <a:t>w     </a:t>
            </a:r>
            <a:r>
              <a:rPr lang="el-GR" sz="2400" dirty="0">
                <a:solidFill>
                  <a:srgbClr val="2F2B20"/>
                </a:solidFill>
              </a:rPr>
              <a:t>για </a:t>
            </a:r>
            <a:r>
              <a:rPr lang="el-GR" sz="2400" i="1" dirty="0">
                <a:solidFill>
                  <a:srgbClr val="2F2B20"/>
                </a:solidFill>
              </a:rPr>
              <a:t>k </a:t>
            </a:r>
            <a:r>
              <a:rPr lang="el-GR" sz="2400" dirty="0">
                <a:solidFill>
                  <a:srgbClr val="2F2B20"/>
                </a:solidFill>
              </a:rPr>
              <a:t>συνεχόμενες φορές.</a:t>
            </a:r>
          </a:p>
          <a:p>
            <a:pPr marL="231775" lvl="0" indent="-231775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231775" lvl="0" indent="-231775">
              <a:spcBef>
                <a:spcPts val="0"/>
              </a:spcBef>
              <a:buNone/>
              <a:tabLst>
                <a:tab pos="173038" algn="l"/>
              </a:tabLst>
            </a:pPr>
            <a:r>
              <a:rPr lang="el-GR" sz="2400" dirty="0">
                <a:solidFill>
                  <a:srgbClr val="2F2B20"/>
                </a:solidFill>
              </a:rPr>
              <a:t>• </a:t>
            </a:r>
            <a:r>
              <a:rPr lang="el-GR" sz="2400" b="1" dirty="0">
                <a:solidFill>
                  <a:srgbClr val="2F2B20"/>
                </a:solidFill>
              </a:rPr>
              <a:t>Λεξικογραφική διάταξη </a:t>
            </a:r>
            <a:r>
              <a:rPr lang="el-GR" sz="2400" dirty="0">
                <a:solidFill>
                  <a:srgbClr val="2F2B20"/>
                </a:solidFill>
              </a:rPr>
              <a:t>λέξεων είναι η συνήθης διάταξη που παρατηρείται στα λεξικά με τη διαφορά ότι οι βραχύτερες λέξεις προηγούνται των μακρύτερων</a:t>
            </a:r>
          </a:p>
          <a:p>
            <a:pPr marL="231775" lvl="0" indent="5715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Λεξικογραφική διάταξη όλων των λέξεων επί του αλφαβήτου {0,1}</a:t>
            </a:r>
          </a:p>
          <a:p>
            <a:pPr marL="231775" lvl="0" indent="5715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231775" lvl="0" indent="57150">
              <a:spcBef>
                <a:spcPts val="0"/>
              </a:spcBef>
              <a:buNone/>
            </a:pPr>
            <a:r>
              <a:rPr lang="en-US" sz="2000" dirty="0">
                <a:solidFill>
                  <a:srgbClr val="2F2B20"/>
                </a:solidFill>
              </a:rPr>
              <a:t>{0, 1, 00, 01, 10, 11, 000, 001, 010, 011, 100, 101, 110, 111, …}</a:t>
            </a:r>
          </a:p>
        </p:txBody>
      </p:sp>
    </p:spTree>
    <p:extLst>
      <p:ext uri="{BB962C8B-B14F-4D97-AF65-F5344CB8AC3E}">
        <p14:creationId xmlns:p14="http://schemas.microsoft.com/office/powerpoint/2010/main" val="208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Αποδείξεις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231775" lvl="0" indent="-231775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Ορολογία</a:t>
            </a:r>
          </a:p>
          <a:p>
            <a:pPr marL="461963" lvl="0" indent="-230188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</a:t>
            </a:r>
            <a:r>
              <a:rPr lang="el-GR" sz="2400" b="1" dirty="0">
                <a:solidFill>
                  <a:srgbClr val="2F2B20"/>
                </a:solidFill>
              </a:rPr>
              <a:t>Ορισμός</a:t>
            </a:r>
            <a:r>
              <a:rPr lang="el-GR" sz="2400" dirty="0">
                <a:solidFill>
                  <a:srgbClr val="2F2B20"/>
                </a:solidFill>
              </a:rPr>
              <a:t>: περιγράφει με ακρίβεια αντικείμενα και έννοιες</a:t>
            </a:r>
          </a:p>
          <a:p>
            <a:pPr marL="461963" lvl="0" indent="-230188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</a:t>
            </a:r>
            <a:r>
              <a:rPr lang="el-GR" sz="2400" b="1" dirty="0">
                <a:solidFill>
                  <a:srgbClr val="2F2B20"/>
                </a:solidFill>
              </a:rPr>
              <a:t>Μαθηματικές Προτάσεις</a:t>
            </a:r>
            <a:r>
              <a:rPr lang="el-GR" sz="2400" dirty="0">
                <a:solidFill>
                  <a:srgbClr val="2F2B20"/>
                </a:solidFill>
              </a:rPr>
              <a:t>: δηλώσεις για τα αντικείμενα υπό μελέτη</a:t>
            </a:r>
          </a:p>
          <a:p>
            <a:pPr marL="461963" lvl="0" indent="-230188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</a:t>
            </a:r>
            <a:r>
              <a:rPr lang="el-GR" sz="2400" b="1" dirty="0">
                <a:solidFill>
                  <a:srgbClr val="2F2B20"/>
                </a:solidFill>
              </a:rPr>
              <a:t>Απόδειξη</a:t>
            </a:r>
            <a:r>
              <a:rPr lang="el-GR" sz="2400" dirty="0">
                <a:solidFill>
                  <a:srgbClr val="2F2B20"/>
                </a:solidFill>
              </a:rPr>
              <a:t>: ακολουθία επιχειρημάτων υπέρ της ισχύος μιας πρότασης</a:t>
            </a:r>
          </a:p>
          <a:p>
            <a:pPr marL="461963" lvl="0" indent="-230188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</a:t>
            </a:r>
            <a:r>
              <a:rPr lang="el-GR" sz="2400" b="1" dirty="0">
                <a:solidFill>
                  <a:srgbClr val="2F2B20"/>
                </a:solidFill>
              </a:rPr>
              <a:t>Θεώρημα</a:t>
            </a:r>
            <a:r>
              <a:rPr lang="el-GR" sz="2400" dirty="0">
                <a:solidFill>
                  <a:srgbClr val="2F2B20"/>
                </a:solidFill>
              </a:rPr>
              <a:t>: μια μαθηματική πρόταση που έχει αποδειχθεί αληθής</a:t>
            </a:r>
          </a:p>
          <a:p>
            <a:pPr marL="461963" lvl="0" indent="-230188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</a:t>
            </a:r>
            <a:r>
              <a:rPr lang="el-GR" sz="2400" b="1" dirty="0">
                <a:solidFill>
                  <a:srgbClr val="2F2B20"/>
                </a:solidFill>
              </a:rPr>
              <a:t>Λήμμα</a:t>
            </a:r>
            <a:r>
              <a:rPr lang="el-GR" sz="2400" dirty="0">
                <a:solidFill>
                  <a:srgbClr val="2F2B20"/>
                </a:solidFill>
              </a:rPr>
              <a:t>: βοηθητικές προτάσεις που έχουν αποδειχθεί αληθείς</a:t>
            </a:r>
          </a:p>
          <a:p>
            <a:pPr marL="461963" lvl="0" indent="-230188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</a:t>
            </a:r>
            <a:r>
              <a:rPr lang="el-GR" sz="2400" b="1" dirty="0">
                <a:solidFill>
                  <a:srgbClr val="2F2B20"/>
                </a:solidFill>
              </a:rPr>
              <a:t>Πόρισμα</a:t>
            </a:r>
            <a:r>
              <a:rPr lang="el-GR" sz="2400" dirty="0">
                <a:solidFill>
                  <a:srgbClr val="2F2B20"/>
                </a:solidFill>
              </a:rPr>
              <a:t>: προτάσεις που έπονται από θεωρήματα</a:t>
            </a:r>
          </a:p>
          <a:p>
            <a:pPr marL="461963" lvl="0" indent="-230188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2F2B20"/>
                </a:solidFill>
              </a:rPr>
              <a:t>{0, 1, 00, 01, 10, 11, 000, 001, 010, 011, 100, 101, 110, 111, …}</a:t>
            </a:r>
          </a:p>
        </p:txBody>
      </p:sp>
    </p:spTree>
    <p:extLst>
      <p:ext uri="{BB962C8B-B14F-4D97-AF65-F5344CB8AC3E}">
        <p14:creationId xmlns:p14="http://schemas.microsoft.com/office/powerpoint/2010/main" val="30223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Αποδείξεων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Με κατασκευή (κατασκευαστικές)</a:t>
            </a:r>
          </a:p>
          <a:p>
            <a:pPr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Με απαγωγή σε άτοπο (αντίφαση)</a:t>
            </a:r>
          </a:p>
          <a:p>
            <a:pPr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Με επαγωγή</a:t>
            </a:r>
            <a:endParaRPr lang="en-US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Απόδειξη με Κατασκευή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Εφαρμόζεται όταν η πρότασή μας ισχυρίζεται την ύπαρξη αντικειμένων κάποιου συγκεκριμένου τύπου</a:t>
            </a:r>
          </a:p>
          <a:p>
            <a:pPr marL="346075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Περιγράφουμε πως μπορεί να κατασκευαστεί το αντικείμενο</a:t>
            </a:r>
            <a:endParaRPr lang="en-US" sz="2400" dirty="0">
              <a:solidFill>
                <a:srgbClr val="2F2B20"/>
              </a:solidFill>
            </a:endParaRPr>
          </a:p>
          <a:p>
            <a:pPr marL="688975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>
              <a:spcBef>
                <a:spcPts val="0"/>
              </a:spcBef>
            </a:pPr>
            <a:r>
              <a:rPr lang="el-GR" sz="2400" b="1" dirty="0">
                <a:solidFill>
                  <a:srgbClr val="2F2B20"/>
                </a:solidFill>
              </a:rPr>
              <a:t>Παράδειγμα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	</a:t>
            </a:r>
            <a:r>
              <a:rPr lang="el-GR" sz="2400" b="1" dirty="0">
                <a:solidFill>
                  <a:srgbClr val="2F2B20"/>
                </a:solidFill>
              </a:rPr>
              <a:t>Θεώρημα</a:t>
            </a:r>
            <a:r>
              <a:rPr lang="el-GR" sz="2400" dirty="0">
                <a:solidFill>
                  <a:srgbClr val="2F2B20"/>
                </a:solidFill>
              </a:rPr>
              <a:t>: Για κάθε άρτιο αριθμό n μεγαλύτερο από 	2, υπάρχει 3-κανονικό (κάθε κόμβος έχει βαθμό 3) 	γράφημα με n κόμβους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F2B20"/>
                </a:solidFill>
              </a:rPr>
              <a:t>	Απόδειξη</a:t>
            </a:r>
            <a:r>
              <a:rPr lang="el-GR" sz="2400" dirty="0">
                <a:solidFill>
                  <a:srgbClr val="2F2B20"/>
                </a:solidFill>
              </a:rPr>
              <a:t>:</a:t>
            </a:r>
          </a:p>
          <a:p>
            <a:pPr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	</a:t>
            </a:r>
            <a:endParaRPr lang="en-US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Απαγωγή σε Άτοπο (Αντίφαση)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Υποθέτουμε ότι η μαθηματική πρόταση δεν ισχύει και στη συνέχεια</a:t>
            </a:r>
            <a:r>
              <a:rPr lang="en-US" sz="2400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δείχνουμε ότι η υπόθεση μας οδηγεί σε εσφαλμένο συμπέρασμα,</a:t>
            </a:r>
            <a:r>
              <a:rPr lang="en-US" sz="2400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άτοπο</a:t>
            </a:r>
            <a:endParaRPr lang="en-US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endParaRPr lang="en-US" sz="2400" b="1" dirty="0">
              <a:solidFill>
                <a:srgbClr val="2F2B20"/>
              </a:solidFill>
            </a:endParaRPr>
          </a:p>
          <a:p>
            <a:pPr>
              <a:spcBef>
                <a:spcPts val="0"/>
              </a:spcBef>
            </a:pPr>
            <a:r>
              <a:rPr lang="el-GR" sz="2400" b="1" dirty="0">
                <a:solidFill>
                  <a:srgbClr val="2F2B20"/>
                </a:solidFill>
              </a:rPr>
              <a:t>Παράδειγμα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2F2B20"/>
                </a:solidFill>
              </a:rPr>
              <a:t>	</a:t>
            </a:r>
            <a:r>
              <a:rPr lang="el-GR" sz="2400" b="1" dirty="0">
                <a:solidFill>
                  <a:srgbClr val="2F2B20"/>
                </a:solidFill>
              </a:rPr>
              <a:t>Θεώρημα:</a:t>
            </a:r>
            <a:r>
              <a:rPr lang="el-GR" sz="2400" dirty="0">
                <a:solidFill>
                  <a:srgbClr val="2F2B20"/>
                </a:solidFill>
              </a:rPr>
              <a:t> Ο αριθμός 2 είναι άρρητος</a:t>
            </a:r>
            <a:endParaRPr lang="en-US" sz="2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2F2B20"/>
                </a:solidFill>
              </a:rPr>
              <a:t>	</a:t>
            </a:r>
            <a:r>
              <a:rPr lang="el-GR" sz="2400" b="1" dirty="0">
                <a:solidFill>
                  <a:srgbClr val="2F2B20"/>
                </a:solidFill>
              </a:rPr>
              <a:t>Απόδειξη:</a:t>
            </a:r>
            <a:r>
              <a:rPr lang="el-GR" sz="2400" dirty="0">
                <a:solidFill>
                  <a:srgbClr val="2F2B20"/>
                </a:solidFill>
              </a:rPr>
              <a:t>	</a:t>
            </a:r>
            <a:endParaRPr lang="en-US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Επαγωγή</a:t>
            </a:r>
            <a:r>
              <a:rPr lang="en-US" dirty="0"/>
              <a:t>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F2B20"/>
                </a:solidFill>
              </a:rPr>
              <a:t>Στόχος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Να αποδειχτεί ότι η (μαθηματική) πρόταση Π(</a:t>
            </a:r>
            <a:r>
              <a:rPr lang="el-GR" sz="2400" i="1" dirty="0">
                <a:solidFill>
                  <a:srgbClr val="2F2B20"/>
                </a:solidFill>
              </a:rPr>
              <a:t>n</a:t>
            </a:r>
            <a:r>
              <a:rPr lang="el-GR" sz="2400" dirty="0">
                <a:solidFill>
                  <a:srgbClr val="2F2B20"/>
                </a:solidFill>
              </a:rPr>
              <a:t>) ισχύει για κάθε </a:t>
            </a:r>
            <a:r>
              <a:rPr lang="el-GR" sz="2400" i="1" dirty="0">
                <a:solidFill>
                  <a:srgbClr val="2F2B20"/>
                </a:solidFill>
              </a:rPr>
              <a:t>n </a:t>
            </a:r>
            <a:r>
              <a:rPr lang="el-GR" sz="2400" dirty="0">
                <a:solidFill>
                  <a:srgbClr val="2F2B20"/>
                </a:solidFill>
                <a:sym typeface="Symbol"/>
              </a:rPr>
              <a:t></a:t>
            </a:r>
            <a:r>
              <a:rPr lang="el-GR" sz="2400" dirty="0">
                <a:solidFill>
                  <a:srgbClr val="2F2B20"/>
                </a:solidFill>
              </a:rPr>
              <a:t> 0</a:t>
            </a:r>
            <a:endParaRPr lang="en-US" sz="2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F2B20"/>
                </a:solidFill>
              </a:rPr>
              <a:t>Μέθοδος</a:t>
            </a:r>
          </a:p>
          <a:p>
            <a:pPr marL="346075" lvl="0" indent="-346075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1. </a:t>
            </a:r>
            <a:r>
              <a:rPr lang="el-GR" sz="2400" u="sng" dirty="0">
                <a:solidFill>
                  <a:srgbClr val="2F2B20"/>
                </a:solidFill>
              </a:rPr>
              <a:t>Βασική/Εναρκτήρια Περίπτωση</a:t>
            </a:r>
            <a:r>
              <a:rPr lang="el-GR" sz="2400" dirty="0">
                <a:solidFill>
                  <a:srgbClr val="2F2B20"/>
                </a:solidFill>
              </a:rPr>
              <a:t>: Επαληθεύουμε πως η Π ισχύει για </a:t>
            </a:r>
            <a:r>
              <a:rPr lang="en-US" sz="2400" i="1" dirty="0">
                <a:solidFill>
                  <a:srgbClr val="2F2B20"/>
                </a:solidFill>
              </a:rPr>
              <a:t>n </a:t>
            </a:r>
            <a:r>
              <a:rPr lang="en-US" sz="2400" dirty="0">
                <a:solidFill>
                  <a:srgbClr val="2F2B20"/>
                </a:solidFill>
              </a:rPr>
              <a:t>= 0,</a:t>
            </a:r>
          </a:p>
          <a:p>
            <a:pPr marL="346075" lvl="0" indent="-346075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2. </a:t>
            </a:r>
            <a:r>
              <a:rPr lang="el-GR" sz="2400" u="sng" dirty="0">
                <a:solidFill>
                  <a:srgbClr val="2F2B20"/>
                </a:solidFill>
              </a:rPr>
              <a:t>Επαγωγική Υπόθεση</a:t>
            </a:r>
            <a:r>
              <a:rPr lang="el-GR" sz="2400" dirty="0">
                <a:solidFill>
                  <a:srgbClr val="2F2B20"/>
                </a:solidFill>
              </a:rPr>
              <a:t>: Υποθέτουμε πως η Π ισχύει για </a:t>
            </a:r>
            <a:r>
              <a:rPr lang="el-GR" sz="2400" i="1" dirty="0">
                <a:solidFill>
                  <a:srgbClr val="2F2B20"/>
                </a:solidFill>
              </a:rPr>
              <a:t>n </a:t>
            </a:r>
            <a:r>
              <a:rPr lang="el-GR" sz="2400" dirty="0">
                <a:solidFill>
                  <a:srgbClr val="2F2B20"/>
                </a:solidFill>
              </a:rPr>
              <a:t>= </a:t>
            </a:r>
            <a:r>
              <a:rPr lang="el-GR" sz="2400" i="1" dirty="0">
                <a:solidFill>
                  <a:srgbClr val="2F2B20"/>
                </a:solidFill>
              </a:rPr>
              <a:t>k </a:t>
            </a:r>
            <a:r>
              <a:rPr lang="el-GR" sz="2400" dirty="0">
                <a:solidFill>
                  <a:srgbClr val="2F2B20"/>
                </a:solidFill>
              </a:rPr>
              <a:t>και</a:t>
            </a:r>
          </a:p>
          <a:p>
            <a:pPr marL="346075" lvl="0" indent="-346075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3. </a:t>
            </a:r>
            <a:r>
              <a:rPr lang="el-GR" sz="2400" u="sng" dirty="0">
                <a:solidFill>
                  <a:srgbClr val="2F2B20"/>
                </a:solidFill>
              </a:rPr>
              <a:t>Επαγωγικό Βήμα</a:t>
            </a:r>
            <a:r>
              <a:rPr lang="el-GR" sz="2400" dirty="0">
                <a:solidFill>
                  <a:srgbClr val="2F2B20"/>
                </a:solidFill>
              </a:rPr>
              <a:t>: Αποδεικνύουμε πως η Π ισχύει για </a:t>
            </a:r>
            <a:r>
              <a:rPr lang="el-GR" sz="2400" i="1" dirty="0">
                <a:solidFill>
                  <a:srgbClr val="2F2B20"/>
                </a:solidFill>
              </a:rPr>
              <a:t>n </a:t>
            </a:r>
            <a:r>
              <a:rPr lang="el-GR" sz="2400" dirty="0">
                <a:solidFill>
                  <a:srgbClr val="2F2B20"/>
                </a:solidFill>
              </a:rPr>
              <a:t>= </a:t>
            </a:r>
            <a:r>
              <a:rPr lang="el-GR" sz="2400" i="1" dirty="0">
                <a:solidFill>
                  <a:srgbClr val="2F2B20"/>
                </a:solidFill>
              </a:rPr>
              <a:t>k</a:t>
            </a:r>
            <a:r>
              <a:rPr lang="el-GR" sz="2400" dirty="0">
                <a:solidFill>
                  <a:srgbClr val="2F2B20"/>
                </a:solidFill>
              </a:rPr>
              <a:t>+1</a:t>
            </a:r>
            <a:endParaRPr lang="el-GR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Επαγωγή</a:t>
            </a:r>
            <a:r>
              <a:rPr lang="en-US" dirty="0"/>
              <a:t>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F2B20"/>
                </a:solidFill>
              </a:rPr>
              <a:t>Παραλλαγές</a:t>
            </a:r>
          </a:p>
          <a:p>
            <a:pPr marL="231775" lvl="0" indent="-231775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• Αντί του 0, σε ορισμένες περιπτώσεις ενδιαφερόμαστε για </a:t>
            </a:r>
            <a:r>
              <a:rPr lang="el-GR" sz="2400" i="1" dirty="0">
                <a:solidFill>
                  <a:srgbClr val="2F2B20"/>
                </a:solidFill>
              </a:rPr>
              <a:t>n</a:t>
            </a:r>
            <a:r>
              <a:rPr lang="el-GR" sz="2400" dirty="0">
                <a:solidFill>
                  <a:srgbClr val="2F2B20"/>
                </a:solidFill>
                <a:sym typeface="Symbol"/>
              </a:rPr>
              <a:t> </a:t>
            </a:r>
            <a:r>
              <a:rPr lang="el-GR" sz="2400" dirty="0">
                <a:solidFill>
                  <a:srgbClr val="2F2B20"/>
                </a:solidFill>
              </a:rPr>
              <a:t> </a:t>
            </a:r>
            <a:r>
              <a:rPr lang="el-GR" sz="2400" i="1" dirty="0">
                <a:solidFill>
                  <a:srgbClr val="2F2B20"/>
                </a:solidFill>
              </a:rPr>
              <a:t>a</a:t>
            </a:r>
            <a:r>
              <a:rPr lang="el-GR" sz="2400" dirty="0">
                <a:solidFill>
                  <a:srgbClr val="2F2B20"/>
                </a:solidFill>
              </a:rPr>
              <a:t>, όπου το </a:t>
            </a:r>
            <a:r>
              <a:rPr lang="el-GR" sz="2400" i="1" dirty="0">
                <a:solidFill>
                  <a:srgbClr val="2F2B20"/>
                </a:solidFill>
              </a:rPr>
              <a:t>a </a:t>
            </a:r>
            <a:r>
              <a:rPr lang="el-GR" sz="2400" dirty="0">
                <a:solidFill>
                  <a:srgbClr val="2F2B20"/>
                </a:solidFill>
              </a:rPr>
              <a:t>είναι κάποιος ακέραιος</a:t>
            </a:r>
            <a:endParaRPr lang="en-US" sz="2400" dirty="0">
              <a:solidFill>
                <a:srgbClr val="2F2B20"/>
              </a:solidFill>
            </a:endParaRPr>
          </a:p>
          <a:p>
            <a:pPr marL="231775" lvl="0" indent="-231775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231775" lvl="0" indent="-231775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• Στο δεύτερο βήμα: Υποθέτουμε πως η Π ισχύει για </a:t>
            </a:r>
            <a:r>
              <a:rPr lang="el-GR" sz="2400" i="1" dirty="0">
                <a:solidFill>
                  <a:srgbClr val="2F2B20"/>
                </a:solidFill>
              </a:rPr>
              <a:t>n </a:t>
            </a:r>
            <a:r>
              <a:rPr lang="el-GR" sz="2400" dirty="0">
                <a:solidFill>
                  <a:srgbClr val="2F2B20"/>
                </a:solidFill>
                <a:sym typeface="Symbol"/>
              </a:rPr>
              <a:t></a:t>
            </a:r>
            <a:r>
              <a:rPr lang="el-GR" sz="2400" dirty="0">
                <a:solidFill>
                  <a:srgbClr val="2F2B20"/>
                </a:solidFill>
              </a:rPr>
              <a:t> </a:t>
            </a:r>
            <a:r>
              <a:rPr lang="el-GR" sz="2400" i="1" dirty="0">
                <a:solidFill>
                  <a:srgbClr val="2F2B20"/>
                </a:solidFill>
              </a:rPr>
              <a:t>k </a:t>
            </a:r>
            <a:r>
              <a:rPr lang="el-GR" sz="2400" dirty="0">
                <a:solidFill>
                  <a:srgbClr val="2F2B20"/>
                </a:solidFill>
              </a:rPr>
              <a:t>και</a:t>
            </a:r>
            <a:r>
              <a:rPr lang="en-US" sz="2400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αποδεικνύουμε πως η Π ισχύει για </a:t>
            </a:r>
            <a:r>
              <a:rPr lang="el-GR" sz="2400" i="1" dirty="0">
                <a:solidFill>
                  <a:srgbClr val="2F2B20"/>
                </a:solidFill>
              </a:rPr>
              <a:t>n </a:t>
            </a:r>
            <a:r>
              <a:rPr lang="el-GR" sz="2400" dirty="0">
                <a:solidFill>
                  <a:srgbClr val="2F2B20"/>
                </a:solidFill>
              </a:rPr>
              <a:t>= </a:t>
            </a:r>
            <a:r>
              <a:rPr lang="el-GR" sz="2400" i="1" dirty="0">
                <a:solidFill>
                  <a:srgbClr val="2F2B20"/>
                </a:solidFill>
              </a:rPr>
              <a:t>k</a:t>
            </a:r>
            <a:r>
              <a:rPr lang="el-GR" sz="2400" dirty="0">
                <a:solidFill>
                  <a:srgbClr val="2F2B20"/>
                </a:solidFill>
              </a:rPr>
              <a:t>+1</a:t>
            </a:r>
            <a:endParaRPr lang="el-GR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02127"/>
            <a:ext cx="7131769" cy="471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4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r>
              <a:rPr lang="en-US" sz="1400" dirty="0"/>
              <a:t>H.R. Lewis, </a:t>
            </a:r>
            <a:r>
              <a:rPr lang="el-GR" sz="1400" dirty="0"/>
              <a:t>Χ. Παπαδημητρίου, "Στοιχεία θεωρίας υπολογισμού", 1η έκδοση/2005, Εκδόσεις Κριτική, </a:t>
            </a:r>
            <a:r>
              <a:rPr lang="en-US" sz="1400" dirty="0"/>
              <a:t>ISBN: </a:t>
            </a:r>
            <a:r>
              <a:rPr lang="en-US" sz="1400" dirty="0" smtClean="0"/>
              <a:t>978-960-218-397-7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11776 2. </a:t>
            </a:r>
            <a:endParaRPr lang="el-GR" sz="1400" dirty="0" smtClean="0"/>
          </a:p>
          <a:p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err="1"/>
              <a:t>Sipser</a:t>
            </a:r>
            <a:r>
              <a:rPr lang="en-US" sz="1400" dirty="0"/>
              <a:t>, "</a:t>
            </a:r>
            <a:r>
              <a:rPr lang="el-GR" sz="1400" dirty="0"/>
              <a:t>Εισαγωγή στη Θεωρία Υπολογισμού", 1η έκδοση/2009</a:t>
            </a:r>
            <a:r>
              <a:rPr lang="el-GR" sz="1400" dirty="0" smtClean="0"/>
              <a:t>, Εκδόσεις </a:t>
            </a:r>
            <a:r>
              <a:rPr lang="el-GR" sz="1400" dirty="0"/>
              <a:t>ΙΤΕ-Πανεπιστημιακές Εκδόσεις Κρήτης, </a:t>
            </a:r>
            <a:r>
              <a:rPr lang="en-US" sz="1400" dirty="0"/>
              <a:t>ISBN: 978-960-524-243-5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257</a:t>
            </a:r>
          </a:p>
          <a:p>
            <a:pPr marL="0" indent="0">
              <a:buNone/>
            </a:pPr>
            <a:r>
              <a:rPr lang="el-GR" sz="1400" b="1" dirty="0" smtClean="0"/>
              <a:t>Επιπλέον </a:t>
            </a:r>
            <a:r>
              <a:rPr lang="el-GR" sz="1400" b="1" dirty="0" err="1"/>
              <a:t>συνιστώμενη</a:t>
            </a:r>
            <a:r>
              <a:rPr lang="el-GR" sz="1400" b="1" dirty="0"/>
              <a:t> βιβλιογραφία</a:t>
            </a:r>
            <a:endParaRPr lang="el-GR" sz="1400" dirty="0"/>
          </a:p>
          <a:p>
            <a:pPr marL="358775" lvl="2" indent="-358775"/>
            <a:r>
              <a:rPr lang="en-US" sz="1400" dirty="0" smtClean="0"/>
              <a:t>E</a:t>
            </a:r>
            <a:r>
              <a:rPr lang="en-US" sz="1400" dirty="0"/>
              <a:t>. Rich, "Automata, Computability and Complexity: Theory and Applications", 1st edition/2007,</a:t>
            </a:r>
            <a:br>
              <a:rPr lang="en-US" sz="1400" dirty="0"/>
            </a:br>
            <a:r>
              <a:rPr lang="en-US" sz="1400" dirty="0"/>
              <a:t>Prentice Hall, ISBN: 978-0132288064 </a:t>
            </a:r>
            <a:endParaRPr lang="el-GR" sz="1400" dirty="0" smtClean="0"/>
          </a:p>
          <a:p>
            <a:pPr marL="358775" lvl="2" indent="-358775"/>
            <a:r>
              <a:rPr lang="en-US" sz="1400" dirty="0" smtClean="0"/>
              <a:t>J</a:t>
            </a:r>
            <a:r>
              <a:rPr lang="en-US" sz="1400" dirty="0"/>
              <a:t>. E.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D. Ullman, "Introduction</a:t>
            </a:r>
            <a:br>
              <a:rPr lang="en-US" sz="1400" dirty="0"/>
            </a:br>
            <a:r>
              <a:rPr lang="en-US" sz="1400" dirty="0"/>
              <a:t>to Automata Theory, Languages, and Computation", 3rd edition/2006, Prentice Hall, ISBN: 978-</a:t>
            </a:r>
            <a:br>
              <a:rPr lang="en-US" sz="1400" dirty="0"/>
            </a:br>
            <a:r>
              <a:rPr lang="en-US" sz="1400" dirty="0"/>
              <a:t>0321455369</a:t>
            </a:r>
          </a:p>
          <a:p>
            <a:pPr marL="358775" lvl="2" indent="-358775"/>
            <a:r>
              <a:rPr lang="en-US" sz="1400" dirty="0"/>
              <a:t>J.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Ullman, </a:t>
            </a:r>
            <a:r>
              <a:rPr lang="en-US" sz="1400" dirty="0" err="1"/>
              <a:t>Intoduction</a:t>
            </a:r>
            <a:r>
              <a:rPr lang="en-US" sz="1400" dirty="0"/>
              <a:t> to Automata Theory, Languages and</a:t>
            </a:r>
            <a:br>
              <a:rPr lang="en-US" sz="1400" dirty="0"/>
            </a:br>
            <a:r>
              <a:rPr lang="en-US" sz="1400" dirty="0"/>
              <a:t>Computation, 2nd ed., Pearson - Addison Wesley, 2003</a:t>
            </a:r>
          </a:p>
          <a:p>
            <a:pPr marL="358775" lvl="2" indent="-358775"/>
            <a:r>
              <a:rPr lang="en-US" sz="1400" dirty="0"/>
              <a:t>M. </a:t>
            </a:r>
            <a:r>
              <a:rPr lang="en-US" sz="1400" dirty="0" err="1"/>
              <a:t>Sipser</a:t>
            </a:r>
            <a:r>
              <a:rPr lang="en-US" sz="1400" dirty="0"/>
              <a:t>, </a:t>
            </a:r>
            <a:r>
              <a:rPr lang="el-GR" sz="1400" dirty="0"/>
              <a:t>Εισαγωγή στη Θεωρία Υπολογισμού, Πανεπιστημιακές Εκδόσεις Κρήτης, 2007</a:t>
            </a:r>
            <a:endParaRPr lang="el-GR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54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Αλέξανδρος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Τζάλλας.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Θεωρία Υπολογισμού.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eclass.teiep.gr/courses/COMP112/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Γραφήματα &amp; Αποδείξεις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Σήμερα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 indent="-228600">
              <a:buClr>
                <a:srgbClr val="A9A57C"/>
              </a:buClr>
            </a:pPr>
            <a:r>
              <a:rPr lang="el-GR" sz="2200" b="1" dirty="0" err="1">
                <a:solidFill>
                  <a:srgbClr val="2F2B20"/>
                </a:solidFill>
              </a:rPr>
              <a:t>Διαμέριση</a:t>
            </a:r>
            <a:endParaRPr lang="el-GR" sz="2200" b="1" dirty="0">
              <a:solidFill>
                <a:srgbClr val="2F2B20"/>
              </a:solidFill>
            </a:endParaRPr>
          </a:p>
          <a:p>
            <a:pPr lvl="0" indent="-228600">
              <a:buClr>
                <a:srgbClr val="A9A57C"/>
              </a:buClr>
            </a:pPr>
            <a:r>
              <a:rPr lang="el-GR" sz="2200" b="1" dirty="0">
                <a:solidFill>
                  <a:srgbClr val="2F2B20"/>
                </a:solidFill>
              </a:rPr>
              <a:t>Γραφήματα (Γράφοι)</a:t>
            </a:r>
          </a:p>
          <a:p>
            <a:pPr marL="461963" lvl="0" indent="-176213"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 -</a:t>
            </a:r>
            <a:r>
              <a:rPr lang="el-GR" sz="2200" dirty="0" err="1">
                <a:solidFill>
                  <a:srgbClr val="2F2B20"/>
                </a:solidFill>
              </a:rPr>
              <a:t>Υπογράφημα</a:t>
            </a:r>
            <a:r>
              <a:rPr lang="el-GR" sz="2200" dirty="0">
                <a:solidFill>
                  <a:srgbClr val="2F2B20"/>
                </a:solidFill>
              </a:rPr>
              <a:t>, Κατηγορίες Γραφημάτων, Κατευθυνόμενο Γράφημα, Διαδρομές και Κύκλοι, Συνεκτικότητα, Δένδρα, Κατευθυνόμενα Γραφήματα &amp; Σχέσεις</a:t>
            </a:r>
            <a:endParaRPr lang="el-GR" sz="2200" b="1" dirty="0">
              <a:solidFill>
                <a:srgbClr val="2F2B20"/>
              </a:solidFill>
            </a:endParaRPr>
          </a:p>
          <a:p>
            <a:pPr lvl="0" indent="-228600">
              <a:buClr>
                <a:srgbClr val="A9A57C"/>
              </a:buClr>
            </a:pPr>
            <a:r>
              <a:rPr lang="el-GR" sz="2200" b="1" dirty="0">
                <a:solidFill>
                  <a:srgbClr val="2F2B20"/>
                </a:solidFill>
              </a:rPr>
              <a:t>Λέξεις &amp; Γλώσσες</a:t>
            </a:r>
          </a:p>
          <a:p>
            <a:pPr lvl="0" indent="-228600">
              <a:buClr>
                <a:srgbClr val="A9A57C"/>
              </a:buClr>
            </a:pPr>
            <a:r>
              <a:rPr lang="el-GR" sz="2200" b="1" dirty="0">
                <a:solidFill>
                  <a:srgbClr val="2F2B20"/>
                </a:solidFill>
              </a:rPr>
              <a:t>Αποδείξεις</a:t>
            </a:r>
          </a:p>
          <a:p>
            <a:pPr marL="509588" lvl="0" indent="-395288">
              <a:buClr>
                <a:srgbClr val="A9A57C"/>
              </a:buClr>
              <a:buNone/>
            </a:pPr>
            <a:r>
              <a:rPr lang="el-GR" sz="2200" b="1" dirty="0">
                <a:solidFill>
                  <a:srgbClr val="2F2B20"/>
                </a:solidFill>
              </a:rPr>
              <a:t>    </a:t>
            </a:r>
            <a:r>
              <a:rPr lang="el-GR" sz="2200" dirty="0">
                <a:solidFill>
                  <a:srgbClr val="2F2B20"/>
                </a:solidFill>
              </a:rPr>
              <a:t>-Είδη Αποδείξεων, Απόδειξη με Κατασκευή, Απαγωγή σε   Άτοπο,  Επαγωγή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Διαμέριση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55600" marR="12700" lvl="0" indent="-343535">
              <a:lnSpc>
                <a:spcPts val="2160"/>
              </a:lnSpc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Ενός μη κενού συνόλου Α είναι ένα υποσύνολο Π του 2</a:t>
            </a:r>
            <a:r>
              <a:rPr lang="el-GR" sz="2000" spc="-15" baseline="3000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τέτοιο ώστε το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  <a:sym typeface="Symbol"/>
              </a:rPr>
              <a:t> να μην είναι στοιχείο του Π και κάθε στοιχείο του Α να ανήκει σε έναν και μόνον ένα σύνολο του Π. Δηλαδή, το Π να είναι </a:t>
            </a:r>
            <a:r>
              <a:rPr lang="el-GR" sz="2000" spc="-15" dirty="0" err="1">
                <a:solidFill>
                  <a:srgbClr val="2F2B20"/>
                </a:solidFill>
                <a:cs typeface="Times New Roman"/>
                <a:sym typeface="Symbol"/>
              </a:rPr>
              <a:t>διαμέριση</a:t>
            </a:r>
            <a:r>
              <a:rPr lang="el-GR" sz="2000" spc="-15" dirty="0">
                <a:solidFill>
                  <a:srgbClr val="2F2B20"/>
                </a:solidFill>
                <a:cs typeface="Times New Roman"/>
                <a:sym typeface="Symbol"/>
              </a:rPr>
              <a:t> του Α, αν το Π είναι ένα σύνολο υποσυνόλου του Α τέτοιο ώστε:</a:t>
            </a:r>
          </a:p>
          <a:p>
            <a:pPr marL="857250" marR="12700" lvl="0" indent="-58738">
              <a:lnSpc>
                <a:spcPts val="2160"/>
              </a:lnSpc>
              <a:spcBef>
                <a:spcPts val="0"/>
              </a:spcBef>
              <a:buFont typeface="+mj-lt"/>
              <a:buAutoNum type="arabicParenR"/>
              <a:tabLst>
                <a:tab pos="68262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Κάθε στοιχείο του Π είναι μη κενό </a:t>
            </a:r>
          </a:p>
          <a:p>
            <a:pPr marL="857250" marR="12700" lvl="0" indent="-58738">
              <a:lnSpc>
                <a:spcPts val="2160"/>
              </a:lnSpc>
              <a:spcBef>
                <a:spcPts val="0"/>
              </a:spcBef>
              <a:buFont typeface="+mj-lt"/>
              <a:buAutoNum type="arabicParenR"/>
              <a:tabLst>
                <a:tab pos="68262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Τα μέλη του Π είναι ξένα μεταξύ τους</a:t>
            </a:r>
          </a:p>
          <a:p>
            <a:pPr marL="857250" marR="12700" lvl="0" indent="-58738">
              <a:lnSpc>
                <a:spcPts val="2160"/>
              </a:lnSpc>
              <a:spcBef>
                <a:spcPts val="0"/>
              </a:spcBef>
              <a:buFont typeface="+mj-lt"/>
              <a:buAutoNum type="arabicParenR"/>
              <a:tabLst>
                <a:tab pos="68262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2000" spc="-15" dirty="0">
                <a:solidFill>
                  <a:srgbClr val="2F2B20"/>
                </a:solidFill>
                <a:cs typeface="Times New Roman"/>
              </a:rPr>
              <a:t>U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Π=Α</a:t>
            </a:r>
          </a:p>
          <a:p>
            <a:pPr marL="857250" marR="12700" lvl="0" indent="-58738">
              <a:lnSpc>
                <a:spcPts val="2160"/>
              </a:lnSpc>
              <a:spcBef>
                <a:spcPts val="0"/>
              </a:spcBef>
              <a:buFont typeface="+mj-lt"/>
              <a:buAutoNum type="arabicParenR"/>
              <a:tabLst>
                <a:tab pos="682625" algn="l"/>
              </a:tabLst>
            </a:pPr>
            <a:endParaRPr lang="el-GR" sz="2000" spc="-15" dirty="0">
              <a:solidFill>
                <a:srgbClr val="2F2B20"/>
              </a:solidFill>
              <a:cs typeface="Times New Roman"/>
            </a:endParaRPr>
          </a:p>
          <a:p>
            <a:pPr marL="0" marR="12700" lvl="0" indent="0">
              <a:lnSpc>
                <a:spcPts val="2160"/>
              </a:lnSpc>
              <a:spcBef>
                <a:spcPts val="0"/>
              </a:spcBef>
              <a:buNone/>
              <a:tabLst>
                <a:tab pos="682625" algn="l"/>
              </a:tabLst>
            </a:pP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Παράδειγμα </a:t>
            </a:r>
          </a:p>
          <a:p>
            <a:pPr marL="688975" marR="12700" lvl="0">
              <a:lnSpc>
                <a:spcPts val="216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Το {{</a:t>
            </a:r>
            <a:r>
              <a:rPr lang="en-US" sz="2000" spc="-15" dirty="0">
                <a:solidFill>
                  <a:srgbClr val="2F2B20"/>
                </a:solidFill>
                <a:cs typeface="Times New Roman"/>
              </a:rPr>
              <a:t>a, b}, {c}, {d}}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είναι </a:t>
            </a:r>
            <a:r>
              <a:rPr lang="el-GR" sz="2000" spc="-15" dirty="0" err="1">
                <a:solidFill>
                  <a:srgbClr val="2F2B20"/>
                </a:solidFill>
                <a:cs typeface="Times New Roman"/>
              </a:rPr>
              <a:t>διαμέριση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του {</a:t>
            </a:r>
            <a:r>
              <a:rPr lang="en-US" sz="2000" spc="-15" dirty="0">
                <a:solidFill>
                  <a:srgbClr val="2F2B20"/>
                </a:solidFill>
                <a:cs typeface="Times New Roman"/>
              </a:rPr>
              <a:t>a, b, c, d},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αλλά το {{</a:t>
            </a:r>
            <a:r>
              <a:rPr lang="en-US" sz="2000" spc="-15" dirty="0" err="1">
                <a:solidFill>
                  <a:srgbClr val="2F2B20"/>
                </a:solidFill>
                <a:cs typeface="Times New Roman"/>
              </a:rPr>
              <a:t>b,c</a:t>
            </a:r>
            <a:r>
              <a:rPr lang="en-US" sz="2000" spc="-15" dirty="0">
                <a:solidFill>
                  <a:srgbClr val="2F2B20"/>
                </a:solidFill>
                <a:cs typeface="Times New Roman"/>
              </a:rPr>
              <a:t>}, {</a:t>
            </a:r>
            <a:r>
              <a:rPr lang="en-US" sz="2000" spc="-15" dirty="0" err="1">
                <a:solidFill>
                  <a:srgbClr val="2F2B20"/>
                </a:solidFill>
                <a:cs typeface="Times New Roman"/>
              </a:rPr>
              <a:t>c,d</a:t>
            </a:r>
            <a:r>
              <a:rPr lang="en-US" sz="2000" spc="-15" dirty="0">
                <a:solidFill>
                  <a:srgbClr val="2F2B20"/>
                </a:solidFill>
                <a:cs typeface="Times New Roman"/>
              </a:rPr>
              <a:t>}}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δεν είναι</a:t>
            </a:r>
          </a:p>
          <a:p>
            <a:pPr marL="688975" marR="12700" lvl="0">
              <a:lnSpc>
                <a:spcPts val="2160"/>
              </a:lnSpc>
              <a:spcBef>
                <a:spcPts val="0"/>
              </a:spcBef>
              <a:tabLst>
                <a:tab pos="68262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Τα σύνολα των άρτιων και περιττών φυσικών αριθμών σχηματίζουν μια </a:t>
            </a:r>
            <a:r>
              <a:rPr lang="el-GR" sz="2000" spc="-15" dirty="0" err="1">
                <a:solidFill>
                  <a:srgbClr val="2F2B20"/>
                </a:solidFill>
                <a:cs typeface="Times New Roman"/>
              </a:rPr>
              <a:t>διαμέριση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του Ν</a:t>
            </a:r>
            <a:endParaRPr lang="el-GR" sz="2000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10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Γραφημάτων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55600" marR="12700" lvl="0" indent="-343535">
              <a:lnSpc>
                <a:spcPts val="2160"/>
              </a:lnSpc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Ένα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γράφημ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ονομάζεται </a:t>
            </a:r>
            <a:r>
              <a:rPr lang="el-GR" sz="2000" b="1" spc="-10" dirty="0">
                <a:solidFill>
                  <a:srgbClr val="CC009A"/>
                </a:solidFill>
                <a:cs typeface="Times New Roman"/>
              </a:rPr>
              <a:t>κατευθυνόμενο</a:t>
            </a:r>
            <a:r>
              <a:rPr lang="el-GR" sz="2000" b="1" spc="-5" dirty="0">
                <a:solidFill>
                  <a:srgbClr val="CC009A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CC009A"/>
                </a:solidFill>
                <a:cs typeface="Times New Roman"/>
              </a:rPr>
              <a:t>ή </a:t>
            </a:r>
            <a:r>
              <a:rPr lang="el-GR" sz="2000" b="1" spc="-15" dirty="0" err="1">
                <a:solidFill>
                  <a:srgbClr val="CC009A"/>
                </a:solidFill>
                <a:cs typeface="Times New Roman"/>
              </a:rPr>
              <a:t>κατευθυντ</a:t>
            </a:r>
            <a:r>
              <a:rPr lang="el-GR" sz="2000" b="1" spc="-10" dirty="0" err="1">
                <a:solidFill>
                  <a:srgbClr val="CC009A"/>
                </a:solidFill>
                <a:cs typeface="Times New Roman"/>
              </a:rPr>
              <a:t>ό</a:t>
            </a:r>
            <a:r>
              <a:rPr lang="el-GR" sz="2000" b="1" spc="15" dirty="0">
                <a:solidFill>
                  <a:srgbClr val="CC009A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directed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graph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)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 κάθε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μια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απ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τις ακμές του είναι προσανατολισμένη προς μία κατεύθυνσ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.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1300"/>
              </a:lnSpc>
              <a:spcBef>
                <a:spcPts val="95"/>
              </a:spcBef>
              <a:buFont typeface="Times New Roman"/>
              <a:buChar char="•"/>
            </a:pPr>
            <a:endParaRPr lang="el-GR" sz="13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5600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Ένα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γράφημ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ονομάζεται </a:t>
            </a:r>
            <a:r>
              <a:rPr lang="el-GR" sz="2000" b="1" spc="-15" dirty="0">
                <a:solidFill>
                  <a:srgbClr val="CC009A"/>
                </a:solidFill>
                <a:cs typeface="Times New Roman"/>
              </a:rPr>
              <a:t>μ</a:t>
            </a:r>
            <a:r>
              <a:rPr lang="el-GR" sz="2000" b="1" spc="-20" dirty="0">
                <a:solidFill>
                  <a:srgbClr val="CC009A"/>
                </a:solidFill>
                <a:cs typeface="Times New Roman"/>
              </a:rPr>
              <a:t>η</a:t>
            </a:r>
            <a:r>
              <a:rPr lang="el-GR" sz="2000" b="1" spc="-10" dirty="0">
                <a:solidFill>
                  <a:srgbClr val="CC009A"/>
                </a:solidFill>
                <a:cs typeface="Times New Roman"/>
              </a:rPr>
              <a:t>-κατευθυνόμενο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ή 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ακατεύθυντο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undirected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)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οι ακμές του δεν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προσανατολισμένες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.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550"/>
              </a:lnSpc>
              <a:spcBef>
                <a:spcPts val="17"/>
              </a:spcBef>
              <a:buNone/>
            </a:pPr>
            <a:endParaRPr lang="el-GR" sz="55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None/>
            </a:pPr>
            <a:endParaRPr lang="el-GR" sz="1000" dirty="0">
              <a:solidFill>
                <a:srgbClr val="2F2B20"/>
              </a:solidFill>
            </a:endParaRPr>
          </a:p>
          <a:p>
            <a:pPr marL="355600" marR="103505" lvl="0">
              <a:lnSpc>
                <a:spcPts val="2160"/>
              </a:lnSpc>
              <a:spcBef>
                <a:spcPts val="0"/>
              </a:spcBef>
              <a:buFont typeface="Times New Roman"/>
              <a:buChar char="•"/>
              <a:tabLst>
                <a:tab pos="355600" algn="l"/>
                <a:tab pos="5501640" algn="l"/>
              </a:tabLst>
            </a:pP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Συχνά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συσχετίζουμε κάθε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ακμή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ενός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γραφήματο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20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με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κάποιο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βάρος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(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weight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).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Τότε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το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γράφημ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ονομάζεται </a:t>
            </a:r>
            <a:r>
              <a:rPr lang="el-GR" sz="2000" b="1" spc="-15" dirty="0">
                <a:solidFill>
                  <a:srgbClr val="CC009A"/>
                </a:solidFill>
                <a:cs typeface="Times New Roman"/>
              </a:rPr>
              <a:t>γράφημα </a:t>
            </a:r>
            <a:r>
              <a:rPr lang="el-GR" sz="2000" b="1" spc="-10" dirty="0">
                <a:solidFill>
                  <a:srgbClr val="CC009A"/>
                </a:solidFill>
                <a:cs typeface="Times New Roman"/>
              </a:rPr>
              <a:t>με </a:t>
            </a:r>
            <a:r>
              <a:rPr lang="el-GR" sz="2000" b="1" spc="-20" dirty="0">
                <a:solidFill>
                  <a:srgbClr val="CC009A"/>
                </a:solidFill>
                <a:cs typeface="Times New Roman"/>
              </a:rPr>
              <a:t>βάρ</a:t>
            </a:r>
            <a:r>
              <a:rPr lang="el-GR" sz="2000" b="1" spc="-15" dirty="0">
                <a:solidFill>
                  <a:srgbClr val="CC009A"/>
                </a:solidFill>
                <a:cs typeface="Times New Roman"/>
              </a:rPr>
              <a:t>η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ή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FF33CC"/>
                </a:solidFill>
                <a:cs typeface="Times New Roman"/>
              </a:rPr>
              <a:t>ενεπίγραφ</a:t>
            </a:r>
            <a:r>
              <a:rPr lang="el-GR" sz="2000" b="1" spc="-10" dirty="0">
                <a:solidFill>
                  <a:srgbClr val="FF33CC"/>
                </a:solidFill>
                <a:cs typeface="Times New Roman"/>
              </a:rPr>
              <a:t>ο</a:t>
            </a:r>
            <a:r>
              <a:rPr lang="el-GR" sz="2000" b="1" spc="10" dirty="0">
                <a:solidFill>
                  <a:srgbClr val="FF33CC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γράφημ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weighted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graph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).</a:t>
            </a:r>
            <a:endParaRPr lang="el-GR" sz="10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Παραδείγματα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2699792" y="4225652"/>
            <a:ext cx="5453608" cy="1161628"/>
            <a:chOff x="990600" y="4648200"/>
            <a:chExt cx="6346697" cy="1653444"/>
          </a:xfrm>
        </p:grpSpPr>
        <p:sp>
          <p:nvSpPr>
            <p:cNvPr id="8" name="object 4"/>
            <p:cNvSpPr/>
            <p:nvPr/>
          </p:nvSpPr>
          <p:spPr>
            <a:xfrm>
              <a:off x="1005840" y="4746274"/>
              <a:ext cx="260604" cy="252688"/>
            </a:xfrm>
            <a:custGeom>
              <a:avLst/>
              <a:gdLst/>
              <a:ahLst/>
              <a:cxnLst/>
              <a:rect l="l" t="t" r="r" b="b"/>
              <a:pathLst>
                <a:path w="260604" h="252688">
                  <a:moveTo>
                    <a:pt x="260604" y="125877"/>
                  </a:moveTo>
                  <a:lnTo>
                    <a:pt x="260604" y="119781"/>
                  </a:lnTo>
                  <a:lnTo>
                    <a:pt x="259842" y="112923"/>
                  </a:lnTo>
                  <a:lnTo>
                    <a:pt x="247926" y="72101"/>
                  </a:lnTo>
                  <a:lnTo>
                    <a:pt x="226659" y="40416"/>
                  </a:lnTo>
                  <a:lnTo>
                    <a:pt x="182250" y="9953"/>
                  </a:lnTo>
                  <a:lnTo>
                    <a:pt x="130092" y="0"/>
                  </a:lnTo>
                  <a:lnTo>
                    <a:pt x="112283" y="1208"/>
                  </a:lnTo>
                  <a:lnTo>
                    <a:pt x="61755" y="18407"/>
                  </a:lnTo>
                  <a:lnTo>
                    <a:pt x="21701" y="55920"/>
                  </a:lnTo>
                  <a:lnTo>
                    <a:pt x="4708" y="92183"/>
                  </a:lnTo>
                  <a:lnTo>
                    <a:pt x="0" y="113685"/>
                  </a:lnTo>
                  <a:lnTo>
                    <a:pt x="0" y="139593"/>
                  </a:lnTo>
                  <a:lnTo>
                    <a:pt x="1524" y="145689"/>
                  </a:lnTo>
                  <a:lnTo>
                    <a:pt x="7307" y="167507"/>
                  </a:lnTo>
                  <a:lnTo>
                    <a:pt x="9144" y="171717"/>
                  </a:lnTo>
                  <a:lnTo>
                    <a:pt x="9144" y="120543"/>
                  </a:lnTo>
                  <a:lnTo>
                    <a:pt x="9905" y="114447"/>
                  </a:lnTo>
                  <a:lnTo>
                    <a:pt x="21279" y="75888"/>
                  </a:lnTo>
                  <a:lnTo>
                    <a:pt x="54374" y="34607"/>
                  </a:lnTo>
                  <a:lnTo>
                    <a:pt x="99857" y="13044"/>
                  </a:lnTo>
                  <a:lnTo>
                    <a:pt x="133254" y="9539"/>
                  </a:lnTo>
                  <a:lnTo>
                    <a:pt x="150018" y="11028"/>
                  </a:lnTo>
                  <a:lnTo>
                    <a:pt x="197146" y="28386"/>
                  </a:lnTo>
                  <a:lnTo>
                    <a:pt x="233530" y="64948"/>
                  </a:lnTo>
                  <a:lnTo>
                    <a:pt x="251460" y="120543"/>
                  </a:lnTo>
                  <a:lnTo>
                    <a:pt x="251460" y="172282"/>
                  </a:lnTo>
                  <a:lnTo>
                    <a:pt x="252981" y="168810"/>
                  </a:lnTo>
                  <a:lnTo>
                    <a:pt x="258289" y="148411"/>
                  </a:lnTo>
                  <a:lnTo>
                    <a:pt x="260604" y="125877"/>
                  </a:lnTo>
                  <a:close/>
                </a:path>
                <a:path w="260604" h="252688">
                  <a:moveTo>
                    <a:pt x="251460" y="172282"/>
                  </a:moveTo>
                  <a:lnTo>
                    <a:pt x="251460" y="132735"/>
                  </a:lnTo>
                  <a:lnTo>
                    <a:pt x="248078" y="152892"/>
                  </a:lnTo>
                  <a:lnTo>
                    <a:pt x="242161" y="171052"/>
                  </a:lnTo>
                  <a:lnTo>
                    <a:pt x="211903" y="213447"/>
                  </a:lnTo>
                  <a:lnTo>
                    <a:pt x="168570" y="237483"/>
                  </a:lnTo>
                  <a:lnTo>
                    <a:pt x="136026" y="243163"/>
                  </a:lnTo>
                  <a:lnTo>
                    <a:pt x="119470" y="242867"/>
                  </a:lnTo>
                  <a:lnTo>
                    <a:pt x="71913" y="229305"/>
                  </a:lnTo>
                  <a:lnTo>
                    <a:pt x="33209" y="196502"/>
                  </a:lnTo>
                  <a:lnTo>
                    <a:pt x="10668" y="144165"/>
                  </a:lnTo>
                  <a:lnTo>
                    <a:pt x="9144" y="131973"/>
                  </a:lnTo>
                  <a:lnTo>
                    <a:pt x="9144" y="171717"/>
                  </a:lnTo>
                  <a:lnTo>
                    <a:pt x="39185" y="217845"/>
                  </a:lnTo>
                  <a:lnTo>
                    <a:pt x="86292" y="245975"/>
                  </a:lnTo>
                  <a:lnTo>
                    <a:pt x="121992" y="252688"/>
                  </a:lnTo>
                  <a:lnTo>
                    <a:pt x="140193" y="252498"/>
                  </a:lnTo>
                  <a:lnTo>
                    <a:pt x="192451" y="238011"/>
                  </a:lnTo>
                  <a:lnTo>
                    <a:pt x="234628" y="203116"/>
                  </a:lnTo>
                  <a:lnTo>
                    <a:pt x="244989" y="187052"/>
                  </a:lnTo>
                  <a:lnTo>
                    <a:pt x="251460" y="1722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1981962" y="4738654"/>
              <a:ext cx="260603" cy="252688"/>
            </a:xfrm>
            <a:custGeom>
              <a:avLst/>
              <a:gdLst/>
              <a:ahLst/>
              <a:cxnLst/>
              <a:rect l="l" t="t" r="r" b="b"/>
              <a:pathLst>
                <a:path w="260603" h="252688">
                  <a:moveTo>
                    <a:pt x="260604" y="125877"/>
                  </a:moveTo>
                  <a:lnTo>
                    <a:pt x="260604" y="119781"/>
                  </a:lnTo>
                  <a:lnTo>
                    <a:pt x="259842" y="112923"/>
                  </a:lnTo>
                  <a:lnTo>
                    <a:pt x="247926" y="72101"/>
                  </a:lnTo>
                  <a:lnTo>
                    <a:pt x="226659" y="40416"/>
                  </a:lnTo>
                  <a:lnTo>
                    <a:pt x="182250" y="9953"/>
                  </a:lnTo>
                  <a:lnTo>
                    <a:pt x="130092" y="0"/>
                  </a:lnTo>
                  <a:lnTo>
                    <a:pt x="112283" y="1208"/>
                  </a:lnTo>
                  <a:lnTo>
                    <a:pt x="61755" y="18407"/>
                  </a:lnTo>
                  <a:lnTo>
                    <a:pt x="21701" y="55920"/>
                  </a:lnTo>
                  <a:lnTo>
                    <a:pt x="4708" y="92183"/>
                  </a:lnTo>
                  <a:lnTo>
                    <a:pt x="0" y="113685"/>
                  </a:lnTo>
                  <a:lnTo>
                    <a:pt x="0" y="139593"/>
                  </a:lnTo>
                  <a:lnTo>
                    <a:pt x="1524" y="145689"/>
                  </a:lnTo>
                  <a:lnTo>
                    <a:pt x="7307" y="167507"/>
                  </a:lnTo>
                  <a:lnTo>
                    <a:pt x="9144" y="171717"/>
                  </a:lnTo>
                  <a:lnTo>
                    <a:pt x="9144" y="120543"/>
                  </a:lnTo>
                  <a:lnTo>
                    <a:pt x="9905" y="114447"/>
                  </a:lnTo>
                  <a:lnTo>
                    <a:pt x="21279" y="75888"/>
                  </a:lnTo>
                  <a:lnTo>
                    <a:pt x="54374" y="34607"/>
                  </a:lnTo>
                  <a:lnTo>
                    <a:pt x="99857" y="13044"/>
                  </a:lnTo>
                  <a:lnTo>
                    <a:pt x="133254" y="9539"/>
                  </a:lnTo>
                  <a:lnTo>
                    <a:pt x="150018" y="11028"/>
                  </a:lnTo>
                  <a:lnTo>
                    <a:pt x="197146" y="28386"/>
                  </a:lnTo>
                  <a:lnTo>
                    <a:pt x="233530" y="64948"/>
                  </a:lnTo>
                  <a:lnTo>
                    <a:pt x="251460" y="120543"/>
                  </a:lnTo>
                  <a:lnTo>
                    <a:pt x="251460" y="172282"/>
                  </a:lnTo>
                  <a:lnTo>
                    <a:pt x="252981" y="168810"/>
                  </a:lnTo>
                  <a:lnTo>
                    <a:pt x="258289" y="148411"/>
                  </a:lnTo>
                  <a:lnTo>
                    <a:pt x="260604" y="125877"/>
                  </a:lnTo>
                  <a:close/>
                </a:path>
                <a:path w="260603" h="252688">
                  <a:moveTo>
                    <a:pt x="251460" y="172282"/>
                  </a:moveTo>
                  <a:lnTo>
                    <a:pt x="251460" y="132735"/>
                  </a:lnTo>
                  <a:lnTo>
                    <a:pt x="248078" y="152892"/>
                  </a:lnTo>
                  <a:lnTo>
                    <a:pt x="242161" y="171052"/>
                  </a:lnTo>
                  <a:lnTo>
                    <a:pt x="211903" y="213447"/>
                  </a:lnTo>
                  <a:lnTo>
                    <a:pt x="168570" y="237483"/>
                  </a:lnTo>
                  <a:lnTo>
                    <a:pt x="136026" y="243163"/>
                  </a:lnTo>
                  <a:lnTo>
                    <a:pt x="119470" y="242867"/>
                  </a:lnTo>
                  <a:lnTo>
                    <a:pt x="71913" y="229305"/>
                  </a:lnTo>
                  <a:lnTo>
                    <a:pt x="33209" y="196502"/>
                  </a:lnTo>
                  <a:lnTo>
                    <a:pt x="10668" y="144165"/>
                  </a:lnTo>
                  <a:lnTo>
                    <a:pt x="9144" y="131973"/>
                  </a:lnTo>
                  <a:lnTo>
                    <a:pt x="9144" y="171717"/>
                  </a:lnTo>
                  <a:lnTo>
                    <a:pt x="39185" y="217845"/>
                  </a:lnTo>
                  <a:lnTo>
                    <a:pt x="86292" y="245975"/>
                  </a:lnTo>
                  <a:lnTo>
                    <a:pt x="121992" y="252688"/>
                  </a:lnTo>
                  <a:lnTo>
                    <a:pt x="140193" y="252498"/>
                  </a:lnTo>
                  <a:lnTo>
                    <a:pt x="192451" y="238011"/>
                  </a:lnTo>
                  <a:lnTo>
                    <a:pt x="234628" y="203116"/>
                  </a:lnTo>
                  <a:lnTo>
                    <a:pt x="244989" y="187052"/>
                  </a:lnTo>
                  <a:lnTo>
                    <a:pt x="251460" y="1722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990600" y="6018814"/>
              <a:ext cx="260604" cy="252656"/>
            </a:xfrm>
            <a:custGeom>
              <a:avLst/>
              <a:gdLst/>
              <a:ahLst/>
              <a:cxnLst/>
              <a:rect l="l" t="t" r="r" b="b"/>
              <a:pathLst>
                <a:path w="260604" h="252656">
                  <a:moveTo>
                    <a:pt x="260604" y="125877"/>
                  </a:moveTo>
                  <a:lnTo>
                    <a:pt x="260604" y="119781"/>
                  </a:lnTo>
                  <a:lnTo>
                    <a:pt x="259842" y="112923"/>
                  </a:lnTo>
                  <a:lnTo>
                    <a:pt x="247926" y="72101"/>
                  </a:lnTo>
                  <a:lnTo>
                    <a:pt x="226659" y="40416"/>
                  </a:lnTo>
                  <a:lnTo>
                    <a:pt x="182250" y="9953"/>
                  </a:lnTo>
                  <a:lnTo>
                    <a:pt x="130092" y="0"/>
                  </a:lnTo>
                  <a:lnTo>
                    <a:pt x="112283" y="1208"/>
                  </a:lnTo>
                  <a:lnTo>
                    <a:pt x="61755" y="18407"/>
                  </a:lnTo>
                  <a:lnTo>
                    <a:pt x="21701" y="55920"/>
                  </a:lnTo>
                  <a:lnTo>
                    <a:pt x="4708" y="92183"/>
                  </a:lnTo>
                  <a:lnTo>
                    <a:pt x="0" y="113685"/>
                  </a:lnTo>
                  <a:lnTo>
                    <a:pt x="0" y="139593"/>
                  </a:lnTo>
                  <a:lnTo>
                    <a:pt x="1524" y="145689"/>
                  </a:lnTo>
                  <a:lnTo>
                    <a:pt x="7305" y="167511"/>
                  </a:lnTo>
                  <a:lnTo>
                    <a:pt x="9144" y="171725"/>
                  </a:lnTo>
                  <a:lnTo>
                    <a:pt x="9144" y="120543"/>
                  </a:lnTo>
                  <a:lnTo>
                    <a:pt x="9905" y="114447"/>
                  </a:lnTo>
                  <a:lnTo>
                    <a:pt x="21279" y="75888"/>
                  </a:lnTo>
                  <a:lnTo>
                    <a:pt x="54374" y="34607"/>
                  </a:lnTo>
                  <a:lnTo>
                    <a:pt x="99857" y="13044"/>
                  </a:lnTo>
                  <a:lnTo>
                    <a:pt x="133254" y="9539"/>
                  </a:lnTo>
                  <a:lnTo>
                    <a:pt x="150018" y="11028"/>
                  </a:lnTo>
                  <a:lnTo>
                    <a:pt x="197146" y="28386"/>
                  </a:lnTo>
                  <a:lnTo>
                    <a:pt x="233530" y="64948"/>
                  </a:lnTo>
                  <a:lnTo>
                    <a:pt x="251460" y="120543"/>
                  </a:lnTo>
                  <a:lnTo>
                    <a:pt x="251460" y="172262"/>
                  </a:lnTo>
                  <a:lnTo>
                    <a:pt x="252986" y="168777"/>
                  </a:lnTo>
                  <a:lnTo>
                    <a:pt x="258293" y="148392"/>
                  </a:lnTo>
                  <a:lnTo>
                    <a:pt x="260604" y="125877"/>
                  </a:lnTo>
                  <a:close/>
                </a:path>
                <a:path w="260604" h="252656">
                  <a:moveTo>
                    <a:pt x="251460" y="172262"/>
                  </a:moveTo>
                  <a:lnTo>
                    <a:pt x="251460" y="132735"/>
                  </a:lnTo>
                  <a:lnTo>
                    <a:pt x="248005" y="152911"/>
                  </a:lnTo>
                  <a:lnTo>
                    <a:pt x="242034" y="171086"/>
                  </a:lnTo>
                  <a:lnTo>
                    <a:pt x="211710" y="213502"/>
                  </a:lnTo>
                  <a:lnTo>
                    <a:pt x="168416" y="237536"/>
                  </a:lnTo>
                  <a:lnTo>
                    <a:pt x="135931" y="243206"/>
                  </a:lnTo>
                  <a:lnTo>
                    <a:pt x="119408" y="242904"/>
                  </a:lnTo>
                  <a:lnTo>
                    <a:pt x="71942" y="229320"/>
                  </a:lnTo>
                  <a:lnTo>
                    <a:pt x="33276" y="196502"/>
                  </a:lnTo>
                  <a:lnTo>
                    <a:pt x="10668" y="144165"/>
                  </a:lnTo>
                  <a:lnTo>
                    <a:pt x="9144" y="131973"/>
                  </a:lnTo>
                  <a:lnTo>
                    <a:pt x="9144" y="171725"/>
                  </a:lnTo>
                  <a:lnTo>
                    <a:pt x="39182" y="217846"/>
                  </a:lnTo>
                  <a:lnTo>
                    <a:pt x="86293" y="245959"/>
                  </a:lnTo>
                  <a:lnTo>
                    <a:pt x="121995" y="252656"/>
                  </a:lnTo>
                  <a:lnTo>
                    <a:pt x="140198" y="252460"/>
                  </a:lnTo>
                  <a:lnTo>
                    <a:pt x="192459" y="237959"/>
                  </a:lnTo>
                  <a:lnTo>
                    <a:pt x="234637" y="203066"/>
                  </a:lnTo>
                  <a:lnTo>
                    <a:pt x="244997" y="187009"/>
                  </a:lnTo>
                  <a:lnTo>
                    <a:pt x="251460" y="1722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1974342" y="6011194"/>
              <a:ext cx="260603" cy="252656"/>
            </a:xfrm>
            <a:custGeom>
              <a:avLst/>
              <a:gdLst/>
              <a:ahLst/>
              <a:cxnLst/>
              <a:rect l="l" t="t" r="r" b="b"/>
              <a:pathLst>
                <a:path w="260603" h="252656">
                  <a:moveTo>
                    <a:pt x="260604" y="125877"/>
                  </a:moveTo>
                  <a:lnTo>
                    <a:pt x="260604" y="119781"/>
                  </a:lnTo>
                  <a:lnTo>
                    <a:pt x="259842" y="112923"/>
                  </a:lnTo>
                  <a:lnTo>
                    <a:pt x="247926" y="72101"/>
                  </a:lnTo>
                  <a:lnTo>
                    <a:pt x="226659" y="40416"/>
                  </a:lnTo>
                  <a:lnTo>
                    <a:pt x="182250" y="9953"/>
                  </a:lnTo>
                  <a:lnTo>
                    <a:pt x="130092" y="0"/>
                  </a:lnTo>
                  <a:lnTo>
                    <a:pt x="112283" y="1208"/>
                  </a:lnTo>
                  <a:lnTo>
                    <a:pt x="61755" y="18407"/>
                  </a:lnTo>
                  <a:lnTo>
                    <a:pt x="21701" y="55920"/>
                  </a:lnTo>
                  <a:lnTo>
                    <a:pt x="4708" y="92183"/>
                  </a:lnTo>
                  <a:lnTo>
                    <a:pt x="0" y="113685"/>
                  </a:lnTo>
                  <a:lnTo>
                    <a:pt x="0" y="139593"/>
                  </a:lnTo>
                  <a:lnTo>
                    <a:pt x="1524" y="145689"/>
                  </a:lnTo>
                  <a:lnTo>
                    <a:pt x="7305" y="167511"/>
                  </a:lnTo>
                  <a:lnTo>
                    <a:pt x="9144" y="171725"/>
                  </a:lnTo>
                  <a:lnTo>
                    <a:pt x="9144" y="120543"/>
                  </a:lnTo>
                  <a:lnTo>
                    <a:pt x="9905" y="114447"/>
                  </a:lnTo>
                  <a:lnTo>
                    <a:pt x="21279" y="75888"/>
                  </a:lnTo>
                  <a:lnTo>
                    <a:pt x="54374" y="34607"/>
                  </a:lnTo>
                  <a:lnTo>
                    <a:pt x="99857" y="13044"/>
                  </a:lnTo>
                  <a:lnTo>
                    <a:pt x="133254" y="9539"/>
                  </a:lnTo>
                  <a:lnTo>
                    <a:pt x="150018" y="11028"/>
                  </a:lnTo>
                  <a:lnTo>
                    <a:pt x="197146" y="28386"/>
                  </a:lnTo>
                  <a:lnTo>
                    <a:pt x="233530" y="64948"/>
                  </a:lnTo>
                  <a:lnTo>
                    <a:pt x="251460" y="120543"/>
                  </a:lnTo>
                  <a:lnTo>
                    <a:pt x="251460" y="172262"/>
                  </a:lnTo>
                  <a:lnTo>
                    <a:pt x="252986" y="168777"/>
                  </a:lnTo>
                  <a:lnTo>
                    <a:pt x="258293" y="148392"/>
                  </a:lnTo>
                  <a:lnTo>
                    <a:pt x="260604" y="125877"/>
                  </a:lnTo>
                  <a:close/>
                </a:path>
                <a:path w="260603" h="252656">
                  <a:moveTo>
                    <a:pt x="251460" y="172262"/>
                  </a:moveTo>
                  <a:lnTo>
                    <a:pt x="251460" y="132735"/>
                  </a:lnTo>
                  <a:lnTo>
                    <a:pt x="248005" y="152911"/>
                  </a:lnTo>
                  <a:lnTo>
                    <a:pt x="242034" y="171086"/>
                  </a:lnTo>
                  <a:lnTo>
                    <a:pt x="211710" y="213502"/>
                  </a:lnTo>
                  <a:lnTo>
                    <a:pt x="168416" y="237536"/>
                  </a:lnTo>
                  <a:lnTo>
                    <a:pt x="135931" y="243206"/>
                  </a:lnTo>
                  <a:lnTo>
                    <a:pt x="119408" y="242904"/>
                  </a:lnTo>
                  <a:lnTo>
                    <a:pt x="71942" y="229320"/>
                  </a:lnTo>
                  <a:lnTo>
                    <a:pt x="33276" y="196502"/>
                  </a:lnTo>
                  <a:lnTo>
                    <a:pt x="10668" y="144165"/>
                  </a:lnTo>
                  <a:lnTo>
                    <a:pt x="9144" y="131973"/>
                  </a:lnTo>
                  <a:lnTo>
                    <a:pt x="9144" y="171725"/>
                  </a:lnTo>
                  <a:lnTo>
                    <a:pt x="39182" y="217846"/>
                  </a:lnTo>
                  <a:lnTo>
                    <a:pt x="86293" y="245959"/>
                  </a:lnTo>
                  <a:lnTo>
                    <a:pt x="121995" y="252656"/>
                  </a:lnTo>
                  <a:lnTo>
                    <a:pt x="140198" y="252460"/>
                  </a:lnTo>
                  <a:lnTo>
                    <a:pt x="192459" y="237959"/>
                  </a:lnTo>
                  <a:lnTo>
                    <a:pt x="234637" y="203066"/>
                  </a:lnTo>
                  <a:lnTo>
                    <a:pt x="244997" y="187009"/>
                  </a:lnTo>
                  <a:lnTo>
                    <a:pt x="251460" y="1722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1124712" y="4994833"/>
              <a:ext cx="0" cy="1028700"/>
            </a:xfrm>
            <a:custGeom>
              <a:avLst/>
              <a:gdLst/>
              <a:ahLst/>
              <a:cxnLst/>
              <a:rect l="l" t="t" r="r" b="b"/>
              <a:pathLst>
                <a:path h="1028700">
                  <a:moveTo>
                    <a:pt x="0" y="0"/>
                  </a:moveTo>
                  <a:lnTo>
                    <a:pt x="0" y="1028700"/>
                  </a:lnTo>
                </a:path>
              </a:pathLst>
            </a:custGeom>
            <a:ln w="10413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1246632" y="6132500"/>
              <a:ext cx="739902" cy="17526"/>
            </a:xfrm>
            <a:custGeom>
              <a:avLst/>
              <a:gdLst/>
              <a:ahLst/>
              <a:cxnLst/>
              <a:rect l="l" t="t" r="r" b="b"/>
              <a:pathLst>
                <a:path w="739901" h="17525">
                  <a:moveTo>
                    <a:pt x="739902" y="9905"/>
                  </a:moveTo>
                  <a:lnTo>
                    <a:pt x="739902" y="0"/>
                  </a:lnTo>
                  <a:lnTo>
                    <a:pt x="0" y="7619"/>
                  </a:lnTo>
                  <a:lnTo>
                    <a:pt x="0" y="17525"/>
                  </a:lnTo>
                  <a:lnTo>
                    <a:pt x="739902" y="99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1269492" y="4872532"/>
              <a:ext cx="717041" cy="0"/>
            </a:xfrm>
            <a:custGeom>
              <a:avLst/>
              <a:gdLst/>
              <a:ahLst/>
              <a:cxnLst/>
              <a:rect l="l" t="t" r="r" b="b"/>
              <a:pathLst>
                <a:path w="717041">
                  <a:moveTo>
                    <a:pt x="717041" y="0"/>
                  </a:moveTo>
                  <a:lnTo>
                    <a:pt x="0" y="0"/>
                  </a:lnTo>
                </a:path>
              </a:pathLst>
            </a:custGeom>
            <a:ln w="11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2111502" y="4979594"/>
              <a:ext cx="16764" cy="1036319"/>
            </a:xfrm>
            <a:custGeom>
              <a:avLst/>
              <a:gdLst/>
              <a:ahLst/>
              <a:cxnLst/>
              <a:rect l="l" t="t" r="r" b="b"/>
              <a:pathLst>
                <a:path w="16764" h="1036320">
                  <a:moveTo>
                    <a:pt x="16764" y="0"/>
                  </a:moveTo>
                  <a:lnTo>
                    <a:pt x="7620" y="0"/>
                  </a:lnTo>
                  <a:lnTo>
                    <a:pt x="0" y="1036319"/>
                  </a:lnTo>
                  <a:lnTo>
                    <a:pt x="9144" y="1036319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1189482" y="4984165"/>
              <a:ext cx="823721" cy="1072134"/>
            </a:xfrm>
            <a:custGeom>
              <a:avLst/>
              <a:gdLst/>
              <a:ahLst/>
              <a:cxnLst/>
              <a:rect l="l" t="t" r="r" b="b"/>
              <a:pathLst>
                <a:path w="823722" h="1072134">
                  <a:moveTo>
                    <a:pt x="823722" y="1066800"/>
                  </a:moveTo>
                  <a:lnTo>
                    <a:pt x="7619" y="0"/>
                  </a:lnTo>
                  <a:lnTo>
                    <a:pt x="0" y="5334"/>
                  </a:lnTo>
                  <a:lnTo>
                    <a:pt x="816101" y="1072134"/>
                  </a:lnTo>
                  <a:lnTo>
                    <a:pt x="823722" y="1066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1197102" y="4961306"/>
              <a:ext cx="831342" cy="1072134"/>
            </a:xfrm>
            <a:custGeom>
              <a:avLst/>
              <a:gdLst/>
              <a:ahLst/>
              <a:cxnLst/>
              <a:rect l="l" t="t" r="r" b="b"/>
              <a:pathLst>
                <a:path w="831342" h="1072134">
                  <a:moveTo>
                    <a:pt x="831342" y="5333"/>
                  </a:moveTo>
                  <a:lnTo>
                    <a:pt x="823722" y="0"/>
                  </a:lnTo>
                  <a:lnTo>
                    <a:pt x="0" y="1066800"/>
                  </a:lnTo>
                  <a:lnTo>
                    <a:pt x="7620" y="1072134"/>
                  </a:lnTo>
                  <a:lnTo>
                    <a:pt x="831342" y="5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3917442" y="4648200"/>
              <a:ext cx="261365" cy="252491"/>
            </a:xfrm>
            <a:custGeom>
              <a:avLst/>
              <a:gdLst/>
              <a:ahLst/>
              <a:cxnLst/>
              <a:rect l="l" t="t" r="r" b="b"/>
              <a:pathLst>
                <a:path w="261365" h="252491">
                  <a:moveTo>
                    <a:pt x="261365" y="126415"/>
                  </a:moveTo>
                  <a:lnTo>
                    <a:pt x="261365" y="119557"/>
                  </a:lnTo>
                  <a:lnTo>
                    <a:pt x="260604" y="113461"/>
                  </a:lnTo>
                  <a:lnTo>
                    <a:pt x="248631" y="72623"/>
                  </a:lnTo>
                  <a:lnTo>
                    <a:pt x="227273" y="40857"/>
                  </a:lnTo>
                  <a:lnTo>
                    <a:pt x="182776" y="10216"/>
                  </a:lnTo>
                  <a:lnTo>
                    <a:pt x="130406" y="0"/>
                  </a:lnTo>
                  <a:lnTo>
                    <a:pt x="112566" y="1131"/>
                  </a:lnTo>
                  <a:lnTo>
                    <a:pt x="62019" y="18144"/>
                  </a:lnTo>
                  <a:lnTo>
                    <a:pt x="22105" y="55586"/>
                  </a:lnTo>
                  <a:lnTo>
                    <a:pt x="5323" y="91899"/>
                  </a:lnTo>
                  <a:lnTo>
                    <a:pt x="0" y="119557"/>
                  </a:lnTo>
                  <a:lnTo>
                    <a:pt x="0" y="132511"/>
                  </a:lnTo>
                  <a:lnTo>
                    <a:pt x="762" y="139369"/>
                  </a:lnTo>
                  <a:lnTo>
                    <a:pt x="1524" y="145465"/>
                  </a:lnTo>
                  <a:lnTo>
                    <a:pt x="7527" y="167225"/>
                  </a:lnTo>
                  <a:lnTo>
                    <a:pt x="9906" y="172571"/>
                  </a:lnTo>
                  <a:lnTo>
                    <a:pt x="9905" y="114223"/>
                  </a:lnTo>
                  <a:lnTo>
                    <a:pt x="14665" y="93762"/>
                  </a:lnTo>
                  <a:lnTo>
                    <a:pt x="42518" y="45779"/>
                  </a:lnTo>
                  <a:lnTo>
                    <a:pt x="84856" y="17708"/>
                  </a:lnTo>
                  <a:lnTo>
                    <a:pt x="134126" y="9310"/>
                  </a:lnTo>
                  <a:lnTo>
                    <a:pt x="150784" y="10841"/>
                  </a:lnTo>
                  <a:lnTo>
                    <a:pt x="197550" y="28301"/>
                  </a:lnTo>
                  <a:lnTo>
                    <a:pt x="233626" y="64873"/>
                  </a:lnTo>
                  <a:lnTo>
                    <a:pt x="251460" y="120319"/>
                  </a:lnTo>
                  <a:lnTo>
                    <a:pt x="251460" y="172900"/>
                  </a:lnTo>
                  <a:lnTo>
                    <a:pt x="253111" y="169234"/>
                  </a:lnTo>
                  <a:lnTo>
                    <a:pt x="258692" y="148895"/>
                  </a:lnTo>
                  <a:lnTo>
                    <a:pt x="261365" y="126415"/>
                  </a:lnTo>
                  <a:close/>
                </a:path>
                <a:path w="261365" h="252491">
                  <a:moveTo>
                    <a:pt x="251460" y="172900"/>
                  </a:moveTo>
                  <a:lnTo>
                    <a:pt x="251460" y="132511"/>
                  </a:lnTo>
                  <a:lnTo>
                    <a:pt x="248203" y="152480"/>
                  </a:lnTo>
                  <a:lnTo>
                    <a:pt x="242421" y="170512"/>
                  </a:lnTo>
                  <a:lnTo>
                    <a:pt x="212593" y="212820"/>
                  </a:lnTo>
                  <a:lnTo>
                    <a:pt x="169641" y="237069"/>
                  </a:lnTo>
                  <a:lnTo>
                    <a:pt x="137274" y="242968"/>
                  </a:lnTo>
                  <a:lnTo>
                    <a:pt x="120770" y="242784"/>
                  </a:lnTo>
                  <a:lnTo>
                    <a:pt x="73182" y="229486"/>
                  </a:lnTo>
                  <a:lnTo>
                    <a:pt x="34080" y="196697"/>
                  </a:lnTo>
                  <a:lnTo>
                    <a:pt x="10668" y="143941"/>
                  </a:lnTo>
                  <a:lnTo>
                    <a:pt x="9906" y="137845"/>
                  </a:lnTo>
                  <a:lnTo>
                    <a:pt x="9906" y="172571"/>
                  </a:lnTo>
                  <a:lnTo>
                    <a:pt x="39667" y="217493"/>
                  </a:lnTo>
                  <a:lnTo>
                    <a:pt x="86627" y="245685"/>
                  </a:lnTo>
                  <a:lnTo>
                    <a:pt x="122118" y="252491"/>
                  </a:lnTo>
                  <a:lnTo>
                    <a:pt x="140208" y="252360"/>
                  </a:lnTo>
                  <a:lnTo>
                    <a:pt x="192211" y="238079"/>
                  </a:lnTo>
                  <a:lnTo>
                    <a:pt x="234438" y="203404"/>
                  </a:lnTo>
                  <a:lnTo>
                    <a:pt x="244925" y="187411"/>
                  </a:lnTo>
                  <a:lnTo>
                    <a:pt x="251460" y="172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3856482" y="6048960"/>
              <a:ext cx="261365" cy="252684"/>
            </a:xfrm>
            <a:custGeom>
              <a:avLst/>
              <a:gdLst/>
              <a:ahLst/>
              <a:cxnLst/>
              <a:rect l="l" t="t" r="r" b="b"/>
              <a:pathLst>
                <a:path w="261365" h="252684">
                  <a:moveTo>
                    <a:pt x="261365" y="126211"/>
                  </a:moveTo>
                  <a:lnTo>
                    <a:pt x="260604" y="120115"/>
                  </a:lnTo>
                  <a:lnTo>
                    <a:pt x="260604" y="113257"/>
                  </a:lnTo>
                  <a:lnTo>
                    <a:pt x="255839" y="91758"/>
                  </a:lnTo>
                  <a:lnTo>
                    <a:pt x="238779" y="55538"/>
                  </a:lnTo>
                  <a:lnTo>
                    <a:pt x="198713" y="18161"/>
                  </a:lnTo>
                  <a:lnTo>
                    <a:pt x="148241" y="1144"/>
                  </a:lnTo>
                  <a:lnTo>
                    <a:pt x="130459" y="0"/>
                  </a:lnTo>
                  <a:lnTo>
                    <a:pt x="112681" y="1120"/>
                  </a:lnTo>
                  <a:lnTo>
                    <a:pt x="62276" y="18081"/>
                  </a:lnTo>
                  <a:lnTo>
                    <a:pt x="22358" y="55453"/>
                  </a:lnTo>
                  <a:lnTo>
                    <a:pt x="5441" y="91717"/>
                  </a:lnTo>
                  <a:lnTo>
                    <a:pt x="0" y="120115"/>
                  </a:lnTo>
                  <a:lnTo>
                    <a:pt x="0" y="133069"/>
                  </a:lnTo>
                  <a:lnTo>
                    <a:pt x="762" y="139165"/>
                  </a:lnTo>
                  <a:lnTo>
                    <a:pt x="1524" y="146023"/>
                  </a:lnTo>
                  <a:lnTo>
                    <a:pt x="7700" y="167853"/>
                  </a:lnTo>
                  <a:lnTo>
                    <a:pt x="9906" y="172734"/>
                  </a:lnTo>
                  <a:lnTo>
                    <a:pt x="9906" y="114781"/>
                  </a:lnTo>
                  <a:lnTo>
                    <a:pt x="14508" y="94358"/>
                  </a:lnTo>
                  <a:lnTo>
                    <a:pt x="42081" y="46382"/>
                  </a:lnTo>
                  <a:lnTo>
                    <a:pt x="84368" y="18211"/>
                  </a:lnTo>
                  <a:lnTo>
                    <a:pt x="133735" y="9677"/>
                  </a:lnTo>
                  <a:lnTo>
                    <a:pt x="150446" y="11166"/>
                  </a:lnTo>
                  <a:lnTo>
                    <a:pt x="197385" y="28551"/>
                  </a:lnTo>
                  <a:lnTo>
                    <a:pt x="233600" y="65177"/>
                  </a:lnTo>
                  <a:lnTo>
                    <a:pt x="251460" y="120877"/>
                  </a:lnTo>
                  <a:lnTo>
                    <a:pt x="251460" y="173010"/>
                  </a:lnTo>
                  <a:lnTo>
                    <a:pt x="253311" y="168857"/>
                  </a:lnTo>
                  <a:lnTo>
                    <a:pt x="258794" y="148584"/>
                  </a:lnTo>
                  <a:lnTo>
                    <a:pt x="261365" y="126211"/>
                  </a:lnTo>
                  <a:close/>
                </a:path>
                <a:path w="261365" h="252684">
                  <a:moveTo>
                    <a:pt x="251460" y="173010"/>
                  </a:moveTo>
                  <a:lnTo>
                    <a:pt x="251460" y="132307"/>
                  </a:lnTo>
                  <a:lnTo>
                    <a:pt x="248219" y="152542"/>
                  </a:lnTo>
                  <a:lnTo>
                    <a:pt x="242409" y="170773"/>
                  </a:lnTo>
                  <a:lnTo>
                    <a:pt x="212305" y="213336"/>
                  </a:lnTo>
                  <a:lnTo>
                    <a:pt x="168937" y="237470"/>
                  </a:lnTo>
                  <a:lnTo>
                    <a:pt x="136307" y="243173"/>
                  </a:lnTo>
                  <a:lnTo>
                    <a:pt x="119698" y="242875"/>
                  </a:lnTo>
                  <a:lnTo>
                    <a:pt x="71978" y="229254"/>
                  </a:lnTo>
                  <a:lnTo>
                    <a:pt x="33171" y="196307"/>
                  </a:lnTo>
                  <a:lnTo>
                    <a:pt x="10668" y="143737"/>
                  </a:lnTo>
                  <a:lnTo>
                    <a:pt x="9906" y="138403"/>
                  </a:lnTo>
                  <a:lnTo>
                    <a:pt x="9906" y="172734"/>
                  </a:lnTo>
                  <a:lnTo>
                    <a:pt x="40211" y="218122"/>
                  </a:lnTo>
                  <a:lnTo>
                    <a:pt x="87343" y="246091"/>
                  </a:lnTo>
                  <a:lnTo>
                    <a:pt x="122855" y="252684"/>
                  </a:lnTo>
                  <a:lnTo>
                    <a:pt x="140931" y="252441"/>
                  </a:lnTo>
                  <a:lnTo>
                    <a:pt x="192812" y="237852"/>
                  </a:lnTo>
                  <a:lnTo>
                    <a:pt x="234821" y="203005"/>
                  </a:lnTo>
                  <a:lnTo>
                    <a:pt x="245219" y="187006"/>
                  </a:lnTo>
                  <a:lnTo>
                    <a:pt x="251460" y="1730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4741152" y="5318155"/>
              <a:ext cx="260603" cy="252391"/>
            </a:xfrm>
            <a:custGeom>
              <a:avLst/>
              <a:gdLst/>
              <a:ahLst/>
              <a:cxnLst/>
              <a:rect l="l" t="t" r="r" b="b"/>
              <a:pathLst>
                <a:path w="260603" h="252391">
                  <a:moveTo>
                    <a:pt x="260604" y="126258"/>
                  </a:moveTo>
                  <a:lnTo>
                    <a:pt x="260604" y="119400"/>
                  </a:lnTo>
                  <a:lnTo>
                    <a:pt x="259842" y="113304"/>
                  </a:lnTo>
                  <a:lnTo>
                    <a:pt x="248090" y="72472"/>
                  </a:lnTo>
                  <a:lnTo>
                    <a:pt x="226930" y="40732"/>
                  </a:lnTo>
                  <a:lnTo>
                    <a:pt x="182675" y="10157"/>
                  </a:lnTo>
                  <a:lnTo>
                    <a:pt x="130425" y="0"/>
                  </a:lnTo>
                  <a:lnTo>
                    <a:pt x="112598" y="1147"/>
                  </a:lnTo>
                  <a:lnTo>
                    <a:pt x="61984" y="18178"/>
                  </a:lnTo>
                  <a:lnTo>
                    <a:pt x="21816" y="55571"/>
                  </a:lnTo>
                  <a:lnTo>
                    <a:pt x="4745" y="91802"/>
                  </a:lnTo>
                  <a:lnTo>
                    <a:pt x="0" y="113304"/>
                  </a:lnTo>
                  <a:lnTo>
                    <a:pt x="0" y="139212"/>
                  </a:lnTo>
                  <a:lnTo>
                    <a:pt x="1524" y="146070"/>
                  </a:lnTo>
                  <a:lnTo>
                    <a:pt x="7335" y="167718"/>
                  </a:lnTo>
                  <a:lnTo>
                    <a:pt x="9144" y="171825"/>
                  </a:lnTo>
                  <a:lnTo>
                    <a:pt x="9144" y="120162"/>
                  </a:lnTo>
                  <a:lnTo>
                    <a:pt x="9905" y="114066"/>
                  </a:lnTo>
                  <a:lnTo>
                    <a:pt x="21254" y="75573"/>
                  </a:lnTo>
                  <a:lnTo>
                    <a:pt x="54364" y="34410"/>
                  </a:lnTo>
                  <a:lnTo>
                    <a:pt x="99878" y="12958"/>
                  </a:lnTo>
                  <a:lnTo>
                    <a:pt x="133278" y="9505"/>
                  </a:lnTo>
                  <a:lnTo>
                    <a:pt x="150032" y="11011"/>
                  </a:lnTo>
                  <a:lnTo>
                    <a:pt x="197063" y="28366"/>
                  </a:lnTo>
                  <a:lnTo>
                    <a:pt x="233206" y="64818"/>
                  </a:lnTo>
                  <a:lnTo>
                    <a:pt x="250697" y="120162"/>
                  </a:lnTo>
                  <a:lnTo>
                    <a:pt x="251460" y="126258"/>
                  </a:lnTo>
                  <a:lnTo>
                    <a:pt x="251460" y="172245"/>
                  </a:lnTo>
                  <a:lnTo>
                    <a:pt x="252879" y="169031"/>
                  </a:lnTo>
                  <a:lnTo>
                    <a:pt x="258231" y="148712"/>
                  </a:lnTo>
                  <a:lnTo>
                    <a:pt x="260604" y="126258"/>
                  </a:lnTo>
                  <a:close/>
                </a:path>
                <a:path w="260603" h="252391">
                  <a:moveTo>
                    <a:pt x="251460" y="172245"/>
                  </a:moveTo>
                  <a:lnTo>
                    <a:pt x="251460" y="126258"/>
                  </a:lnTo>
                  <a:lnTo>
                    <a:pt x="250697" y="132354"/>
                  </a:lnTo>
                  <a:lnTo>
                    <a:pt x="247528" y="152548"/>
                  </a:lnTo>
                  <a:lnTo>
                    <a:pt x="223648" y="201108"/>
                  </a:lnTo>
                  <a:lnTo>
                    <a:pt x="183983" y="231395"/>
                  </a:lnTo>
                  <a:lnTo>
                    <a:pt x="135950" y="243092"/>
                  </a:lnTo>
                  <a:lnTo>
                    <a:pt x="119362" y="242805"/>
                  </a:lnTo>
                  <a:lnTo>
                    <a:pt x="71714" y="229227"/>
                  </a:lnTo>
                  <a:lnTo>
                    <a:pt x="33009" y="196325"/>
                  </a:lnTo>
                  <a:lnTo>
                    <a:pt x="10668" y="143784"/>
                  </a:lnTo>
                  <a:lnTo>
                    <a:pt x="9144" y="132354"/>
                  </a:lnTo>
                  <a:lnTo>
                    <a:pt x="9144" y="171825"/>
                  </a:lnTo>
                  <a:lnTo>
                    <a:pt x="39230" y="217703"/>
                  </a:lnTo>
                  <a:lnTo>
                    <a:pt x="86287" y="245686"/>
                  </a:lnTo>
                  <a:lnTo>
                    <a:pt x="121937" y="252391"/>
                  </a:lnTo>
                  <a:lnTo>
                    <a:pt x="140112" y="252221"/>
                  </a:lnTo>
                  <a:lnTo>
                    <a:pt x="192308" y="237867"/>
                  </a:lnTo>
                  <a:lnTo>
                    <a:pt x="234480" y="203179"/>
                  </a:lnTo>
                  <a:lnTo>
                    <a:pt x="244858" y="187193"/>
                  </a:lnTo>
                  <a:lnTo>
                    <a:pt x="251460" y="1722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3490722" y="5386625"/>
              <a:ext cx="260603" cy="252362"/>
            </a:xfrm>
            <a:custGeom>
              <a:avLst/>
              <a:gdLst/>
              <a:ahLst/>
              <a:cxnLst/>
              <a:rect l="l" t="t" r="r" b="b"/>
              <a:pathLst>
                <a:path w="260603" h="252362">
                  <a:moveTo>
                    <a:pt x="260604" y="126368"/>
                  </a:moveTo>
                  <a:lnTo>
                    <a:pt x="260604" y="113414"/>
                  </a:lnTo>
                  <a:lnTo>
                    <a:pt x="255887" y="91920"/>
                  </a:lnTo>
                  <a:lnTo>
                    <a:pt x="238872" y="55688"/>
                  </a:lnTo>
                  <a:lnTo>
                    <a:pt x="198780" y="18255"/>
                  </a:lnTo>
                  <a:lnTo>
                    <a:pt x="148218" y="1166"/>
                  </a:lnTo>
                  <a:lnTo>
                    <a:pt x="130402" y="0"/>
                  </a:lnTo>
                  <a:lnTo>
                    <a:pt x="112590" y="1102"/>
                  </a:lnTo>
                  <a:lnTo>
                    <a:pt x="62113" y="18037"/>
                  </a:lnTo>
                  <a:lnTo>
                    <a:pt x="22206" y="55457"/>
                  </a:lnTo>
                  <a:lnTo>
                    <a:pt x="5371" y="91810"/>
                  </a:lnTo>
                  <a:lnTo>
                    <a:pt x="0" y="120272"/>
                  </a:lnTo>
                  <a:lnTo>
                    <a:pt x="0" y="133226"/>
                  </a:lnTo>
                  <a:lnTo>
                    <a:pt x="1524" y="145418"/>
                  </a:lnTo>
                  <a:lnTo>
                    <a:pt x="7218" y="167153"/>
                  </a:lnTo>
                  <a:lnTo>
                    <a:pt x="9144" y="171588"/>
                  </a:lnTo>
                  <a:lnTo>
                    <a:pt x="9144" y="126368"/>
                  </a:lnTo>
                  <a:lnTo>
                    <a:pt x="9906" y="120272"/>
                  </a:lnTo>
                  <a:lnTo>
                    <a:pt x="21732" y="75663"/>
                  </a:lnTo>
                  <a:lnTo>
                    <a:pt x="55062" y="34472"/>
                  </a:lnTo>
                  <a:lnTo>
                    <a:pt x="100410" y="12996"/>
                  </a:lnTo>
                  <a:lnTo>
                    <a:pt x="133602" y="9534"/>
                  </a:lnTo>
                  <a:lnTo>
                    <a:pt x="150250" y="11037"/>
                  </a:lnTo>
                  <a:lnTo>
                    <a:pt x="197056" y="28396"/>
                  </a:lnTo>
                  <a:lnTo>
                    <a:pt x="233301" y="64874"/>
                  </a:lnTo>
                  <a:lnTo>
                    <a:pt x="251460" y="120272"/>
                  </a:lnTo>
                  <a:lnTo>
                    <a:pt x="251460" y="172667"/>
                  </a:lnTo>
                  <a:lnTo>
                    <a:pt x="252997" y="169176"/>
                  </a:lnTo>
                  <a:lnTo>
                    <a:pt x="258304" y="148843"/>
                  </a:lnTo>
                  <a:lnTo>
                    <a:pt x="260604" y="126368"/>
                  </a:lnTo>
                  <a:close/>
                </a:path>
                <a:path w="260603" h="252362">
                  <a:moveTo>
                    <a:pt x="251460" y="172667"/>
                  </a:moveTo>
                  <a:lnTo>
                    <a:pt x="251460" y="132464"/>
                  </a:lnTo>
                  <a:lnTo>
                    <a:pt x="248064" y="152730"/>
                  </a:lnTo>
                  <a:lnTo>
                    <a:pt x="242144" y="170978"/>
                  </a:lnTo>
                  <a:lnTo>
                    <a:pt x="211932" y="213529"/>
                  </a:lnTo>
                  <a:lnTo>
                    <a:pt x="168689" y="237590"/>
                  </a:lnTo>
                  <a:lnTo>
                    <a:pt x="136207" y="243235"/>
                  </a:lnTo>
                  <a:lnTo>
                    <a:pt x="119677" y="242910"/>
                  </a:lnTo>
                  <a:lnTo>
                    <a:pt x="72161" y="229235"/>
                  </a:lnTo>
                  <a:lnTo>
                    <a:pt x="33404" y="196314"/>
                  </a:lnTo>
                  <a:lnTo>
                    <a:pt x="10668" y="143894"/>
                  </a:lnTo>
                  <a:lnTo>
                    <a:pt x="9906" y="132464"/>
                  </a:lnTo>
                  <a:lnTo>
                    <a:pt x="9144" y="126368"/>
                  </a:lnTo>
                  <a:lnTo>
                    <a:pt x="9144" y="171588"/>
                  </a:lnTo>
                  <a:lnTo>
                    <a:pt x="38944" y="217375"/>
                  </a:lnTo>
                  <a:lnTo>
                    <a:pt x="86033" y="245552"/>
                  </a:lnTo>
                  <a:lnTo>
                    <a:pt x="121769" y="252362"/>
                  </a:lnTo>
                  <a:lnTo>
                    <a:pt x="139998" y="252236"/>
                  </a:lnTo>
                  <a:lnTo>
                    <a:pt x="192355" y="237978"/>
                  </a:lnTo>
                  <a:lnTo>
                    <a:pt x="234619" y="203330"/>
                  </a:lnTo>
                  <a:lnTo>
                    <a:pt x="244997" y="187345"/>
                  </a:lnTo>
                  <a:lnTo>
                    <a:pt x="251460" y="172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4374642" y="6146215"/>
              <a:ext cx="261365" cy="132542"/>
            </a:xfrm>
            <a:custGeom>
              <a:avLst/>
              <a:gdLst/>
              <a:ahLst/>
              <a:cxnLst/>
              <a:rect l="l" t="t" r="r" b="b"/>
              <a:pathLst>
                <a:path w="261365" h="132542">
                  <a:moveTo>
                    <a:pt x="762" y="12954"/>
                  </a:moveTo>
                  <a:lnTo>
                    <a:pt x="761" y="0"/>
                  </a:lnTo>
                  <a:lnTo>
                    <a:pt x="0" y="6858"/>
                  </a:lnTo>
                  <a:lnTo>
                    <a:pt x="762" y="12954"/>
                  </a:lnTo>
                  <a:close/>
                </a:path>
                <a:path w="261365" h="132542">
                  <a:moveTo>
                    <a:pt x="261365" y="6096"/>
                  </a:moveTo>
                  <a:lnTo>
                    <a:pt x="261365" y="0"/>
                  </a:lnTo>
                  <a:lnTo>
                    <a:pt x="260604" y="-6857"/>
                  </a:lnTo>
                  <a:lnTo>
                    <a:pt x="248470" y="-47700"/>
                  </a:lnTo>
                  <a:lnTo>
                    <a:pt x="227061" y="-79436"/>
                  </a:lnTo>
                  <a:lnTo>
                    <a:pt x="182639" y="-109980"/>
                  </a:lnTo>
                  <a:lnTo>
                    <a:pt x="130421" y="-120062"/>
                  </a:lnTo>
                  <a:lnTo>
                    <a:pt x="112637" y="-118879"/>
                  </a:lnTo>
                  <a:lnTo>
                    <a:pt x="62225" y="-101704"/>
                  </a:lnTo>
                  <a:lnTo>
                    <a:pt x="22318" y="-64104"/>
                  </a:lnTo>
                  <a:lnTo>
                    <a:pt x="5424" y="-27699"/>
                  </a:lnTo>
                  <a:lnTo>
                    <a:pt x="761" y="-6095"/>
                  </a:lnTo>
                  <a:lnTo>
                    <a:pt x="762" y="19812"/>
                  </a:lnTo>
                  <a:lnTo>
                    <a:pt x="1524" y="25908"/>
                  </a:lnTo>
                  <a:lnTo>
                    <a:pt x="7589" y="47640"/>
                  </a:lnTo>
                  <a:lnTo>
                    <a:pt x="9906" y="52797"/>
                  </a:lnTo>
                  <a:lnTo>
                    <a:pt x="9906" y="0"/>
                  </a:lnTo>
                  <a:lnTo>
                    <a:pt x="10667" y="-5333"/>
                  </a:lnTo>
                  <a:lnTo>
                    <a:pt x="21691" y="-43895"/>
                  </a:lnTo>
                  <a:lnTo>
                    <a:pt x="54656" y="-85154"/>
                  </a:lnTo>
                  <a:lnTo>
                    <a:pt x="100304" y="-106679"/>
                  </a:lnTo>
                  <a:lnTo>
                    <a:pt x="133873" y="-110161"/>
                  </a:lnTo>
                  <a:lnTo>
                    <a:pt x="150720" y="-108662"/>
                  </a:lnTo>
                  <a:lnTo>
                    <a:pt x="197994" y="-91290"/>
                  </a:lnTo>
                  <a:lnTo>
                    <a:pt x="234211" y="-54752"/>
                  </a:lnTo>
                  <a:lnTo>
                    <a:pt x="251460" y="762"/>
                  </a:lnTo>
                  <a:lnTo>
                    <a:pt x="251460" y="53491"/>
                  </a:lnTo>
                  <a:lnTo>
                    <a:pt x="253479" y="48928"/>
                  </a:lnTo>
                  <a:lnTo>
                    <a:pt x="258894" y="28578"/>
                  </a:lnTo>
                  <a:lnTo>
                    <a:pt x="261365" y="6096"/>
                  </a:lnTo>
                  <a:close/>
                </a:path>
                <a:path w="261365" h="132542">
                  <a:moveTo>
                    <a:pt x="251460" y="53491"/>
                  </a:moveTo>
                  <a:lnTo>
                    <a:pt x="251460" y="12954"/>
                  </a:lnTo>
                  <a:lnTo>
                    <a:pt x="248242" y="33007"/>
                  </a:lnTo>
                  <a:lnTo>
                    <a:pt x="242453" y="51082"/>
                  </a:lnTo>
                  <a:lnTo>
                    <a:pt x="212403" y="93315"/>
                  </a:lnTo>
                  <a:lnTo>
                    <a:pt x="169090" y="117308"/>
                  </a:lnTo>
                  <a:lnTo>
                    <a:pt x="136507" y="123010"/>
                  </a:lnTo>
                  <a:lnTo>
                    <a:pt x="119926" y="122737"/>
                  </a:lnTo>
                  <a:lnTo>
                    <a:pt x="72321" y="109275"/>
                  </a:lnTo>
                  <a:lnTo>
                    <a:pt x="33685" y="76599"/>
                  </a:lnTo>
                  <a:lnTo>
                    <a:pt x="11430" y="24384"/>
                  </a:lnTo>
                  <a:lnTo>
                    <a:pt x="9906" y="12192"/>
                  </a:lnTo>
                  <a:lnTo>
                    <a:pt x="9906" y="52797"/>
                  </a:lnTo>
                  <a:lnTo>
                    <a:pt x="39955" y="97796"/>
                  </a:lnTo>
                  <a:lnTo>
                    <a:pt x="87148" y="125841"/>
                  </a:lnTo>
                  <a:lnTo>
                    <a:pt x="122766" y="132542"/>
                  </a:lnTo>
                  <a:lnTo>
                    <a:pt x="140903" y="132359"/>
                  </a:lnTo>
                  <a:lnTo>
                    <a:pt x="192955" y="117932"/>
                  </a:lnTo>
                  <a:lnTo>
                    <a:pt x="235041" y="83144"/>
                  </a:lnTo>
                  <a:lnTo>
                    <a:pt x="245426" y="67124"/>
                  </a:lnTo>
                  <a:lnTo>
                    <a:pt x="251460" y="534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3678174" y="4863770"/>
              <a:ext cx="301752" cy="534924"/>
            </a:xfrm>
            <a:custGeom>
              <a:avLst/>
              <a:gdLst/>
              <a:ahLst/>
              <a:cxnLst/>
              <a:rect l="l" t="t" r="r" b="b"/>
              <a:pathLst>
                <a:path w="301752" h="534924">
                  <a:moveTo>
                    <a:pt x="32938" y="465799"/>
                  </a:moveTo>
                  <a:lnTo>
                    <a:pt x="3810" y="449580"/>
                  </a:lnTo>
                  <a:lnTo>
                    <a:pt x="0" y="534924"/>
                  </a:lnTo>
                  <a:lnTo>
                    <a:pt x="26670" y="516857"/>
                  </a:lnTo>
                  <a:lnTo>
                    <a:pt x="26670" y="477012"/>
                  </a:lnTo>
                  <a:lnTo>
                    <a:pt x="32938" y="465799"/>
                  </a:lnTo>
                  <a:close/>
                </a:path>
                <a:path w="301752" h="534924">
                  <a:moveTo>
                    <a:pt x="41280" y="470444"/>
                  </a:moveTo>
                  <a:lnTo>
                    <a:pt x="32938" y="465799"/>
                  </a:lnTo>
                  <a:lnTo>
                    <a:pt x="26670" y="477012"/>
                  </a:lnTo>
                  <a:lnTo>
                    <a:pt x="35052" y="481584"/>
                  </a:lnTo>
                  <a:lnTo>
                    <a:pt x="41280" y="470444"/>
                  </a:lnTo>
                  <a:close/>
                </a:path>
                <a:path w="301752" h="534924">
                  <a:moveTo>
                    <a:pt x="70866" y="486918"/>
                  </a:moveTo>
                  <a:lnTo>
                    <a:pt x="41280" y="470444"/>
                  </a:lnTo>
                  <a:lnTo>
                    <a:pt x="35052" y="481584"/>
                  </a:lnTo>
                  <a:lnTo>
                    <a:pt x="26670" y="477012"/>
                  </a:lnTo>
                  <a:lnTo>
                    <a:pt x="26670" y="516857"/>
                  </a:lnTo>
                  <a:lnTo>
                    <a:pt x="70866" y="486918"/>
                  </a:lnTo>
                  <a:close/>
                </a:path>
                <a:path w="301752" h="534924">
                  <a:moveTo>
                    <a:pt x="301752" y="4571"/>
                  </a:moveTo>
                  <a:lnTo>
                    <a:pt x="293370" y="0"/>
                  </a:lnTo>
                  <a:lnTo>
                    <a:pt x="32938" y="465799"/>
                  </a:lnTo>
                  <a:lnTo>
                    <a:pt x="41280" y="470444"/>
                  </a:lnTo>
                  <a:lnTo>
                    <a:pt x="301752" y="4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3674364" y="5617388"/>
              <a:ext cx="270510" cy="435863"/>
            </a:xfrm>
            <a:custGeom>
              <a:avLst/>
              <a:gdLst/>
              <a:ahLst/>
              <a:cxnLst/>
              <a:rect l="l" t="t" r="r" b="b"/>
              <a:pathLst>
                <a:path w="270510" h="435863">
                  <a:moveTo>
                    <a:pt x="234893" y="368671"/>
                  </a:moveTo>
                  <a:lnTo>
                    <a:pt x="7620" y="0"/>
                  </a:lnTo>
                  <a:lnTo>
                    <a:pt x="0" y="4572"/>
                  </a:lnTo>
                  <a:lnTo>
                    <a:pt x="226417" y="373795"/>
                  </a:lnTo>
                  <a:lnTo>
                    <a:pt x="234893" y="368671"/>
                  </a:lnTo>
                  <a:close/>
                </a:path>
                <a:path w="270510" h="435863">
                  <a:moveTo>
                    <a:pt x="241554" y="417880"/>
                  </a:moveTo>
                  <a:lnTo>
                    <a:pt x="241554" y="379476"/>
                  </a:lnTo>
                  <a:lnTo>
                    <a:pt x="233172" y="384810"/>
                  </a:lnTo>
                  <a:lnTo>
                    <a:pt x="226417" y="373795"/>
                  </a:lnTo>
                  <a:lnTo>
                    <a:pt x="198120" y="390906"/>
                  </a:lnTo>
                  <a:lnTo>
                    <a:pt x="241554" y="417880"/>
                  </a:lnTo>
                  <a:close/>
                </a:path>
                <a:path w="270510" h="435863">
                  <a:moveTo>
                    <a:pt x="241554" y="379476"/>
                  </a:moveTo>
                  <a:lnTo>
                    <a:pt x="234893" y="368671"/>
                  </a:lnTo>
                  <a:lnTo>
                    <a:pt x="226417" y="373795"/>
                  </a:lnTo>
                  <a:lnTo>
                    <a:pt x="233172" y="384810"/>
                  </a:lnTo>
                  <a:lnTo>
                    <a:pt x="241554" y="379476"/>
                  </a:lnTo>
                  <a:close/>
                </a:path>
                <a:path w="270510" h="435863">
                  <a:moveTo>
                    <a:pt x="270510" y="435864"/>
                  </a:moveTo>
                  <a:lnTo>
                    <a:pt x="263652" y="351282"/>
                  </a:lnTo>
                  <a:lnTo>
                    <a:pt x="234893" y="368671"/>
                  </a:lnTo>
                  <a:lnTo>
                    <a:pt x="241554" y="379476"/>
                  </a:lnTo>
                  <a:lnTo>
                    <a:pt x="241554" y="417880"/>
                  </a:lnTo>
                  <a:lnTo>
                    <a:pt x="270510" y="435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4046982" y="4895012"/>
              <a:ext cx="419100" cy="1143000"/>
            </a:xfrm>
            <a:custGeom>
              <a:avLst/>
              <a:gdLst/>
              <a:ahLst/>
              <a:cxnLst/>
              <a:rect l="l" t="t" r="r" b="b"/>
              <a:pathLst>
                <a:path w="419100" h="1143000">
                  <a:moveTo>
                    <a:pt x="388177" y="1070035"/>
                  </a:moveTo>
                  <a:lnTo>
                    <a:pt x="9144" y="0"/>
                  </a:lnTo>
                  <a:lnTo>
                    <a:pt x="0" y="3048"/>
                  </a:lnTo>
                  <a:lnTo>
                    <a:pt x="379084" y="1073227"/>
                  </a:lnTo>
                  <a:lnTo>
                    <a:pt x="388177" y="1070035"/>
                  </a:lnTo>
                  <a:close/>
                </a:path>
                <a:path w="419100" h="1143000">
                  <a:moveTo>
                    <a:pt x="392430" y="1127063"/>
                  </a:moveTo>
                  <a:lnTo>
                    <a:pt x="392430" y="1082040"/>
                  </a:lnTo>
                  <a:lnTo>
                    <a:pt x="383286" y="1085088"/>
                  </a:lnTo>
                  <a:lnTo>
                    <a:pt x="379084" y="1073227"/>
                  </a:lnTo>
                  <a:lnTo>
                    <a:pt x="347472" y="1084326"/>
                  </a:lnTo>
                  <a:lnTo>
                    <a:pt x="392430" y="1127063"/>
                  </a:lnTo>
                  <a:close/>
                </a:path>
                <a:path w="419100" h="1143000">
                  <a:moveTo>
                    <a:pt x="392430" y="1082040"/>
                  </a:moveTo>
                  <a:lnTo>
                    <a:pt x="388177" y="1070035"/>
                  </a:lnTo>
                  <a:lnTo>
                    <a:pt x="379084" y="1073227"/>
                  </a:lnTo>
                  <a:lnTo>
                    <a:pt x="383286" y="1085088"/>
                  </a:lnTo>
                  <a:lnTo>
                    <a:pt x="392430" y="1082040"/>
                  </a:lnTo>
                  <a:close/>
                </a:path>
                <a:path w="419100" h="1143000">
                  <a:moveTo>
                    <a:pt x="419100" y="1059180"/>
                  </a:moveTo>
                  <a:lnTo>
                    <a:pt x="388177" y="1070035"/>
                  </a:lnTo>
                  <a:lnTo>
                    <a:pt x="392430" y="1082040"/>
                  </a:lnTo>
                  <a:lnTo>
                    <a:pt x="392430" y="1127063"/>
                  </a:lnTo>
                  <a:lnTo>
                    <a:pt x="409194" y="1143000"/>
                  </a:lnTo>
                  <a:lnTo>
                    <a:pt x="419100" y="1059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4097274" y="6135547"/>
              <a:ext cx="290322" cy="76200"/>
            </a:xfrm>
            <a:custGeom>
              <a:avLst/>
              <a:gdLst/>
              <a:ahLst/>
              <a:cxnLst/>
              <a:rect l="l" t="t" r="r" b="b"/>
              <a:pathLst>
                <a:path w="290322" h="76200">
                  <a:moveTo>
                    <a:pt x="213888" y="33192"/>
                  </a:moveTo>
                  <a:lnTo>
                    <a:pt x="762" y="27432"/>
                  </a:lnTo>
                  <a:lnTo>
                    <a:pt x="0" y="37338"/>
                  </a:lnTo>
                  <a:lnTo>
                    <a:pt x="213612" y="42372"/>
                  </a:lnTo>
                  <a:lnTo>
                    <a:pt x="213888" y="33192"/>
                  </a:lnTo>
                  <a:close/>
                </a:path>
                <a:path w="290322" h="76200">
                  <a:moveTo>
                    <a:pt x="226314" y="69745"/>
                  </a:moveTo>
                  <a:lnTo>
                    <a:pt x="226314" y="42672"/>
                  </a:lnTo>
                  <a:lnTo>
                    <a:pt x="213612" y="42372"/>
                  </a:lnTo>
                  <a:lnTo>
                    <a:pt x="212598" y="76200"/>
                  </a:lnTo>
                  <a:lnTo>
                    <a:pt x="226314" y="69745"/>
                  </a:lnTo>
                  <a:close/>
                </a:path>
                <a:path w="290322" h="76200">
                  <a:moveTo>
                    <a:pt x="226314" y="42672"/>
                  </a:moveTo>
                  <a:lnTo>
                    <a:pt x="226314" y="33528"/>
                  </a:lnTo>
                  <a:lnTo>
                    <a:pt x="213888" y="33192"/>
                  </a:lnTo>
                  <a:lnTo>
                    <a:pt x="213612" y="42372"/>
                  </a:lnTo>
                  <a:lnTo>
                    <a:pt x="226314" y="42672"/>
                  </a:lnTo>
                  <a:close/>
                </a:path>
                <a:path w="290322" h="76200">
                  <a:moveTo>
                    <a:pt x="290322" y="39624"/>
                  </a:moveTo>
                  <a:lnTo>
                    <a:pt x="214884" y="0"/>
                  </a:lnTo>
                  <a:lnTo>
                    <a:pt x="213888" y="33192"/>
                  </a:lnTo>
                  <a:lnTo>
                    <a:pt x="226314" y="33528"/>
                  </a:lnTo>
                  <a:lnTo>
                    <a:pt x="226314" y="69745"/>
                  </a:lnTo>
                  <a:lnTo>
                    <a:pt x="290322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4155186" y="4847006"/>
              <a:ext cx="605790" cy="536448"/>
            </a:xfrm>
            <a:custGeom>
              <a:avLst/>
              <a:gdLst/>
              <a:ahLst/>
              <a:cxnLst/>
              <a:rect l="l" t="t" r="r" b="b"/>
              <a:pathLst>
                <a:path w="605790" h="536448">
                  <a:moveTo>
                    <a:pt x="551531" y="482489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545093" y="489804"/>
                  </a:lnTo>
                  <a:lnTo>
                    <a:pt x="551531" y="482489"/>
                  </a:lnTo>
                  <a:close/>
                </a:path>
                <a:path w="605790" h="536448">
                  <a:moveTo>
                    <a:pt x="560832" y="524375"/>
                  </a:moveTo>
                  <a:lnTo>
                    <a:pt x="560832" y="490728"/>
                  </a:lnTo>
                  <a:lnTo>
                    <a:pt x="554736" y="498348"/>
                  </a:lnTo>
                  <a:lnTo>
                    <a:pt x="545093" y="489804"/>
                  </a:lnTo>
                  <a:lnTo>
                    <a:pt x="523494" y="514350"/>
                  </a:lnTo>
                  <a:lnTo>
                    <a:pt x="560832" y="524375"/>
                  </a:lnTo>
                  <a:close/>
                </a:path>
                <a:path w="605790" h="536448">
                  <a:moveTo>
                    <a:pt x="560832" y="490728"/>
                  </a:moveTo>
                  <a:lnTo>
                    <a:pt x="551531" y="482489"/>
                  </a:lnTo>
                  <a:lnTo>
                    <a:pt x="545093" y="489804"/>
                  </a:lnTo>
                  <a:lnTo>
                    <a:pt x="554736" y="498348"/>
                  </a:lnTo>
                  <a:lnTo>
                    <a:pt x="560832" y="490728"/>
                  </a:lnTo>
                  <a:close/>
                </a:path>
                <a:path w="605790" h="536448">
                  <a:moveTo>
                    <a:pt x="605790" y="536448"/>
                  </a:moveTo>
                  <a:lnTo>
                    <a:pt x="573786" y="457200"/>
                  </a:lnTo>
                  <a:lnTo>
                    <a:pt x="551531" y="482489"/>
                  </a:lnTo>
                  <a:lnTo>
                    <a:pt x="560832" y="490728"/>
                  </a:lnTo>
                  <a:lnTo>
                    <a:pt x="560832" y="524375"/>
                  </a:lnTo>
                  <a:lnTo>
                    <a:pt x="605790" y="536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6086094" y="4963939"/>
              <a:ext cx="260603" cy="251840"/>
            </a:xfrm>
            <a:custGeom>
              <a:avLst/>
              <a:gdLst/>
              <a:ahLst/>
              <a:cxnLst/>
              <a:rect l="l" t="t" r="r" b="b"/>
              <a:pathLst>
                <a:path w="260603" h="251840">
                  <a:moveTo>
                    <a:pt x="260604" y="126144"/>
                  </a:moveTo>
                  <a:lnTo>
                    <a:pt x="260604" y="119286"/>
                  </a:lnTo>
                  <a:lnTo>
                    <a:pt x="259842" y="113190"/>
                  </a:lnTo>
                  <a:lnTo>
                    <a:pt x="247845" y="72467"/>
                  </a:lnTo>
                  <a:lnTo>
                    <a:pt x="226545" y="40783"/>
                  </a:lnTo>
                  <a:lnTo>
                    <a:pt x="182247" y="10211"/>
                  </a:lnTo>
                  <a:lnTo>
                    <a:pt x="130121" y="0"/>
                  </a:lnTo>
                  <a:lnTo>
                    <a:pt x="112364" y="1122"/>
                  </a:lnTo>
                  <a:lnTo>
                    <a:pt x="62027" y="18080"/>
                  </a:lnTo>
                  <a:lnTo>
                    <a:pt x="22206" y="55430"/>
                  </a:lnTo>
                  <a:lnTo>
                    <a:pt x="5383" y="91668"/>
                  </a:lnTo>
                  <a:lnTo>
                    <a:pt x="0" y="120048"/>
                  </a:lnTo>
                  <a:lnTo>
                    <a:pt x="0" y="133002"/>
                  </a:lnTo>
                  <a:lnTo>
                    <a:pt x="1524" y="145194"/>
                  </a:lnTo>
                  <a:lnTo>
                    <a:pt x="7581" y="166877"/>
                  </a:lnTo>
                  <a:lnTo>
                    <a:pt x="9906" y="172066"/>
                  </a:lnTo>
                  <a:lnTo>
                    <a:pt x="9905" y="113952"/>
                  </a:lnTo>
                  <a:lnTo>
                    <a:pt x="14602" y="93671"/>
                  </a:lnTo>
                  <a:lnTo>
                    <a:pt x="42213" y="46020"/>
                  </a:lnTo>
                  <a:lnTo>
                    <a:pt x="84275" y="18031"/>
                  </a:lnTo>
                  <a:lnTo>
                    <a:pt x="133292" y="9544"/>
                  </a:lnTo>
                  <a:lnTo>
                    <a:pt x="149882" y="11021"/>
                  </a:lnTo>
                  <a:lnTo>
                    <a:pt x="196517" y="28287"/>
                  </a:lnTo>
                  <a:lnTo>
                    <a:pt x="232620" y="64683"/>
                  </a:lnTo>
                  <a:lnTo>
                    <a:pt x="250697" y="120048"/>
                  </a:lnTo>
                  <a:lnTo>
                    <a:pt x="250697" y="172541"/>
                  </a:lnTo>
                  <a:lnTo>
                    <a:pt x="252367" y="168831"/>
                  </a:lnTo>
                  <a:lnTo>
                    <a:pt x="257930" y="148555"/>
                  </a:lnTo>
                  <a:lnTo>
                    <a:pt x="260604" y="126144"/>
                  </a:lnTo>
                  <a:close/>
                </a:path>
                <a:path w="260603" h="251840">
                  <a:moveTo>
                    <a:pt x="250697" y="172541"/>
                  </a:moveTo>
                  <a:lnTo>
                    <a:pt x="250697" y="132240"/>
                  </a:lnTo>
                  <a:lnTo>
                    <a:pt x="247369" y="152307"/>
                  </a:lnTo>
                  <a:lnTo>
                    <a:pt x="241518" y="170394"/>
                  </a:lnTo>
                  <a:lnTo>
                    <a:pt x="211509" y="212650"/>
                  </a:lnTo>
                  <a:lnTo>
                    <a:pt x="168453" y="236650"/>
                  </a:lnTo>
                  <a:lnTo>
                    <a:pt x="136078" y="242349"/>
                  </a:lnTo>
                  <a:lnTo>
                    <a:pt x="119595" y="242073"/>
                  </a:lnTo>
                  <a:lnTo>
                    <a:pt x="72182" y="228597"/>
                  </a:lnTo>
                  <a:lnTo>
                    <a:pt x="33457" y="195904"/>
                  </a:lnTo>
                  <a:lnTo>
                    <a:pt x="10668" y="143670"/>
                  </a:lnTo>
                  <a:lnTo>
                    <a:pt x="9906" y="137574"/>
                  </a:lnTo>
                  <a:lnTo>
                    <a:pt x="9906" y="172066"/>
                  </a:lnTo>
                  <a:lnTo>
                    <a:pt x="39753" y="216971"/>
                  </a:lnTo>
                  <a:lnTo>
                    <a:pt x="86594" y="245061"/>
                  </a:lnTo>
                  <a:lnTo>
                    <a:pt x="121954" y="251840"/>
                  </a:lnTo>
                  <a:lnTo>
                    <a:pt x="139969" y="251707"/>
                  </a:lnTo>
                  <a:lnTo>
                    <a:pt x="191741" y="237466"/>
                  </a:lnTo>
                  <a:lnTo>
                    <a:pt x="233774" y="202896"/>
                  </a:lnTo>
                  <a:lnTo>
                    <a:pt x="244214" y="186952"/>
                  </a:lnTo>
                  <a:lnTo>
                    <a:pt x="250697" y="172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7069074" y="5880173"/>
              <a:ext cx="259842" cy="252982"/>
            </a:xfrm>
            <a:custGeom>
              <a:avLst/>
              <a:gdLst/>
              <a:ahLst/>
              <a:cxnLst/>
              <a:rect l="l" t="t" r="r" b="b"/>
              <a:pathLst>
                <a:path w="259842" h="252982">
                  <a:moveTo>
                    <a:pt x="259842" y="126596"/>
                  </a:moveTo>
                  <a:lnTo>
                    <a:pt x="259842" y="119738"/>
                  </a:lnTo>
                  <a:lnTo>
                    <a:pt x="259079" y="113642"/>
                  </a:lnTo>
                  <a:lnTo>
                    <a:pt x="247673" y="72668"/>
                  </a:lnTo>
                  <a:lnTo>
                    <a:pt x="226677" y="40827"/>
                  </a:lnTo>
                  <a:lnTo>
                    <a:pt x="182440" y="10168"/>
                  </a:lnTo>
                  <a:lnTo>
                    <a:pt x="130092" y="0"/>
                  </a:lnTo>
                  <a:lnTo>
                    <a:pt x="112237" y="1158"/>
                  </a:lnTo>
                  <a:lnTo>
                    <a:pt x="61644" y="18256"/>
                  </a:lnTo>
                  <a:lnTo>
                    <a:pt x="21792" y="55763"/>
                  </a:lnTo>
                  <a:lnTo>
                    <a:pt x="5182" y="92088"/>
                  </a:lnTo>
                  <a:lnTo>
                    <a:pt x="0" y="120500"/>
                  </a:lnTo>
                  <a:lnTo>
                    <a:pt x="0" y="133454"/>
                  </a:lnTo>
                  <a:lnTo>
                    <a:pt x="762" y="139550"/>
                  </a:lnTo>
                  <a:lnTo>
                    <a:pt x="1524" y="146408"/>
                  </a:lnTo>
                  <a:lnTo>
                    <a:pt x="7310" y="168159"/>
                  </a:lnTo>
                  <a:lnTo>
                    <a:pt x="9144" y="172353"/>
                  </a:lnTo>
                  <a:lnTo>
                    <a:pt x="9144" y="120500"/>
                  </a:lnTo>
                  <a:lnTo>
                    <a:pt x="9905" y="114404"/>
                  </a:lnTo>
                  <a:lnTo>
                    <a:pt x="21283" y="75859"/>
                  </a:lnTo>
                  <a:lnTo>
                    <a:pt x="54312" y="34584"/>
                  </a:lnTo>
                  <a:lnTo>
                    <a:pt x="99668" y="13014"/>
                  </a:lnTo>
                  <a:lnTo>
                    <a:pt x="132959" y="9501"/>
                  </a:lnTo>
                  <a:lnTo>
                    <a:pt x="149667" y="10985"/>
                  </a:lnTo>
                  <a:lnTo>
                    <a:pt x="196627" y="28333"/>
                  </a:lnTo>
                  <a:lnTo>
                    <a:pt x="232865" y="64893"/>
                  </a:lnTo>
                  <a:lnTo>
                    <a:pt x="250697" y="120500"/>
                  </a:lnTo>
                  <a:lnTo>
                    <a:pt x="250697" y="172755"/>
                  </a:lnTo>
                  <a:lnTo>
                    <a:pt x="252196" y="169344"/>
                  </a:lnTo>
                  <a:lnTo>
                    <a:pt x="257508" y="149030"/>
                  </a:lnTo>
                  <a:lnTo>
                    <a:pt x="259842" y="126596"/>
                  </a:lnTo>
                  <a:close/>
                </a:path>
                <a:path w="259842" h="252982">
                  <a:moveTo>
                    <a:pt x="250697" y="172755"/>
                  </a:moveTo>
                  <a:lnTo>
                    <a:pt x="250697" y="132692"/>
                  </a:lnTo>
                  <a:lnTo>
                    <a:pt x="247421" y="152898"/>
                  </a:lnTo>
                  <a:lnTo>
                    <a:pt x="241585" y="171109"/>
                  </a:lnTo>
                  <a:lnTo>
                    <a:pt x="211450" y="213656"/>
                  </a:lnTo>
                  <a:lnTo>
                    <a:pt x="168124" y="237819"/>
                  </a:lnTo>
                  <a:lnTo>
                    <a:pt x="135559" y="243554"/>
                  </a:lnTo>
                  <a:lnTo>
                    <a:pt x="118994" y="243273"/>
                  </a:lnTo>
                  <a:lnTo>
                    <a:pt x="71449" y="229692"/>
                  </a:lnTo>
                  <a:lnTo>
                    <a:pt x="32878" y="196750"/>
                  </a:lnTo>
                  <a:lnTo>
                    <a:pt x="10668" y="144122"/>
                  </a:lnTo>
                  <a:lnTo>
                    <a:pt x="9144" y="132692"/>
                  </a:lnTo>
                  <a:lnTo>
                    <a:pt x="9144" y="172353"/>
                  </a:lnTo>
                  <a:lnTo>
                    <a:pt x="39116" y="218320"/>
                  </a:lnTo>
                  <a:lnTo>
                    <a:pt x="86066" y="246322"/>
                  </a:lnTo>
                  <a:lnTo>
                    <a:pt x="121636" y="252982"/>
                  </a:lnTo>
                  <a:lnTo>
                    <a:pt x="139769" y="252779"/>
                  </a:lnTo>
                  <a:lnTo>
                    <a:pt x="191837" y="238306"/>
                  </a:lnTo>
                  <a:lnTo>
                    <a:pt x="233880" y="203518"/>
                  </a:lnTo>
                  <a:lnTo>
                    <a:pt x="244216" y="187514"/>
                  </a:lnTo>
                  <a:lnTo>
                    <a:pt x="250697" y="1727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6070092" y="5903738"/>
              <a:ext cx="260603" cy="251841"/>
            </a:xfrm>
            <a:custGeom>
              <a:avLst/>
              <a:gdLst/>
              <a:ahLst/>
              <a:cxnLst/>
              <a:rect l="l" t="t" r="r" b="b"/>
              <a:pathLst>
                <a:path w="260603" h="251841">
                  <a:moveTo>
                    <a:pt x="260604" y="125891"/>
                  </a:moveTo>
                  <a:lnTo>
                    <a:pt x="260604" y="119033"/>
                  </a:lnTo>
                  <a:lnTo>
                    <a:pt x="259842" y="112937"/>
                  </a:lnTo>
                  <a:lnTo>
                    <a:pt x="247701" y="72239"/>
                  </a:lnTo>
                  <a:lnTo>
                    <a:pt x="226382" y="40602"/>
                  </a:lnTo>
                  <a:lnTo>
                    <a:pt x="182211" y="10125"/>
                  </a:lnTo>
                  <a:lnTo>
                    <a:pt x="130297" y="0"/>
                  </a:lnTo>
                  <a:lnTo>
                    <a:pt x="112610" y="1143"/>
                  </a:lnTo>
                  <a:lnTo>
                    <a:pt x="62417" y="18118"/>
                  </a:lnTo>
                  <a:lnTo>
                    <a:pt x="22553" y="55390"/>
                  </a:lnTo>
                  <a:lnTo>
                    <a:pt x="5539" y="91504"/>
                  </a:lnTo>
                  <a:lnTo>
                    <a:pt x="0" y="119795"/>
                  </a:lnTo>
                  <a:lnTo>
                    <a:pt x="0" y="132749"/>
                  </a:lnTo>
                  <a:lnTo>
                    <a:pt x="762" y="138845"/>
                  </a:lnTo>
                  <a:lnTo>
                    <a:pt x="1524" y="145703"/>
                  </a:lnTo>
                  <a:lnTo>
                    <a:pt x="7631" y="167316"/>
                  </a:lnTo>
                  <a:lnTo>
                    <a:pt x="9906" y="172345"/>
                  </a:lnTo>
                  <a:lnTo>
                    <a:pt x="9906" y="119795"/>
                  </a:lnTo>
                  <a:lnTo>
                    <a:pt x="10667" y="113699"/>
                  </a:lnTo>
                  <a:lnTo>
                    <a:pt x="21819" y="75464"/>
                  </a:lnTo>
                  <a:lnTo>
                    <a:pt x="54705" y="34537"/>
                  </a:lnTo>
                  <a:lnTo>
                    <a:pt x="100067" y="13167"/>
                  </a:lnTo>
                  <a:lnTo>
                    <a:pt x="133397" y="9701"/>
                  </a:lnTo>
                  <a:lnTo>
                    <a:pt x="150125" y="11182"/>
                  </a:lnTo>
                  <a:lnTo>
                    <a:pt x="197102" y="28407"/>
                  </a:lnTo>
                  <a:lnTo>
                    <a:pt x="233219" y="64670"/>
                  </a:lnTo>
                  <a:lnTo>
                    <a:pt x="250697" y="119795"/>
                  </a:lnTo>
                  <a:lnTo>
                    <a:pt x="250697" y="172889"/>
                  </a:lnTo>
                  <a:lnTo>
                    <a:pt x="252607" y="168596"/>
                  </a:lnTo>
                  <a:lnTo>
                    <a:pt x="258061" y="148310"/>
                  </a:lnTo>
                  <a:lnTo>
                    <a:pt x="260604" y="125891"/>
                  </a:lnTo>
                  <a:close/>
                </a:path>
                <a:path w="260603" h="251841">
                  <a:moveTo>
                    <a:pt x="250697" y="172889"/>
                  </a:moveTo>
                  <a:lnTo>
                    <a:pt x="250697" y="131987"/>
                  </a:lnTo>
                  <a:lnTo>
                    <a:pt x="247532" y="152126"/>
                  </a:lnTo>
                  <a:lnTo>
                    <a:pt x="241802" y="170269"/>
                  </a:lnTo>
                  <a:lnTo>
                    <a:pt x="211952" y="212621"/>
                  </a:lnTo>
                  <a:lnTo>
                    <a:pt x="168828" y="236630"/>
                  </a:lnTo>
                  <a:lnTo>
                    <a:pt x="136336" y="242301"/>
                  </a:lnTo>
                  <a:lnTo>
                    <a:pt x="119784" y="242004"/>
                  </a:lnTo>
                  <a:lnTo>
                    <a:pt x="72174" y="228455"/>
                  </a:lnTo>
                  <a:lnTo>
                    <a:pt x="33350" y="195689"/>
                  </a:lnTo>
                  <a:lnTo>
                    <a:pt x="10668" y="143417"/>
                  </a:lnTo>
                  <a:lnTo>
                    <a:pt x="9906" y="138083"/>
                  </a:lnTo>
                  <a:lnTo>
                    <a:pt x="9906" y="172345"/>
                  </a:lnTo>
                  <a:lnTo>
                    <a:pt x="39966" y="217219"/>
                  </a:lnTo>
                  <a:lnTo>
                    <a:pt x="86963" y="245151"/>
                  </a:lnTo>
                  <a:lnTo>
                    <a:pt x="122402" y="251841"/>
                  </a:lnTo>
                  <a:lnTo>
                    <a:pt x="140446" y="251669"/>
                  </a:lnTo>
                  <a:lnTo>
                    <a:pt x="192240" y="237330"/>
                  </a:lnTo>
                  <a:lnTo>
                    <a:pt x="234170" y="202691"/>
                  </a:lnTo>
                  <a:lnTo>
                    <a:pt x="244542" y="186730"/>
                  </a:lnTo>
                  <a:lnTo>
                    <a:pt x="250697" y="172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7076694" y="4948199"/>
              <a:ext cx="260603" cy="253253"/>
            </a:xfrm>
            <a:custGeom>
              <a:avLst/>
              <a:gdLst/>
              <a:ahLst/>
              <a:cxnLst/>
              <a:rect l="l" t="t" r="r" b="b"/>
              <a:pathLst>
                <a:path w="260603" h="253253">
                  <a:moveTo>
                    <a:pt x="260604" y="126644"/>
                  </a:moveTo>
                  <a:lnTo>
                    <a:pt x="260604" y="119786"/>
                  </a:lnTo>
                  <a:lnTo>
                    <a:pt x="259842" y="113690"/>
                  </a:lnTo>
                  <a:lnTo>
                    <a:pt x="247825" y="72759"/>
                  </a:lnTo>
                  <a:lnTo>
                    <a:pt x="226512" y="40924"/>
                  </a:lnTo>
                  <a:lnTo>
                    <a:pt x="182205" y="10229"/>
                  </a:lnTo>
                  <a:lnTo>
                    <a:pt x="130078" y="0"/>
                  </a:lnTo>
                  <a:lnTo>
                    <a:pt x="112323" y="1137"/>
                  </a:lnTo>
                  <a:lnTo>
                    <a:pt x="61996" y="18193"/>
                  </a:lnTo>
                  <a:lnTo>
                    <a:pt x="22189" y="55711"/>
                  </a:lnTo>
                  <a:lnTo>
                    <a:pt x="5377" y="92090"/>
                  </a:lnTo>
                  <a:lnTo>
                    <a:pt x="0" y="120548"/>
                  </a:lnTo>
                  <a:lnTo>
                    <a:pt x="0" y="133502"/>
                  </a:lnTo>
                  <a:lnTo>
                    <a:pt x="762" y="139598"/>
                  </a:lnTo>
                  <a:lnTo>
                    <a:pt x="1524" y="146456"/>
                  </a:lnTo>
                  <a:lnTo>
                    <a:pt x="7667" y="168216"/>
                  </a:lnTo>
                  <a:lnTo>
                    <a:pt x="9906" y="173187"/>
                  </a:lnTo>
                  <a:lnTo>
                    <a:pt x="9905" y="114452"/>
                  </a:lnTo>
                  <a:lnTo>
                    <a:pt x="14498" y="94097"/>
                  </a:lnTo>
                  <a:lnTo>
                    <a:pt x="41990" y="46249"/>
                  </a:lnTo>
                  <a:lnTo>
                    <a:pt x="84142" y="18115"/>
                  </a:lnTo>
                  <a:lnTo>
                    <a:pt x="133350" y="9553"/>
                  </a:lnTo>
                  <a:lnTo>
                    <a:pt x="150006" y="11024"/>
                  </a:lnTo>
                  <a:lnTo>
                    <a:pt x="196792" y="28338"/>
                  </a:lnTo>
                  <a:lnTo>
                    <a:pt x="232890" y="64893"/>
                  </a:lnTo>
                  <a:lnTo>
                    <a:pt x="250697" y="120548"/>
                  </a:lnTo>
                  <a:lnTo>
                    <a:pt x="250697" y="173557"/>
                  </a:lnTo>
                  <a:lnTo>
                    <a:pt x="252482" y="169544"/>
                  </a:lnTo>
                  <a:lnTo>
                    <a:pt x="257990" y="149162"/>
                  </a:lnTo>
                  <a:lnTo>
                    <a:pt x="260604" y="126644"/>
                  </a:lnTo>
                  <a:close/>
                </a:path>
                <a:path w="260603" h="253253">
                  <a:moveTo>
                    <a:pt x="250697" y="173557"/>
                  </a:moveTo>
                  <a:lnTo>
                    <a:pt x="250697" y="132740"/>
                  </a:lnTo>
                  <a:lnTo>
                    <a:pt x="247457" y="152837"/>
                  </a:lnTo>
                  <a:lnTo>
                    <a:pt x="241681" y="170976"/>
                  </a:lnTo>
                  <a:lnTo>
                    <a:pt x="211823" y="213482"/>
                  </a:lnTo>
                  <a:lnTo>
                    <a:pt x="168822" y="237781"/>
                  </a:lnTo>
                  <a:lnTo>
                    <a:pt x="136440" y="243649"/>
                  </a:lnTo>
                  <a:lnTo>
                    <a:pt x="119942" y="243435"/>
                  </a:lnTo>
                  <a:lnTo>
                    <a:pt x="72447" y="230010"/>
                  </a:lnTo>
                  <a:lnTo>
                    <a:pt x="33601" y="197067"/>
                  </a:lnTo>
                  <a:lnTo>
                    <a:pt x="10668" y="144170"/>
                  </a:lnTo>
                  <a:lnTo>
                    <a:pt x="9906" y="138836"/>
                  </a:lnTo>
                  <a:lnTo>
                    <a:pt x="9906" y="173187"/>
                  </a:lnTo>
                  <a:lnTo>
                    <a:pt x="40026" y="218442"/>
                  </a:lnTo>
                  <a:lnTo>
                    <a:pt x="86962" y="246535"/>
                  </a:lnTo>
                  <a:lnTo>
                    <a:pt x="122339" y="253253"/>
                  </a:lnTo>
                  <a:lnTo>
                    <a:pt x="140350" y="253074"/>
                  </a:lnTo>
                  <a:lnTo>
                    <a:pt x="192067" y="238639"/>
                  </a:lnTo>
                  <a:lnTo>
                    <a:pt x="233988" y="203808"/>
                  </a:lnTo>
                  <a:lnTo>
                    <a:pt x="244381" y="187766"/>
                  </a:lnTo>
                  <a:lnTo>
                    <a:pt x="250697" y="173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6316980" y="4856674"/>
              <a:ext cx="786383" cy="161781"/>
            </a:xfrm>
            <a:custGeom>
              <a:avLst/>
              <a:gdLst/>
              <a:ahLst/>
              <a:cxnLst/>
              <a:rect l="l" t="t" r="r" b="b"/>
              <a:pathLst>
                <a:path w="786383" h="161781">
                  <a:moveTo>
                    <a:pt x="719954" y="97737"/>
                  </a:moveTo>
                  <a:lnTo>
                    <a:pt x="669118" y="74826"/>
                  </a:lnTo>
                  <a:lnTo>
                    <a:pt x="630270" y="58391"/>
                  </a:lnTo>
                  <a:lnTo>
                    <a:pt x="593408" y="43924"/>
                  </a:lnTo>
                  <a:lnTo>
                    <a:pt x="524710" y="21004"/>
                  </a:lnTo>
                  <a:lnTo>
                    <a:pt x="461169" y="6288"/>
                  </a:lnTo>
                  <a:lnTo>
                    <a:pt x="400931" y="0"/>
                  </a:lnTo>
                  <a:lnTo>
                    <a:pt x="371470" y="85"/>
                  </a:lnTo>
                  <a:lnTo>
                    <a:pt x="312705" y="6852"/>
                  </a:lnTo>
                  <a:lnTo>
                    <a:pt x="252603" y="22602"/>
                  </a:lnTo>
                  <a:lnTo>
                    <a:pt x="189308" y="47557"/>
                  </a:lnTo>
                  <a:lnTo>
                    <a:pt x="120966" y="81937"/>
                  </a:lnTo>
                  <a:lnTo>
                    <a:pt x="84322" y="102732"/>
                  </a:lnTo>
                  <a:lnTo>
                    <a:pt x="45720" y="125967"/>
                  </a:lnTo>
                  <a:lnTo>
                    <a:pt x="0" y="154161"/>
                  </a:lnTo>
                  <a:lnTo>
                    <a:pt x="5334" y="161781"/>
                  </a:lnTo>
                  <a:lnTo>
                    <a:pt x="50292" y="134349"/>
                  </a:lnTo>
                  <a:lnTo>
                    <a:pt x="88322" y="111485"/>
                  </a:lnTo>
                  <a:lnTo>
                    <a:pt x="124436" y="90989"/>
                  </a:lnTo>
                  <a:lnTo>
                    <a:pt x="158862" y="72842"/>
                  </a:lnTo>
                  <a:lnTo>
                    <a:pt x="223555" y="43502"/>
                  </a:lnTo>
                  <a:lnTo>
                    <a:pt x="284215" y="23290"/>
                  </a:lnTo>
                  <a:lnTo>
                    <a:pt x="342659" y="12031"/>
                  </a:lnTo>
                  <a:lnTo>
                    <a:pt x="400702" y="9551"/>
                  </a:lnTo>
                  <a:lnTo>
                    <a:pt x="430141" y="11549"/>
                  </a:lnTo>
                  <a:lnTo>
                    <a:pt x="490986" y="21909"/>
                  </a:lnTo>
                  <a:lnTo>
                    <a:pt x="555969" y="40612"/>
                  </a:lnTo>
                  <a:lnTo>
                    <a:pt x="626906" y="67482"/>
                  </a:lnTo>
                  <a:lnTo>
                    <a:pt x="665174" y="83925"/>
                  </a:lnTo>
                  <a:lnTo>
                    <a:pt x="705612" y="102345"/>
                  </a:lnTo>
                  <a:lnTo>
                    <a:pt x="715632" y="106997"/>
                  </a:lnTo>
                  <a:lnTo>
                    <a:pt x="719954" y="97737"/>
                  </a:lnTo>
                  <a:close/>
                </a:path>
                <a:path w="786383" h="161781">
                  <a:moveTo>
                    <a:pt x="731520" y="136099"/>
                  </a:moveTo>
                  <a:lnTo>
                    <a:pt x="731520" y="103107"/>
                  </a:lnTo>
                  <a:lnTo>
                    <a:pt x="726948" y="112251"/>
                  </a:lnTo>
                  <a:lnTo>
                    <a:pt x="715632" y="106997"/>
                  </a:lnTo>
                  <a:lnTo>
                    <a:pt x="701802" y="136635"/>
                  </a:lnTo>
                  <a:lnTo>
                    <a:pt x="731520" y="136099"/>
                  </a:lnTo>
                  <a:close/>
                </a:path>
                <a:path w="786383" h="161781">
                  <a:moveTo>
                    <a:pt x="731520" y="103107"/>
                  </a:moveTo>
                  <a:lnTo>
                    <a:pt x="719954" y="97737"/>
                  </a:lnTo>
                  <a:lnTo>
                    <a:pt x="715632" y="106997"/>
                  </a:lnTo>
                  <a:lnTo>
                    <a:pt x="726948" y="112251"/>
                  </a:lnTo>
                  <a:lnTo>
                    <a:pt x="731520" y="103107"/>
                  </a:lnTo>
                  <a:close/>
                </a:path>
                <a:path w="786383" h="161781">
                  <a:moveTo>
                    <a:pt x="786384" y="135111"/>
                  </a:moveTo>
                  <a:lnTo>
                    <a:pt x="733806" y="68055"/>
                  </a:lnTo>
                  <a:lnTo>
                    <a:pt x="719954" y="97737"/>
                  </a:lnTo>
                  <a:lnTo>
                    <a:pt x="731520" y="103107"/>
                  </a:lnTo>
                  <a:lnTo>
                    <a:pt x="731520" y="136099"/>
                  </a:lnTo>
                  <a:lnTo>
                    <a:pt x="786384" y="135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29"/>
            <p:cNvSpPr/>
            <p:nvPr/>
          </p:nvSpPr>
          <p:spPr>
            <a:xfrm>
              <a:off x="6293345" y="5780625"/>
              <a:ext cx="787907" cy="162136"/>
            </a:xfrm>
            <a:custGeom>
              <a:avLst/>
              <a:gdLst/>
              <a:ahLst/>
              <a:cxnLst/>
              <a:rect l="l" t="t" r="r" b="b"/>
              <a:pathLst>
                <a:path w="787907" h="162136">
                  <a:moveTo>
                    <a:pt x="721242" y="98171"/>
                  </a:moveTo>
                  <a:lnTo>
                    <a:pt x="710946" y="93556"/>
                  </a:lnTo>
                  <a:lnTo>
                    <a:pt x="669979" y="75014"/>
                  </a:lnTo>
                  <a:lnTo>
                    <a:pt x="631195" y="58455"/>
                  </a:lnTo>
                  <a:lnTo>
                    <a:pt x="594363" y="43903"/>
                  </a:lnTo>
                  <a:lnTo>
                    <a:pt x="525644" y="20909"/>
                  </a:lnTo>
                  <a:lnTo>
                    <a:pt x="461996" y="6214"/>
                  </a:lnTo>
                  <a:lnTo>
                    <a:pt x="401593" y="0"/>
                  </a:lnTo>
                  <a:lnTo>
                    <a:pt x="372036" y="130"/>
                  </a:lnTo>
                  <a:lnTo>
                    <a:pt x="313074" y="6978"/>
                  </a:lnTo>
                  <a:lnTo>
                    <a:pt x="252787" y="22764"/>
                  </a:lnTo>
                  <a:lnTo>
                    <a:pt x="189351" y="47667"/>
                  </a:lnTo>
                  <a:lnTo>
                    <a:pt x="120937" y="81872"/>
                  </a:lnTo>
                  <a:lnTo>
                    <a:pt x="84293" y="102519"/>
                  </a:lnTo>
                  <a:lnTo>
                    <a:pt x="45720" y="125560"/>
                  </a:lnTo>
                  <a:lnTo>
                    <a:pt x="0" y="153754"/>
                  </a:lnTo>
                  <a:lnTo>
                    <a:pt x="4572" y="162136"/>
                  </a:lnTo>
                  <a:lnTo>
                    <a:pt x="50292" y="133942"/>
                  </a:lnTo>
                  <a:lnTo>
                    <a:pt x="88765" y="111002"/>
                  </a:lnTo>
                  <a:lnTo>
                    <a:pt x="125203" y="90461"/>
                  </a:lnTo>
                  <a:lnTo>
                    <a:pt x="159847" y="72294"/>
                  </a:lnTo>
                  <a:lnTo>
                    <a:pt x="224713" y="42978"/>
                  </a:lnTo>
                  <a:lnTo>
                    <a:pt x="285285" y="22852"/>
                  </a:lnTo>
                  <a:lnTo>
                    <a:pt x="343486" y="11710"/>
                  </a:lnTo>
                  <a:lnTo>
                    <a:pt x="401593" y="9375"/>
                  </a:lnTo>
                  <a:lnTo>
                    <a:pt x="430548" y="11399"/>
                  </a:lnTo>
                  <a:lnTo>
                    <a:pt x="491234" y="21829"/>
                  </a:lnTo>
                  <a:lnTo>
                    <a:pt x="556279" y="40531"/>
                  </a:lnTo>
                  <a:lnTo>
                    <a:pt x="627605" y="67302"/>
                  </a:lnTo>
                  <a:lnTo>
                    <a:pt x="666225" y="83649"/>
                  </a:lnTo>
                  <a:lnTo>
                    <a:pt x="707136" y="101938"/>
                  </a:lnTo>
                  <a:lnTo>
                    <a:pt x="717321" y="106666"/>
                  </a:lnTo>
                  <a:lnTo>
                    <a:pt x="721242" y="98171"/>
                  </a:lnTo>
                  <a:close/>
                </a:path>
                <a:path w="787907" h="162136">
                  <a:moveTo>
                    <a:pt x="733044" y="136186"/>
                  </a:moveTo>
                  <a:lnTo>
                    <a:pt x="733044" y="103462"/>
                  </a:lnTo>
                  <a:lnTo>
                    <a:pt x="728472" y="111844"/>
                  </a:lnTo>
                  <a:lnTo>
                    <a:pt x="717321" y="106666"/>
                  </a:lnTo>
                  <a:lnTo>
                    <a:pt x="703326" y="136990"/>
                  </a:lnTo>
                  <a:lnTo>
                    <a:pt x="733044" y="136186"/>
                  </a:lnTo>
                  <a:close/>
                </a:path>
                <a:path w="787907" h="162136">
                  <a:moveTo>
                    <a:pt x="733044" y="103462"/>
                  </a:moveTo>
                  <a:lnTo>
                    <a:pt x="721242" y="98171"/>
                  </a:lnTo>
                  <a:lnTo>
                    <a:pt x="717321" y="106666"/>
                  </a:lnTo>
                  <a:lnTo>
                    <a:pt x="728472" y="111844"/>
                  </a:lnTo>
                  <a:lnTo>
                    <a:pt x="733044" y="103462"/>
                  </a:lnTo>
                  <a:close/>
                </a:path>
                <a:path w="787907" h="162136">
                  <a:moveTo>
                    <a:pt x="787908" y="134704"/>
                  </a:moveTo>
                  <a:lnTo>
                    <a:pt x="735330" y="67648"/>
                  </a:lnTo>
                  <a:lnTo>
                    <a:pt x="721242" y="98171"/>
                  </a:lnTo>
                  <a:lnTo>
                    <a:pt x="733044" y="103462"/>
                  </a:lnTo>
                  <a:lnTo>
                    <a:pt x="733044" y="136186"/>
                  </a:lnTo>
                  <a:lnTo>
                    <a:pt x="787908" y="134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30"/>
            <p:cNvSpPr/>
            <p:nvPr/>
          </p:nvSpPr>
          <p:spPr>
            <a:xfrm>
              <a:off x="6319254" y="5152568"/>
              <a:ext cx="787146" cy="135846"/>
            </a:xfrm>
            <a:custGeom>
              <a:avLst/>
              <a:gdLst/>
              <a:ahLst/>
              <a:cxnLst/>
              <a:rect l="l" t="t" r="r" b="b"/>
              <a:pathLst>
                <a:path w="787146" h="135846">
                  <a:moveTo>
                    <a:pt x="85344" y="0"/>
                  </a:moveTo>
                  <a:lnTo>
                    <a:pt x="0" y="2286"/>
                  </a:lnTo>
                  <a:lnTo>
                    <a:pt x="53340" y="69342"/>
                  </a:lnTo>
                  <a:lnTo>
                    <a:pt x="55626" y="64389"/>
                  </a:lnTo>
                  <a:lnTo>
                    <a:pt x="55626" y="33528"/>
                  </a:lnTo>
                  <a:lnTo>
                    <a:pt x="59436" y="25146"/>
                  </a:lnTo>
                  <a:lnTo>
                    <a:pt x="71214" y="30614"/>
                  </a:lnTo>
                  <a:lnTo>
                    <a:pt x="85344" y="0"/>
                  </a:lnTo>
                  <a:close/>
                </a:path>
                <a:path w="787146" h="135846">
                  <a:moveTo>
                    <a:pt x="71214" y="30614"/>
                  </a:moveTo>
                  <a:lnTo>
                    <a:pt x="59436" y="25146"/>
                  </a:lnTo>
                  <a:lnTo>
                    <a:pt x="55626" y="33528"/>
                  </a:lnTo>
                  <a:lnTo>
                    <a:pt x="67355" y="38974"/>
                  </a:lnTo>
                  <a:lnTo>
                    <a:pt x="71214" y="30614"/>
                  </a:lnTo>
                  <a:close/>
                </a:path>
                <a:path w="787146" h="135846">
                  <a:moveTo>
                    <a:pt x="67355" y="38974"/>
                  </a:moveTo>
                  <a:lnTo>
                    <a:pt x="55626" y="33528"/>
                  </a:lnTo>
                  <a:lnTo>
                    <a:pt x="55626" y="64389"/>
                  </a:lnTo>
                  <a:lnTo>
                    <a:pt x="67355" y="38974"/>
                  </a:lnTo>
                  <a:close/>
                </a:path>
                <a:path w="787146" h="135846">
                  <a:moveTo>
                    <a:pt x="787146" y="-16763"/>
                  </a:moveTo>
                  <a:lnTo>
                    <a:pt x="781812" y="-24383"/>
                  </a:lnTo>
                  <a:lnTo>
                    <a:pt x="736854" y="3048"/>
                  </a:lnTo>
                  <a:lnTo>
                    <a:pt x="698327" y="25855"/>
                  </a:lnTo>
                  <a:lnTo>
                    <a:pt x="661829" y="46254"/>
                  </a:lnTo>
                  <a:lnTo>
                    <a:pt x="627123" y="64273"/>
                  </a:lnTo>
                  <a:lnTo>
                    <a:pt x="562132" y="93291"/>
                  </a:lnTo>
                  <a:lnTo>
                    <a:pt x="501452" y="113144"/>
                  </a:lnTo>
                  <a:lnTo>
                    <a:pt x="443182" y="124067"/>
                  </a:lnTo>
                  <a:lnTo>
                    <a:pt x="385419" y="126296"/>
                  </a:lnTo>
                  <a:lnTo>
                    <a:pt x="356134" y="124224"/>
                  </a:lnTo>
                  <a:lnTo>
                    <a:pt x="295566" y="113853"/>
                  </a:lnTo>
                  <a:lnTo>
                    <a:pt x="230751" y="95378"/>
                  </a:lnTo>
                  <a:lnTo>
                    <a:pt x="159787" y="69032"/>
                  </a:lnTo>
                  <a:lnTo>
                    <a:pt x="121405" y="52981"/>
                  </a:lnTo>
                  <a:lnTo>
                    <a:pt x="80772" y="35052"/>
                  </a:lnTo>
                  <a:lnTo>
                    <a:pt x="71214" y="30614"/>
                  </a:lnTo>
                  <a:lnTo>
                    <a:pt x="67355" y="38974"/>
                  </a:lnTo>
                  <a:lnTo>
                    <a:pt x="118065" y="61647"/>
                  </a:lnTo>
                  <a:lnTo>
                    <a:pt x="156906" y="77938"/>
                  </a:lnTo>
                  <a:lnTo>
                    <a:pt x="193724" y="92279"/>
                  </a:lnTo>
                  <a:lnTo>
                    <a:pt x="262246" y="115001"/>
                  </a:lnTo>
                  <a:lnTo>
                    <a:pt x="325540" y="129598"/>
                  </a:lnTo>
                  <a:lnTo>
                    <a:pt x="385419" y="135846"/>
                  </a:lnTo>
                  <a:lnTo>
                    <a:pt x="414856" y="135783"/>
                  </a:lnTo>
                  <a:lnTo>
                    <a:pt x="473436" y="129116"/>
                  </a:lnTo>
                  <a:lnTo>
                    <a:pt x="533473" y="113565"/>
                  </a:lnTo>
                  <a:lnTo>
                    <a:pt x="596877" y="88911"/>
                  </a:lnTo>
                  <a:lnTo>
                    <a:pt x="665558" y="54938"/>
                  </a:lnTo>
                  <a:lnTo>
                    <a:pt x="702474" y="34389"/>
                  </a:lnTo>
                  <a:lnTo>
                    <a:pt x="741426" y="11430"/>
                  </a:lnTo>
                  <a:lnTo>
                    <a:pt x="787146" y="-16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6288011" y="6062396"/>
              <a:ext cx="787907" cy="135533"/>
            </a:xfrm>
            <a:custGeom>
              <a:avLst/>
              <a:gdLst/>
              <a:ahLst/>
              <a:cxnLst/>
              <a:rect l="l" t="t" r="r" b="b"/>
              <a:pathLst>
                <a:path w="787907" h="135533">
                  <a:moveTo>
                    <a:pt x="84581" y="0"/>
                  </a:moveTo>
                  <a:lnTo>
                    <a:pt x="0" y="2286"/>
                  </a:lnTo>
                  <a:lnTo>
                    <a:pt x="52577" y="68580"/>
                  </a:lnTo>
                  <a:lnTo>
                    <a:pt x="55625" y="62048"/>
                  </a:lnTo>
                  <a:lnTo>
                    <a:pt x="55625" y="33528"/>
                  </a:lnTo>
                  <a:lnTo>
                    <a:pt x="59435" y="24384"/>
                  </a:lnTo>
                  <a:lnTo>
                    <a:pt x="70751" y="29637"/>
                  </a:lnTo>
                  <a:lnTo>
                    <a:pt x="84581" y="0"/>
                  </a:lnTo>
                  <a:close/>
                </a:path>
                <a:path w="787907" h="135533">
                  <a:moveTo>
                    <a:pt x="70751" y="29637"/>
                  </a:moveTo>
                  <a:lnTo>
                    <a:pt x="59435" y="24384"/>
                  </a:lnTo>
                  <a:lnTo>
                    <a:pt x="55625" y="33528"/>
                  </a:lnTo>
                  <a:lnTo>
                    <a:pt x="66565" y="38607"/>
                  </a:lnTo>
                  <a:lnTo>
                    <a:pt x="70751" y="29637"/>
                  </a:lnTo>
                  <a:close/>
                </a:path>
                <a:path w="787907" h="135533">
                  <a:moveTo>
                    <a:pt x="66565" y="38607"/>
                  </a:moveTo>
                  <a:lnTo>
                    <a:pt x="55625" y="33528"/>
                  </a:lnTo>
                  <a:lnTo>
                    <a:pt x="55625" y="62048"/>
                  </a:lnTo>
                  <a:lnTo>
                    <a:pt x="66565" y="38607"/>
                  </a:lnTo>
                  <a:close/>
                </a:path>
                <a:path w="787907" h="135533">
                  <a:moveTo>
                    <a:pt x="787907" y="-16763"/>
                  </a:moveTo>
                  <a:lnTo>
                    <a:pt x="783335" y="-25145"/>
                  </a:lnTo>
                  <a:lnTo>
                    <a:pt x="737615" y="3048"/>
                  </a:lnTo>
                  <a:lnTo>
                    <a:pt x="699071" y="25768"/>
                  </a:lnTo>
                  <a:lnTo>
                    <a:pt x="662545" y="46103"/>
                  </a:lnTo>
                  <a:lnTo>
                    <a:pt x="627802" y="64080"/>
                  </a:lnTo>
                  <a:lnTo>
                    <a:pt x="562719" y="93065"/>
                  </a:lnTo>
                  <a:lnTo>
                    <a:pt x="501930" y="112931"/>
                  </a:lnTo>
                  <a:lnTo>
                    <a:pt x="443541" y="123888"/>
                  </a:lnTo>
                  <a:lnTo>
                    <a:pt x="385629" y="126144"/>
                  </a:lnTo>
                  <a:lnTo>
                    <a:pt x="356322" y="124079"/>
                  </a:lnTo>
                  <a:lnTo>
                    <a:pt x="295658" y="113683"/>
                  </a:lnTo>
                  <a:lnTo>
                    <a:pt x="230773" y="95113"/>
                  </a:lnTo>
                  <a:lnTo>
                    <a:pt x="159775" y="68578"/>
                  </a:lnTo>
                  <a:lnTo>
                    <a:pt x="121392" y="52390"/>
                  </a:lnTo>
                  <a:lnTo>
                    <a:pt x="80771" y="34290"/>
                  </a:lnTo>
                  <a:lnTo>
                    <a:pt x="70751" y="29637"/>
                  </a:lnTo>
                  <a:lnTo>
                    <a:pt x="66565" y="38607"/>
                  </a:lnTo>
                  <a:lnTo>
                    <a:pt x="117728" y="61549"/>
                  </a:lnTo>
                  <a:lnTo>
                    <a:pt x="156350" y="77762"/>
                  </a:lnTo>
                  <a:lnTo>
                    <a:pt x="193054" y="92045"/>
                  </a:lnTo>
                  <a:lnTo>
                    <a:pt x="261610" y="114700"/>
                  </a:lnTo>
                  <a:lnTo>
                    <a:pt x="325199" y="129275"/>
                  </a:lnTo>
                  <a:lnTo>
                    <a:pt x="385629" y="135533"/>
                  </a:lnTo>
                  <a:lnTo>
                    <a:pt x="415223" y="135469"/>
                  </a:lnTo>
                  <a:lnTo>
                    <a:pt x="474298" y="128806"/>
                  </a:lnTo>
                  <a:lnTo>
                    <a:pt x="534726" y="113231"/>
                  </a:lnTo>
                  <a:lnTo>
                    <a:pt x="598313" y="88509"/>
                  </a:lnTo>
                  <a:lnTo>
                    <a:pt x="666865" y="54400"/>
                  </a:lnTo>
                  <a:lnTo>
                    <a:pt x="703567" y="33751"/>
                  </a:lnTo>
                  <a:lnTo>
                    <a:pt x="787907" y="-16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7169658" y="5189144"/>
              <a:ext cx="76200" cy="716280"/>
            </a:xfrm>
            <a:custGeom>
              <a:avLst/>
              <a:gdLst/>
              <a:ahLst/>
              <a:cxnLst/>
              <a:rect l="l" t="t" r="r" b="b"/>
              <a:pathLst>
                <a:path w="76200" h="716279">
                  <a:moveTo>
                    <a:pt x="43433" y="709665"/>
                  </a:moveTo>
                  <a:lnTo>
                    <a:pt x="43433" y="652272"/>
                  </a:lnTo>
                  <a:lnTo>
                    <a:pt x="33527" y="653034"/>
                  </a:lnTo>
                  <a:lnTo>
                    <a:pt x="33127" y="639848"/>
                  </a:lnTo>
                  <a:lnTo>
                    <a:pt x="0" y="640842"/>
                  </a:lnTo>
                  <a:lnTo>
                    <a:pt x="40385" y="716280"/>
                  </a:lnTo>
                  <a:lnTo>
                    <a:pt x="43433" y="709665"/>
                  </a:lnTo>
                  <a:close/>
                </a:path>
                <a:path w="76200" h="716279">
                  <a:moveTo>
                    <a:pt x="43032" y="639551"/>
                  </a:moveTo>
                  <a:lnTo>
                    <a:pt x="22859" y="0"/>
                  </a:lnTo>
                  <a:lnTo>
                    <a:pt x="13715" y="0"/>
                  </a:lnTo>
                  <a:lnTo>
                    <a:pt x="33127" y="639848"/>
                  </a:lnTo>
                  <a:lnTo>
                    <a:pt x="43032" y="639551"/>
                  </a:lnTo>
                  <a:close/>
                </a:path>
                <a:path w="76200" h="716279">
                  <a:moveTo>
                    <a:pt x="43433" y="652272"/>
                  </a:moveTo>
                  <a:lnTo>
                    <a:pt x="43032" y="639551"/>
                  </a:lnTo>
                  <a:lnTo>
                    <a:pt x="33127" y="639848"/>
                  </a:lnTo>
                  <a:lnTo>
                    <a:pt x="33527" y="653034"/>
                  </a:lnTo>
                  <a:lnTo>
                    <a:pt x="43433" y="652272"/>
                  </a:lnTo>
                  <a:close/>
                </a:path>
                <a:path w="76200" h="716279">
                  <a:moveTo>
                    <a:pt x="76199" y="638556"/>
                  </a:moveTo>
                  <a:lnTo>
                    <a:pt x="43032" y="639551"/>
                  </a:lnTo>
                  <a:lnTo>
                    <a:pt x="43433" y="652272"/>
                  </a:lnTo>
                  <a:lnTo>
                    <a:pt x="43433" y="709665"/>
                  </a:lnTo>
                  <a:lnTo>
                    <a:pt x="76199" y="638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33"/>
            <p:cNvSpPr/>
            <p:nvPr/>
          </p:nvSpPr>
          <p:spPr>
            <a:xfrm>
              <a:off x="6173711" y="5205146"/>
              <a:ext cx="76200" cy="691896"/>
            </a:xfrm>
            <a:custGeom>
              <a:avLst/>
              <a:gdLst/>
              <a:ahLst/>
              <a:cxnLst/>
              <a:rect l="l" t="t" r="r" b="b"/>
              <a:pathLst>
                <a:path w="76200" h="691896">
                  <a:moveTo>
                    <a:pt x="76200" y="615696"/>
                  </a:moveTo>
                  <a:lnTo>
                    <a:pt x="0" y="615696"/>
                  </a:lnTo>
                  <a:lnTo>
                    <a:pt x="32778" y="681252"/>
                  </a:lnTo>
                  <a:lnTo>
                    <a:pt x="32778" y="628650"/>
                  </a:lnTo>
                  <a:lnTo>
                    <a:pt x="42684" y="628650"/>
                  </a:lnTo>
                  <a:lnTo>
                    <a:pt x="42684" y="682726"/>
                  </a:lnTo>
                  <a:lnTo>
                    <a:pt x="76200" y="615696"/>
                  </a:lnTo>
                  <a:close/>
                </a:path>
                <a:path w="76200" h="691896">
                  <a:moveTo>
                    <a:pt x="42684" y="615696"/>
                  </a:moveTo>
                  <a:lnTo>
                    <a:pt x="42684" y="0"/>
                  </a:lnTo>
                  <a:lnTo>
                    <a:pt x="32778" y="0"/>
                  </a:lnTo>
                  <a:lnTo>
                    <a:pt x="32778" y="615696"/>
                  </a:lnTo>
                  <a:lnTo>
                    <a:pt x="42684" y="615696"/>
                  </a:lnTo>
                  <a:close/>
                </a:path>
                <a:path w="76200" h="691896">
                  <a:moveTo>
                    <a:pt x="42684" y="682726"/>
                  </a:moveTo>
                  <a:lnTo>
                    <a:pt x="42684" y="628650"/>
                  </a:lnTo>
                  <a:lnTo>
                    <a:pt x="32778" y="628650"/>
                  </a:lnTo>
                  <a:lnTo>
                    <a:pt x="32778" y="681252"/>
                  </a:lnTo>
                  <a:lnTo>
                    <a:pt x="38100" y="691896"/>
                  </a:lnTo>
                  <a:lnTo>
                    <a:pt x="42684" y="6827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34"/>
            <p:cNvSpPr txBox="1"/>
            <p:nvPr/>
          </p:nvSpPr>
          <p:spPr>
            <a:xfrm>
              <a:off x="3558026" y="4884344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2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39" name="object 35"/>
            <p:cNvSpPr txBox="1"/>
            <p:nvPr/>
          </p:nvSpPr>
          <p:spPr>
            <a:xfrm>
              <a:off x="4522718" y="4818804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4</a:t>
              </a:r>
              <a:endParaRPr sz="180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7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Γραφήματα (Γράφοι)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54965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Ένα </a:t>
            </a:r>
            <a:r>
              <a:rPr lang="el-GR" sz="2000" spc="-20" dirty="0">
                <a:solidFill>
                  <a:srgbClr val="FF33CC"/>
                </a:solidFill>
                <a:cs typeface="Times New Roman"/>
              </a:rPr>
              <a:t>γράφημ</a:t>
            </a:r>
            <a:r>
              <a:rPr lang="el-GR" sz="2000" spc="-15" dirty="0">
                <a:solidFill>
                  <a:srgbClr val="FF33CC"/>
                </a:solidFill>
                <a:cs typeface="Times New Roman"/>
              </a:rPr>
              <a:t>α</a:t>
            </a:r>
            <a:r>
              <a:rPr lang="el-GR" sz="2000" spc="15" dirty="0">
                <a:solidFill>
                  <a:srgbClr val="FF33CC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αποτελείται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από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ένα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σύνολο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00CC9A"/>
                </a:solidFill>
                <a:cs typeface="Times New Roman"/>
              </a:rPr>
              <a:t>V </a:t>
            </a:r>
            <a:r>
              <a:rPr lang="el-GR" sz="1800" dirty="0">
                <a:solidFill>
                  <a:srgbClr val="FF33CC"/>
                </a:solidFill>
                <a:cs typeface="Times New Roman"/>
              </a:rPr>
              <a:t>κορυφών</a:t>
            </a:r>
            <a:r>
              <a:rPr lang="el-GR" sz="1800" spc="-10" dirty="0">
                <a:solidFill>
                  <a:srgbClr val="FF33CC"/>
                </a:solidFill>
                <a:cs typeface="Times New Roman"/>
              </a:rPr>
              <a:t> 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1800" spc="-15" dirty="0" err="1">
                <a:solidFill>
                  <a:srgbClr val="2F2B20"/>
                </a:solidFill>
                <a:cs typeface="Times New Roman"/>
              </a:rPr>
              <a:t>vertices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)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18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ή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κόμβω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 ,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και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ένα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σύνολο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00CC9A"/>
                </a:solidFill>
                <a:cs typeface="Times New Roman"/>
              </a:rPr>
              <a:t>Ε </a:t>
            </a:r>
            <a:r>
              <a:rPr lang="el-GR" sz="1800" spc="-5" dirty="0">
                <a:solidFill>
                  <a:srgbClr val="FF33CC"/>
                </a:solidFill>
                <a:cs typeface="Times New Roman"/>
              </a:rPr>
              <a:t>ακμώ</a:t>
            </a:r>
            <a:r>
              <a:rPr lang="el-GR" sz="1800" dirty="0">
                <a:solidFill>
                  <a:srgbClr val="FF33CC"/>
                </a:solidFill>
                <a:cs typeface="Times New Roman"/>
              </a:rPr>
              <a:t>ν</a:t>
            </a:r>
            <a:r>
              <a:rPr lang="el-GR" sz="1800" spc="-10" dirty="0">
                <a:solidFill>
                  <a:srgbClr val="FF33CC"/>
                </a:solidFill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1800" spc="-10" dirty="0" err="1">
                <a:solidFill>
                  <a:srgbClr val="2F2B20"/>
                </a:solidFill>
                <a:cs typeface="Times New Roman"/>
              </a:rPr>
              <a:t>edges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).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Μια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ακμ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ή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είναι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ένα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ζεύγος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1800" dirty="0" err="1">
                <a:solidFill>
                  <a:srgbClr val="2F2B20"/>
                </a:solidFill>
                <a:cs typeface="Times New Roman"/>
              </a:rPr>
              <a:t>u,</a:t>
            </a:r>
            <a:r>
              <a:rPr lang="el-GR" sz="1800" spc="-15" dirty="0" err="1">
                <a:solidFill>
                  <a:srgbClr val="2F2B20"/>
                </a:solidFill>
                <a:cs typeface="Times New Roman"/>
              </a:rPr>
              <a:t>v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)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απ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κορυφές.</a:t>
            </a:r>
          </a:p>
          <a:p>
            <a:pPr marL="457200" lvl="1" indent="0">
              <a:lnSpc>
                <a:spcPts val="900"/>
              </a:lnSpc>
              <a:spcBef>
                <a:spcPts val="12"/>
              </a:spcBef>
              <a:buFont typeface="Times New Roman"/>
              <a:buChar char="–"/>
            </a:pPr>
            <a:endParaRPr lang="el-GR" sz="900" dirty="0">
              <a:solidFill>
                <a:srgbClr val="2F2B20"/>
              </a:solidFill>
            </a:endParaRPr>
          </a:p>
          <a:p>
            <a:pPr marL="457200" lvl="1" indent="0">
              <a:lnSpc>
                <a:spcPts val="1000"/>
              </a:lnSpc>
              <a:spcBef>
                <a:spcPts val="0"/>
              </a:spcBef>
              <a:buFont typeface="Times New Roman"/>
              <a:buChar char="–"/>
            </a:pPr>
            <a:endParaRPr lang="el-GR" sz="1000" dirty="0">
              <a:solidFill>
                <a:srgbClr val="2F2B20"/>
              </a:solidFill>
            </a:endParaRPr>
          </a:p>
          <a:p>
            <a:pPr marL="354965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Παράδειγμα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.</a:t>
            </a:r>
            <a:r>
              <a:rPr lang="el-GR" sz="2000" spc="3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Τ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πιο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κάτω σχήμα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αναπαριστά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το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γράφημ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G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(V, E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)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με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469900" lvl="0" indent="0">
              <a:spcBef>
                <a:spcPts val="439"/>
              </a:spcBef>
              <a:buNone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–	V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{1, 2, 3, 4, 5, 6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}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κα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Ε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={(1, 2),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(1, 3),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(1, 6),(2, 4),(3, 4),(4, 5),(4, 6),(5, 6)}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grpSp>
        <p:nvGrpSpPr>
          <p:cNvPr id="40" name="Ομάδα 39"/>
          <p:cNvGrpSpPr/>
          <p:nvPr/>
        </p:nvGrpSpPr>
        <p:grpSpPr>
          <a:xfrm>
            <a:off x="1547664" y="3301247"/>
            <a:ext cx="5234663" cy="2313303"/>
            <a:chOff x="1699537" y="4002609"/>
            <a:chExt cx="5234663" cy="2313303"/>
          </a:xfrm>
        </p:grpSpPr>
        <p:sp>
          <p:nvSpPr>
            <p:cNvPr id="41" name="object 4"/>
            <p:cNvSpPr/>
            <p:nvPr/>
          </p:nvSpPr>
          <p:spPr>
            <a:xfrm>
              <a:off x="4427070" y="4006596"/>
              <a:ext cx="259428" cy="174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5"/>
            <p:cNvSpPr/>
            <p:nvPr/>
          </p:nvSpPr>
          <p:spPr>
            <a:xfrm>
              <a:off x="4437435" y="4012277"/>
              <a:ext cx="378134" cy="379650"/>
            </a:xfrm>
            <a:custGeom>
              <a:avLst/>
              <a:gdLst/>
              <a:ahLst/>
              <a:cxnLst/>
              <a:rect l="l" t="t" r="r" b="b"/>
              <a:pathLst>
                <a:path w="378134" h="379650">
                  <a:moveTo>
                    <a:pt x="141993" y="379650"/>
                  </a:moveTo>
                  <a:lnTo>
                    <a:pt x="137605" y="375318"/>
                  </a:lnTo>
                  <a:lnTo>
                    <a:pt x="125525" y="375318"/>
                  </a:lnTo>
                  <a:lnTo>
                    <a:pt x="141734" y="379619"/>
                  </a:lnTo>
                  <a:lnTo>
                    <a:pt x="141993" y="379650"/>
                  </a:lnTo>
                  <a:close/>
                </a:path>
                <a:path w="378134" h="379650">
                  <a:moveTo>
                    <a:pt x="106824" y="369023"/>
                  </a:moveTo>
                  <a:lnTo>
                    <a:pt x="100804" y="362618"/>
                  </a:lnTo>
                  <a:lnTo>
                    <a:pt x="91711" y="362618"/>
                  </a:lnTo>
                  <a:lnTo>
                    <a:pt x="106824" y="369023"/>
                  </a:lnTo>
                  <a:close/>
                </a:path>
                <a:path w="378134" h="379650">
                  <a:moveTo>
                    <a:pt x="87061" y="360130"/>
                  </a:moveTo>
                  <a:lnTo>
                    <a:pt x="78095" y="349918"/>
                  </a:lnTo>
                  <a:lnTo>
                    <a:pt x="70313" y="349918"/>
                  </a:lnTo>
                  <a:lnTo>
                    <a:pt x="87061" y="360130"/>
                  </a:lnTo>
                  <a:close/>
                </a:path>
                <a:path w="378134" h="379650">
                  <a:moveTo>
                    <a:pt x="63740" y="345385"/>
                  </a:moveTo>
                  <a:lnTo>
                    <a:pt x="57164" y="337218"/>
                  </a:lnTo>
                  <a:lnTo>
                    <a:pt x="47450" y="324518"/>
                  </a:lnTo>
                  <a:lnTo>
                    <a:pt x="40340" y="324518"/>
                  </a:lnTo>
                  <a:lnTo>
                    <a:pt x="44207" y="328958"/>
                  </a:lnTo>
                  <a:lnTo>
                    <a:pt x="63740" y="345385"/>
                  </a:lnTo>
                  <a:close/>
                </a:path>
                <a:path w="378134" h="379650">
                  <a:moveTo>
                    <a:pt x="35533" y="318998"/>
                  </a:moveTo>
                  <a:lnTo>
                    <a:pt x="32948" y="311818"/>
                  </a:lnTo>
                  <a:lnTo>
                    <a:pt x="29278" y="311818"/>
                  </a:lnTo>
                  <a:lnTo>
                    <a:pt x="35533" y="318998"/>
                  </a:lnTo>
                  <a:close/>
                </a:path>
                <a:path w="378134" h="379650">
                  <a:moveTo>
                    <a:pt x="25328" y="307282"/>
                  </a:moveTo>
                  <a:lnTo>
                    <a:pt x="25328" y="299118"/>
                  </a:lnTo>
                  <a:lnTo>
                    <a:pt x="20077" y="299118"/>
                  </a:lnTo>
                  <a:lnTo>
                    <a:pt x="24890" y="306779"/>
                  </a:lnTo>
                  <a:lnTo>
                    <a:pt x="25328" y="307282"/>
                  </a:lnTo>
                  <a:close/>
                </a:path>
                <a:path w="378134" h="379650">
                  <a:moveTo>
                    <a:pt x="17457" y="294948"/>
                  </a:moveTo>
                  <a:lnTo>
                    <a:pt x="16946" y="286418"/>
                  </a:lnTo>
                  <a:lnTo>
                    <a:pt x="12099" y="286418"/>
                  </a:lnTo>
                  <a:lnTo>
                    <a:pt x="17457" y="294948"/>
                  </a:lnTo>
                  <a:close/>
                </a:path>
                <a:path w="378134" h="379650">
                  <a:moveTo>
                    <a:pt x="9326" y="282004"/>
                  </a:moveTo>
                  <a:lnTo>
                    <a:pt x="9326" y="273718"/>
                  </a:lnTo>
                  <a:lnTo>
                    <a:pt x="5491" y="273718"/>
                  </a:lnTo>
                  <a:lnTo>
                    <a:pt x="8520" y="280722"/>
                  </a:lnTo>
                  <a:lnTo>
                    <a:pt x="9326" y="282004"/>
                  </a:lnTo>
                  <a:close/>
                </a:path>
                <a:path w="378134" h="379650">
                  <a:moveTo>
                    <a:pt x="3992" y="270250"/>
                  </a:moveTo>
                  <a:lnTo>
                    <a:pt x="3992" y="261018"/>
                  </a:lnTo>
                  <a:lnTo>
                    <a:pt x="0" y="261018"/>
                  </a:lnTo>
                  <a:lnTo>
                    <a:pt x="3992" y="270250"/>
                  </a:lnTo>
                  <a:close/>
                </a:path>
                <a:path w="378134" h="379650">
                  <a:moveTo>
                    <a:pt x="231809" y="7018"/>
                  </a:moveTo>
                  <a:lnTo>
                    <a:pt x="211635" y="2388"/>
                  </a:lnTo>
                  <a:lnTo>
                    <a:pt x="185734" y="0"/>
                  </a:lnTo>
                  <a:lnTo>
                    <a:pt x="159748" y="1056"/>
                  </a:lnTo>
                  <a:lnTo>
                    <a:pt x="134119" y="5567"/>
                  </a:lnTo>
                  <a:lnTo>
                    <a:pt x="129603" y="7018"/>
                  </a:lnTo>
                  <a:lnTo>
                    <a:pt x="231809" y="7018"/>
                  </a:lnTo>
                  <a:close/>
                </a:path>
                <a:path w="378134" h="379650">
                  <a:moveTo>
                    <a:pt x="109786" y="13384"/>
                  </a:moveTo>
                  <a:lnTo>
                    <a:pt x="109289" y="13544"/>
                  </a:lnTo>
                  <a:lnTo>
                    <a:pt x="96571" y="19718"/>
                  </a:lnTo>
                  <a:lnTo>
                    <a:pt x="103388" y="19718"/>
                  </a:lnTo>
                  <a:lnTo>
                    <a:pt x="109786" y="13384"/>
                  </a:lnTo>
                  <a:close/>
                </a:path>
                <a:path w="378134" h="379650">
                  <a:moveTo>
                    <a:pt x="86448" y="24632"/>
                  </a:moveTo>
                  <a:lnTo>
                    <a:pt x="85697" y="24997"/>
                  </a:lnTo>
                  <a:lnTo>
                    <a:pt x="74812" y="32418"/>
                  </a:lnTo>
                  <a:lnTo>
                    <a:pt x="79186" y="32418"/>
                  </a:lnTo>
                  <a:lnTo>
                    <a:pt x="86448" y="24632"/>
                  </a:lnTo>
                  <a:close/>
                </a:path>
                <a:path w="378134" h="379650">
                  <a:moveTo>
                    <a:pt x="54236" y="48830"/>
                  </a:moveTo>
                  <a:lnTo>
                    <a:pt x="43993" y="58372"/>
                  </a:lnTo>
                  <a:lnTo>
                    <a:pt x="34455" y="70518"/>
                  </a:lnTo>
                  <a:lnTo>
                    <a:pt x="37687" y="70518"/>
                  </a:lnTo>
                  <a:lnTo>
                    <a:pt x="47102" y="57818"/>
                  </a:lnTo>
                  <a:lnTo>
                    <a:pt x="54236" y="48830"/>
                  </a:lnTo>
                  <a:close/>
                </a:path>
                <a:path w="378134" h="379650">
                  <a:moveTo>
                    <a:pt x="378134" y="186342"/>
                  </a:moveTo>
                  <a:lnTo>
                    <a:pt x="369605" y="133043"/>
                  </a:lnTo>
                  <a:lnTo>
                    <a:pt x="344157" y="76650"/>
                  </a:lnTo>
                  <a:lnTo>
                    <a:pt x="306386" y="34362"/>
                  </a:lnTo>
                  <a:lnTo>
                    <a:pt x="261456" y="7018"/>
                  </a:lnTo>
                  <a:lnTo>
                    <a:pt x="245177" y="7018"/>
                  </a:lnTo>
                  <a:lnTo>
                    <a:pt x="251444" y="13679"/>
                  </a:lnTo>
                  <a:lnTo>
                    <a:pt x="261456" y="17478"/>
                  </a:lnTo>
                  <a:lnTo>
                    <a:pt x="265526" y="19718"/>
                  </a:lnTo>
                  <a:lnTo>
                    <a:pt x="268679" y="19718"/>
                  </a:lnTo>
                  <a:lnTo>
                    <a:pt x="271628" y="23076"/>
                  </a:lnTo>
                  <a:lnTo>
                    <a:pt x="284428" y="30121"/>
                  </a:lnTo>
                  <a:lnTo>
                    <a:pt x="287453" y="32418"/>
                  </a:lnTo>
                  <a:lnTo>
                    <a:pt x="290569" y="32418"/>
                  </a:lnTo>
                  <a:lnTo>
                    <a:pt x="295586" y="38593"/>
                  </a:lnTo>
                  <a:lnTo>
                    <a:pt x="304179" y="45118"/>
                  </a:lnTo>
                  <a:lnTo>
                    <a:pt x="310774" y="45118"/>
                  </a:lnTo>
                  <a:lnTo>
                    <a:pt x="320222" y="57818"/>
                  </a:lnTo>
                  <a:lnTo>
                    <a:pt x="320984" y="57818"/>
                  </a:lnTo>
                  <a:lnTo>
                    <a:pt x="325347" y="66907"/>
                  </a:lnTo>
                  <a:lnTo>
                    <a:pt x="327898" y="70518"/>
                  </a:lnTo>
                  <a:lnTo>
                    <a:pt x="333938" y="70518"/>
                  </a:lnTo>
                  <a:lnTo>
                    <a:pt x="333938" y="79065"/>
                  </a:lnTo>
                  <a:lnTo>
                    <a:pt x="336872" y="83218"/>
                  </a:lnTo>
                  <a:lnTo>
                    <a:pt x="342320" y="83218"/>
                  </a:lnTo>
                  <a:lnTo>
                    <a:pt x="342320" y="91973"/>
                  </a:lnTo>
                  <a:lnTo>
                    <a:pt x="344271" y="95918"/>
                  </a:lnTo>
                  <a:lnTo>
                    <a:pt x="350702" y="95918"/>
                  </a:lnTo>
                  <a:lnTo>
                    <a:pt x="350702" y="108618"/>
                  </a:lnTo>
                  <a:lnTo>
                    <a:pt x="356798" y="108618"/>
                  </a:lnTo>
                  <a:lnTo>
                    <a:pt x="356798" y="121318"/>
                  </a:lnTo>
                  <a:lnTo>
                    <a:pt x="361370" y="121318"/>
                  </a:lnTo>
                  <a:lnTo>
                    <a:pt x="361370" y="134018"/>
                  </a:lnTo>
                  <a:lnTo>
                    <a:pt x="365942" y="134018"/>
                  </a:lnTo>
                  <a:lnTo>
                    <a:pt x="365942" y="146718"/>
                  </a:lnTo>
                  <a:lnTo>
                    <a:pt x="368990" y="146718"/>
                  </a:lnTo>
                  <a:lnTo>
                    <a:pt x="368990" y="159418"/>
                  </a:lnTo>
                  <a:lnTo>
                    <a:pt x="371276" y="159418"/>
                  </a:lnTo>
                  <a:lnTo>
                    <a:pt x="371276" y="172118"/>
                  </a:lnTo>
                  <a:lnTo>
                    <a:pt x="372800" y="172118"/>
                  </a:lnTo>
                  <a:lnTo>
                    <a:pt x="372800" y="227060"/>
                  </a:lnTo>
                  <a:lnTo>
                    <a:pt x="374324" y="221215"/>
                  </a:lnTo>
                  <a:lnTo>
                    <a:pt x="378134" y="186342"/>
                  </a:lnTo>
                  <a:close/>
                </a:path>
                <a:path w="378134" h="379650">
                  <a:moveTo>
                    <a:pt x="372800" y="227060"/>
                  </a:moveTo>
                  <a:lnTo>
                    <a:pt x="372800" y="172118"/>
                  </a:lnTo>
                  <a:lnTo>
                    <a:pt x="371554" y="210218"/>
                  </a:lnTo>
                  <a:lnTo>
                    <a:pt x="369472" y="222918"/>
                  </a:lnTo>
                  <a:lnTo>
                    <a:pt x="366399" y="248318"/>
                  </a:lnTo>
                  <a:lnTo>
                    <a:pt x="362373" y="261018"/>
                  </a:lnTo>
                  <a:lnTo>
                    <a:pt x="360843" y="264949"/>
                  </a:lnTo>
                  <a:lnTo>
                    <a:pt x="366089" y="252799"/>
                  </a:lnTo>
                  <a:lnTo>
                    <a:pt x="372800" y="227060"/>
                  </a:lnTo>
                  <a:close/>
                </a:path>
                <a:path w="378134" h="379650">
                  <a:moveTo>
                    <a:pt x="350508" y="286418"/>
                  </a:moveTo>
                  <a:lnTo>
                    <a:pt x="344951" y="286418"/>
                  </a:lnTo>
                  <a:lnTo>
                    <a:pt x="337489" y="299118"/>
                  </a:lnTo>
                  <a:lnTo>
                    <a:pt x="329262" y="311818"/>
                  </a:lnTo>
                  <a:lnTo>
                    <a:pt x="320307" y="324518"/>
                  </a:lnTo>
                  <a:lnTo>
                    <a:pt x="315638" y="330667"/>
                  </a:lnTo>
                  <a:lnTo>
                    <a:pt x="319441" y="327446"/>
                  </a:lnTo>
                  <a:lnTo>
                    <a:pt x="338187" y="305951"/>
                  </a:lnTo>
                  <a:lnTo>
                    <a:pt x="350508" y="286418"/>
                  </a:lnTo>
                  <a:close/>
                </a:path>
                <a:path w="378134" h="379650">
                  <a:moveTo>
                    <a:pt x="307901" y="337218"/>
                  </a:moveTo>
                  <a:lnTo>
                    <a:pt x="300368" y="337218"/>
                  </a:lnTo>
                  <a:lnTo>
                    <a:pt x="289458" y="349918"/>
                  </a:lnTo>
                  <a:lnTo>
                    <a:pt x="287452" y="352137"/>
                  </a:lnTo>
                  <a:lnTo>
                    <a:pt x="298114" y="345505"/>
                  </a:lnTo>
                  <a:lnTo>
                    <a:pt x="307901" y="337218"/>
                  </a:lnTo>
                  <a:close/>
                </a:path>
                <a:path w="378134" h="379650">
                  <a:moveTo>
                    <a:pt x="268933" y="362618"/>
                  </a:moveTo>
                  <a:lnTo>
                    <a:pt x="265948" y="362618"/>
                  </a:lnTo>
                  <a:lnTo>
                    <a:pt x="263649" y="364948"/>
                  </a:lnTo>
                  <a:lnTo>
                    <a:pt x="268933" y="362618"/>
                  </a:lnTo>
                  <a:close/>
                </a:path>
                <a:path w="378134" h="379650">
                  <a:moveTo>
                    <a:pt x="235036" y="375318"/>
                  </a:moveTo>
                  <a:lnTo>
                    <a:pt x="227019" y="375318"/>
                  </a:lnTo>
                  <a:lnTo>
                    <a:pt x="223401" y="378647"/>
                  </a:lnTo>
                  <a:lnTo>
                    <a:pt x="235036" y="375318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6"/>
            <p:cNvSpPr/>
            <p:nvPr/>
          </p:nvSpPr>
          <p:spPr>
            <a:xfrm>
              <a:off x="4426187" y="4006596"/>
              <a:ext cx="384048" cy="3848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4421615" y="4002609"/>
              <a:ext cx="393953" cy="392623"/>
            </a:xfrm>
            <a:custGeom>
              <a:avLst/>
              <a:gdLst/>
              <a:ahLst/>
              <a:cxnLst/>
              <a:rect l="l" t="t" r="r" b="b"/>
              <a:pathLst>
                <a:path w="393953" h="392623">
                  <a:moveTo>
                    <a:pt x="393954" y="196010"/>
                  </a:moveTo>
                  <a:lnTo>
                    <a:pt x="385425" y="142711"/>
                  </a:lnTo>
                  <a:lnTo>
                    <a:pt x="359977" y="86318"/>
                  </a:lnTo>
                  <a:lnTo>
                    <a:pt x="322205" y="44029"/>
                  </a:lnTo>
                  <a:lnTo>
                    <a:pt x="275624" y="15843"/>
                  </a:lnTo>
                  <a:lnTo>
                    <a:pt x="223746" y="1756"/>
                  </a:lnTo>
                  <a:lnTo>
                    <a:pt x="196919" y="0"/>
                  </a:lnTo>
                  <a:lnTo>
                    <a:pt x="170086" y="1767"/>
                  </a:lnTo>
                  <a:lnTo>
                    <a:pt x="118157" y="15872"/>
                  </a:lnTo>
                  <a:lnTo>
                    <a:pt x="71472" y="44069"/>
                  </a:lnTo>
                  <a:lnTo>
                    <a:pt x="33545" y="86355"/>
                  </a:lnTo>
                  <a:lnTo>
                    <a:pt x="7889" y="142729"/>
                  </a:lnTo>
                  <a:lnTo>
                    <a:pt x="0" y="186104"/>
                  </a:lnTo>
                  <a:lnTo>
                    <a:pt x="0" y="206678"/>
                  </a:lnTo>
                  <a:lnTo>
                    <a:pt x="762" y="216584"/>
                  </a:lnTo>
                  <a:lnTo>
                    <a:pt x="2286" y="226490"/>
                  </a:lnTo>
                  <a:lnTo>
                    <a:pt x="9144" y="252078"/>
                  </a:lnTo>
                  <a:lnTo>
                    <a:pt x="9144" y="196010"/>
                  </a:lnTo>
                  <a:lnTo>
                    <a:pt x="10667" y="176960"/>
                  </a:lnTo>
                  <a:lnTo>
                    <a:pt x="28354" y="115444"/>
                  </a:lnTo>
                  <a:lnTo>
                    <a:pt x="59812" y="68040"/>
                  </a:lnTo>
                  <a:lnTo>
                    <a:pt x="101516" y="34665"/>
                  </a:lnTo>
                  <a:lnTo>
                    <a:pt x="149939" y="15235"/>
                  </a:lnTo>
                  <a:lnTo>
                    <a:pt x="201553" y="9667"/>
                  </a:lnTo>
                  <a:lnTo>
                    <a:pt x="227455" y="12056"/>
                  </a:lnTo>
                  <a:lnTo>
                    <a:pt x="277243" y="27127"/>
                  </a:lnTo>
                  <a:lnTo>
                    <a:pt x="321405" y="55854"/>
                  </a:lnTo>
                  <a:lnTo>
                    <a:pt x="356413" y="98152"/>
                  </a:lnTo>
                  <a:lnTo>
                    <a:pt x="378741" y="153939"/>
                  </a:lnTo>
                  <a:lnTo>
                    <a:pt x="384048" y="186866"/>
                  </a:lnTo>
                  <a:lnTo>
                    <a:pt x="384048" y="254263"/>
                  </a:lnTo>
                  <a:lnTo>
                    <a:pt x="390143" y="230883"/>
                  </a:lnTo>
                  <a:lnTo>
                    <a:pt x="393954" y="196010"/>
                  </a:lnTo>
                  <a:close/>
                </a:path>
                <a:path w="393953" h="392623">
                  <a:moveTo>
                    <a:pt x="384048" y="254263"/>
                  </a:moveTo>
                  <a:lnTo>
                    <a:pt x="384048" y="205916"/>
                  </a:lnTo>
                  <a:lnTo>
                    <a:pt x="378939" y="238152"/>
                  </a:lnTo>
                  <a:lnTo>
                    <a:pt x="369900" y="267214"/>
                  </a:lnTo>
                  <a:lnTo>
                    <a:pt x="341701" y="315735"/>
                  </a:lnTo>
                  <a:lnTo>
                    <a:pt x="302795" y="351320"/>
                  </a:lnTo>
                  <a:lnTo>
                    <a:pt x="256523" y="373812"/>
                  </a:lnTo>
                  <a:lnTo>
                    <a:pt x="206230" y="383052"/>
                  </a:lnTo>
                  <a:lnTo>
                    <a:pt x="180620" y="382654"/>
                  </a:lnTo>
                  <a:lnTo>
                    <a:pt x="130561" y="371722"/>
                  </a:lnTo>
                  <a:lnTo>
                    <a:pt x="84837" y="347144"/>
                  </a:lnTo>
                  <a:lnTo>
                    <a:pt x="46791" y="308763"/>
                  </a:lnTo>
                  <a:lnTo>
                    <a:pt x="19765" y="256421"/>
                  </a:lnTo>
                  <a:lnTo>
                    <a:pt x="9144" y="196010"/>
                  </a:lnTo>
                  <a:lnTo>
                    <a:pt x="9144" y="252078"/>
                  </a:lnTo>
                  <a:lnTo>
                    <a:pt x="24340" y="290390"/>
                  </a:lnTo>
                  <a:lnTo>
                    <a:pt x="60027" y="338626"/>
                  </a:lnTo>
                  <a:lnTo>
                    <a:pt x="105660" y="371493"/>
                  </a:lnTo>
                  <a:lnTo>
                    <a:pt x="157554" y="389286"/>
                  </a:lnTo>
                  <a:lnTo>
                    <a:pt x="184696" y="392623"/>
                  </a:lnTo>
                  <a:lnTo>
                    <a:pt x="212021" y="392301"/>
                  </a:lnTo>
                  <a:lnTo>
                    <a:pt x="265377" y="380831"/>
                  </a:lnTo>
                  <a:lnTo>
                    <a:pt x="313934" y="355172"/>
                  </a:lnTo>
                  <a:lnTo>
                    <a:pt x="354006" y="315619"/>
                  </a:lnTo>
                  <a:lnTo>
                    <a:pt x="381908" y="262467"/>
                  </a:lnTo>
                  <a:lnTo>
                    <a:pt x="384048" y="254263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8"/>
            <p:cNvSpPr txBox="1"/>
            <p:nvPr/>
          </p:nvSpPr>
          <p:spPr>
            <a:xfrm>
              <a:off x="4548355" y="4053840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46" name="object 9"/>
            <p:cNvSpPr/>
            <p:nvPr/>
          </p:nvSpPr>
          <p:spPr>
            <a:xfrm>
              <a:off x="5356297" y="4519421"/>
              <a:ext cx="212776" cy="840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10"/>
            <p:cNvSpPr/>
            <p:nvPr/>
          </p:nvSpPr>
          <p:spPr>
            <a:xfrm>
              <a:off x="5317727" y="4515093"/>
              <a:ext cx="393953" cy="386226"/>
            </a:xfrm>
            <a:custGeom>
              <a:avLst/>
              <a:gdLst/>
              <a:ahLst/>
              <a:cxnLst/>
              <a:rect l="l" t="t" r="r" b="b"/>
              <a:pathLst>
                <a:path w="393953" h="386226">
                  <a:moveTo>
                    <a:pt x="265367" y="12203"/>
                  </a:moveTo>
                  <a:lnTo>
                    <a:pt x="250003" y="6949"/>
                  </a:lnTo>
                  <a:lnTo>
                    <a:pt x="223509" y="1712"/>
                  </a:lnTo>
                  <a:lnTo>
                    <a:pt x="196586" y="0"/>
                  </a:lnTo>
                  <a:lnTo>
                    <a:pt x="169679" y="1810"/>
                  </a:lnTo>
                  <a:lnTo>
                    <a:pt x="117688" y="15998"/>
                  </a:lnTo>
                  <a:lnTo>
                    <a:pt x="71091" y="44271"/>
                  </a:lnTo>
                  <a:lnTo>
                    <a:pt x="33442" y="86624"/>
                  </a:lnTo>
                  <a:lnTo>
                    <a:pt x="8297" y="143051"/>
                  </a:lnTo>
                  <a:lnTo>
                    <a:pt x="0" y="196353"/>
                  </a:lnTo>
                  <a:lnTo>
                    <a:pt x="2286" y="226071"/>
                  </a:lnTo>
                  <a:lnTo>
                    <a:pt x="5333" y="237329"/>
                  </a:lnTo>
                  <a:lnTo>
                    <a:pt x="5333" y="215403"/>
                  </a:lnTo>
                  <a:lnTo>
                    <a:pt x="5582" y="190003"/>
                  </a:lnTo>
                  <a:lnTo>
                    <a:pt x="10131" y="151903"/>
                  </a:lnTo>
                  <a:lnTo>
                    <a:pt x="24239" y="113803"/>
                  </a:lnTo>
                  <a:lnTo>
                    <a:pt x="38018" y="88403"/>
                  </a:lnTo>
                  <a:lnTo>
                    <a:pt x="43864" y="88403"/>
                  </a:lnTo>
                  <a:lnTo>
                    <a:pt x="59813" y="68070"/>
                  </a:lnTo>
                  <a:lnTo>
                    <a:pt x="62507" y="65559"/>
                  </a:lnTo>
                  <a:lnTo>
                    <a:pt x="64422" y="63003"/>
                  </a:lnTo>
                  <a:lnTo>
                    <a:pt x="74587" y="50303"/>
                  </a:lnTo>
                  <a:lnTo>
                    <a:pt x="78877" y="50303"/>
                  </a:lnTo>
                  <a:lnTo>
                    <a:pt x="79643" y="49588"/>
                  </a:lnTo>
                  <a:lnTo>
                    <a:pt x="95924" y="38487"/>
                  </a:lnTo>
                  <a:lnTo>
                    <a:pt x="96714" y="37603"/>
                  </a:lnTo>
                  <a:lnTo>
                    <a:pt x="97220" y="37603"/>
                  </a:lnTo>
                  <a:lnTo>
                    <a:pt x="101603" y="34614"/>
                  </a:lnTo>
                  <a:lnTo>
                    <a:pt x="120384" y="25496"/>
                  </a:lnTo>
                  <a:lnTo>
                    <a:pt x="120962" y="24903"/>
                  </a:lnTo>
                  <a:lnTo>
                    <a:pt x="121606" y="24903"/>
                  </a:lnTo>
                  <a:lnTo>
                    <a:pt x="125248" y="23134"/>
                  </a:lnTo>
                  <a:lnTo>
                    <a:pt x="140833" y="18127"/>
                  </a:lnTo>
                  <a:lnTo>
                    <a:pt x="147000" y="12203"/>
                  </a:lnTo>
                  <a:lnTo>
                    <a:pt x="166788" y="12203"/>
                  </a:lnTo>
                  <a:lnTo>
                    <a:pt x="175819" y="10611"/>
                  </a:lnTo>
                  <a:lnTo>
                    <a:pt x="201858" y="9544"/>
                  </a:lnTo>
                  <a:lnTo>
                    <a:pt x="227807" y="11923"/>
                  </a:lnTo>
                  <a:lnTo>
                    <a:pt x="229031" y="12203"/>
                  </a:lnTo>
                  <a:lnTo>
                    <a:pt x="265367" y="12203"/>
                  </a:lnTo>
                  <a:close/>
                </a:path>
                <a:path w="393953" h="386226">
                  <a:moveTo>
                    <a:pt x="13715" y="265162"/>
                  </a:moveTo>
                  <a:lnTo>
                    <a:pt x="13715" y="253503"/>
                  </a:lnTo>
                  <a:lnTo>
                    <a:pt x="10667" y="253503"/>
                  </a:lnTo>
                  <a:lnTo>
                    <a:pt x="10667" y="240803"/>
                  </a:lnTo>
                  <a:lnTo>
                    <a:pt x="7619" y="240803"/>
                  </a:lnTo>
                  <a:lnTo>
                    <a:pt x="7619" y="228103"/>
                  </a:lnTo>
                  <a:lnTo>
                    <a:pt x="6095" y="228103"/>
                  </a:lnTo>
                  <a:lnTo>
                    <a:pt x="6095" y="215403"/>
                  </a:lnTo>
                  <a:lnTo>
                    <a:pt x="5333" y="215403"/>
                  </a:lnTo>
                  <a:lnTo>
                    <a:pt x="5333" y="237329"/>
                  </a:lnTo>
                  <a:lnTo>
                    <a:pt x="11468" y="259992"/>
                  </a:lnTo>
                  <a:lnTo>
                    <a:pt x="13715" y="265162"/>
                  </a:lnTo>
                  <a:close/>
                </a:path>
                <a:path w="393953" h="386226">
                  <a:moveTo>
                    <a:pt x="18287" y="275681"/>
                  </a:moveTo>
                  <a:lnTo>
                    <a:pt x="18287" y="266203"/>
                  </a:lnTo>
                  <a:lnTo>
                    <a:pt x="14168" y="266203"/>
                  </a:lnTo>
                  <a:lnTo>
                    <a:pt x="18287" y="275681"/>
                  </a:lnTo>
                  <a:close/>
                </a:path>
                <a:path w="393953" h="386226">
                  <a:moveTo>
                    <a:pt x="23621" y="287954"/>
                  </a:moveTo>
                  <a:lnTo>
                    <a:pt x="23621" y="278903"/>
                  </a:lnTo>
                  <a:lnTo>
                    <a:pt x="19687" y="278903"/>
                  </a:lnTo>
                  <a:lnTo>
                    <a:pt x="23621" y="287954"/>
                  </a:lnTo>
                  <a:close/>
                </a:path>
                <a:path w="393953" h="386226">
                  <a:moveTo>
                    <a:pt x="30479" y="299469"/>
                  </a:moveTo>
                  <a:lnTo>
                    <a:pt x="30479" y="291603"/>
                  </a:lnTo>
                  <a:lnTo>
                    <a:pt x="25526" y="291603"/>
                  </a:lnTo>
                  <a:lnTo>
                    <a:pt x="30479" y="299469"/>
                  </a:lnTo>
                  <a:close/>
                </a:path>
                <a:path w="393953" h="386226">
                  <a:moveTo>
                    <a:pt x="393954" y="196353"/>
                  </a:moveTo>
                  <a:lnTo>
                    <a:pt x="393954" y="185685"/>
                  </a:lnTo>
                  <a:lnTo>
                    <a:pt x="393192" y="175779"/>
                  </a:lnTo>
                  <a:lnTo>
                    <a:pt x="375075" y="112406"/>
                  </a:lnTo>
                  <a:lnTo>
                    <a:pt x="342802" y="63146"/>
                  </a:lnTo>
                  <a:lnTo>
                    <a:pt x="299926" y="27996"/>
                  </a:lnTo>
                  <a:lnTo>
                    <a:pt x="265367" y="12203"/>
                  </a:lnTo>
                  <a:lnTo>
                    <a:pt x="252589" y="12203"/>
                  </a:lnTo>
                  <a:lnTo>
                    <a:pt x="260616" y="20531"/>
                  </a:lnTo>
                  <a:lnTo>
                    <a:pt x="272182" y="24903"/>
                  </a:lnTo>
                  <a:lnTo>
                    <a:pt x="276690" y="24903"/>
                  </a:lnTo>
                  <a:lnTo>
                    <a:pt x="279446" y="27955"/>
                  </a:lnTo>
                  <a:lnTo>
                    <a:pt x="297004" y="37603"/>
                  </a:lnTo>
                  <a:lnTo>
                    <a:pt x="299216" y="37603"/>
                  </a:lnTo>
                  <a:lnTo>
                    <a:pt x="301308" y="40101"/>
                  </a:lnTo>
                  <a:lnTo>
                    <a:pt x="314755" y="50303"/>
                  </a:lnTo>
                  <a:lnTo>
                    <a:pt x="320053" y="50303"/>
                  </a:lnTo>
                  <a:lnTo>
                    <a:pt x="329804" y="63003"/>
                  </a:lnTo>
                  <a:lnTo>
                    <a:pt x="332460" y="66636"/>
                  </a:lnTo>
                  <a:lnTo>
                    <a:pt x="340662" y="75096"/>
                  </a:lnTo>
                  <a:lnTo>
                    <a:pt x="341090" y="75703"/>
                  </a:lnTo>
                  <a:lnTo>
                    <a:pt x="345185" y="75703"/>
                  </a:lnTo>
                  <a:lnTo>
                    <a:pt x="346589" y="83498"/>
                  </a:lnTo>
                  <a:lnTo>
                    <a:pt x="350048" y="88403"/>
                  </a:lnTo>
                  <a:lnTo>
                    <a:pt x="355853" y="88403"/>
                  </a:lnTo>
                  <a:lnTo>
                    <a:pt x="355853" y="96633"/>
                  </a:lnTo>
                  <a:lnTo>
                    <a:pt x="356749" y="97902"/>
                  </a:lnTo>
                  <a:lnTo>
                    <a:pt x="358325" y="101103"/>
                  </a:lnTo>
                  <a:lnTo>
                    <a:pt x="364235" y="101103"/>
                  </a:lnTo>
                  <a:lnTo>
                    <a:pt x="364997" y="113803"/>
                  </a:lnTo>
                  <a:lnTo>
                    <a:pt x="370319" y="113803"/>
                  </a:lnTo>
                  <a:lnTo>
                    <a:pt x="370319" y="126245"/>
                  </a:lnTo>
                  <a:lnTo>
                    <a:pt x="370399" y="126503"/>
                  </a:lnTo>
                  <a:lnTo>
                    <a:pt x="376427" y="126503"/>
                  </a:lnTo>
                  <a:lnTo>
                    <a:pt x="376427" y="139203"/>
                  </a:lnTo>
                  <a:lnTo>
                    <a:pt x="380987" y="139203"/>
                  </a:lnTo>
                  <a:lnTo>
                    <a:pt x="380987" y="151903"/>
                  </a:lnTo>
                  <a:lnTo>
                    <a:pt x="384047" y="151903"/>
                  </a:lnTo>
                  <a:lnTo>
                    <a:pt x="384047" y="164603"/>
                  </a:lnTo>
                  <a:lnTo>
                    <a:pt x="386333" y="164603"/>
                  </a:lnTo>
                  <a:lnTo>
                    <a:pt x="386333" y="177303"/>
                  </a:lnTo>
                  <a:lnTo>
                    <a:pt x="388607" y="177303"/>
                  </a:lnTo>
                  <a:lnTo>
                    <a:pt x="388607" y="190003"/>
                  </a:lnTo>
                  <a:lnTo>
                    <a:pt x="389369" y="190003"/>
                  </a:lnTo>
                  <a:lnTo>
                    <a:pt x="389369" y="233964"/>
                  </a:lnTo>
                  <a:lnTo>
                    <a:pt x="390098" y="231179"/>
                  </a:lnTo>
                  <a:lnTo>
                    <a:pt x="393954" y="196353"/>
                  </a:lnTo>
                  <a:close/>
                </a:path>
                <a:path w="393953" h="386226">
                  <a:moveTo>
                    <a:pt x="389369" y="233964"/>
                  </a:moveTo>
                  <a:lnTo>
                    <a:pt x="389369" y="190003"/>
                  </a:lnTo>
                  <a:lnTo>
                    <a:pt x="387952" y="215403"/>
                  </a:lnTo>
                  <a:lnTo>
                    <a:pt x="386046" y="240803"/>
                  </a:lnTo>
                  <a:lnTo>
                    <a:pt x="374491" y="278903"/>
                  </a:lnTo>
                  <a:lnTo>
                    <a:pt x="367171" y="294808"/>
                  </a:lnTo>
                  <a:lnTo>
                    <a:pt x="369629" y="290918"/>
                  </a:lnTo>
                  <a:lnTo>
                    <a:pt x="381837" y="262713"/>
                  </a:lnTo>
                  <a:lnTo>
                    <a:pt x="389369" y="233964"/>
                  </a:lnTo>
                  <a:close/>
                </a:path>
                <a:path w="393953" h="386226">
                  <a:moveTo>
                    <a:pt x="370399" y="126503"/>
                  </a:moveTo>
                  <a:lnTo>
                    <a:pt x="370319" y="126245"/>
                  </a:lnTo>
                  <a:lnTo>
                    <a:pt x="370319" y="126503"/>
                  </a:lnTo>
                  <a:close/>
                </a:path>
                <a:path w="393953" h="386226">
                  <a:moveTo>
                    <a:pt x="147280" y="386226"/>
                  </a:moveTo>
                  <a:lnTo>
                    <a:pt x="141608" y="380503"/>
                  </a:lnTo>
                  <a:lnTo>
                    <a:pt x="127869" y="380503"/>
                  </a:lnTo>
                  <a:lnTo>
                    <a:pt x="131271" y="381950"/>
                  </a:lnTo>
                  <a:lnTo>
                    <a:pt x="147280" y="386226"/>
                  </a:lnTo>
                  <a:close/>
                </a:path>
                <a:path w="393953" h="386226">
                  <a:moveTo>
                    <a:pt x="110800" y="373241"/>
                  </a:moveTo>
                  <a:lnTo>
                    <a:pt x="105893" y="367845"/>
                  </a:lnTo>
                  <a:lnTo>
                    <a:pt x="100411" y="367803"/>
                  </a:lnTo>
                  <a:lnTo>
                    <a:pt x="105893" y="371153"/>
                  </a:lnTo>
                  <a:lnTo>
                    <a:pt x="110800" y="373241"/>
                  </a:lnTo>
                  <a:close/>
                </a:path>
                <a:path w="393953" h="386226">
                  <a:moveTo>
                    <a:pt x="88658" y="360620"/>
                  </a:moveTo>
                  <a:lnTo>
                    <a:pt x="84009" y="355103"/>
                  </a:lnTo>
                  <a:lnTo>
                    <a:pt x="80298" y="355103"/>
                  </a:lnTo>
                  <a:lnTo>
                    <a:pt x="82068" y="356592"/>
                  </a:lnTo>
                  <a:lnTo>
                    <a:pt x="88658" y="360620"/>
                  </a:lnTo>
                  <a:close/>
                </a:path>
                <a:path w="393953" h="386226">
                  <a:moveTo>
                    <a:pt x="62251" y="339913"/>
                  </a:moveTo>
                  <a:lnTo>
                    <a:pt x="54863" y="329703"/>
                  </a:lnTo>
                  <a:lnTo>
                    <a:pt x="52822" y="329703"/>
                  </a:lnTo>
                  <a:lnTo>
                    <a:pt x="60255" y="338232"/>
                  </a:lnTo>
                  <a:lnTo>
                    <a:pt x="62251" y="339913"/>
                  </a:lnTo>
                  <a:close/>
                </a:path>
                <a:path w="393953" h="386226">
                  <a:moveTo>
                    <a:pt x="47712" y="323840"/>
                  </a:moveTo>
                  <a:lnTo>
                    <a:pt x="46481" y="317003"/>
                  </a:lnTo>
                  <a:lnTo>
                    <a:pt x="41754" y="317003"/>
                  </a:lnTo>
                  <a:lnTo>
                    <a:pt x="47712" y="323840"/>
                  </a:lnTo>
                  <a:close/>
                </a:path>
                <a:path w="393953" h="386226">
                  <a:moveTo>
                    <a:pt x="38099" y="311570"/>
                  </a:moveTo>
                  <a:lnTo>
                    <a:pt x="38099" y="304303"/>
                  </a:lnTo>
                  <a:lnTo>
                    <a:pt x="33523" y="304303"/>
                  </a:lnTo>
                  <a:lnTo>
                    <a:pt x="38099" y="311570"/>
                  </a:lnTo>
                  <a:close/>
                </a:path>
                <a:path w="393953" h="386226">
                  <a:moveTo>
                    <a:pt x="352845" y="317003"/>
                  </a:moveTo>
                  <a:lnTo>
                    <a:pt x="346851" y="317003"/>
                  </a:lnTo>
                  <a:lnTo>
                    <a:pt x="338005" y="329703"/>
                  </a:lnTo>
                  <a:lnTo>
                    <a:pt x="328458" y="342403"/>
                  </a:lnTo>
                  <a:lnTo>
                    <a:pt x="327210" y="343955"/>
                  </a:lnTo>
                  <a:lnTo>
                    <a:pt x="335202" y="337201"/>
                  </a:lnTo>
                  <a:lnTo>
                    <a:pt x="352845" y="317003"/>
                  </a:lnTo>
                  <a:close/>
                </a:path>
                <a:path w="393953" h="386226">
                  <a:moveTo>
                    <a:pt x="313901" y="355204"/>
                  </a:moveTo>
                  <a:lnTo>
                    <a:pt x="307414" y="355103"/>
                  </a:lnTo>
                  <a:lnTo>
                    <a:pt x="299010" y="364445"/>
                  </a:lnTo>
                  <a:lnTo>
                    <a:pt x="313901" y="355204"/>
                  </a:lnTo>
                  <a:close/>
                </a:path>
                <a:path w="393953" h="386226">
                  <a:moveTo>
                    <a:pt x="293600" y="367803"/>
                  </a:moveTo>
                  <a:lnTo>
                    <a:pt x="284015" y="367803"/>
                  </a:lnTo>
                  <a:lnTo>
                    <a:pt x="275740" y="376217"/>
                  </a:lnTo>
                  <a:lnTo>
                    <a:pt x="290486" y="369735"/>
                  </a:lnTo>
                  <a:lnTo>
                    <a:pt x="293600" y="367803"/>
                  </a:lnTo>
                  <a:close/>
                </a:path>
                <a:path w="393953" h="386226">
                  <a:moveTo>
                    <a:pt x="265991" y="380503"/>
                  </a:moveTo>
                  <a:lnTo>
                    <a:pt x="258559" y="380503"/>
                  </a:lnTo>
                  <a:lnTo>
                    <a:pt x="255233" y="383654"/>
                  </a:lnTo>
                  <a:lnTo>
                    <a:pt x="265415" y="380756"/>
                  </a:lnTo>
                  <a:lnTo>
                    <a:pt x="265991" y="380503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11"/>
            <p:cNvSpPr/>
            <p:nvPr/>
          </p:nvSpPr>
          <p:spPr>
            <a:xfrm>
              <a:off x="5323061" y="4519421"/>
              <a:ext cx="384035" cy="3840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12"/>
            <p:cNvSpPr/>
            <p:nvPr/>
          </p:nvSpPr>
          <p:spPr>
            <a:xfrm>
              <a:off x="5317727" y="4515093"/>
              <a:ext cx="393953" cy="392400"/>
            </a:xfrm>
            <a:custGeom>
              <a:avLst/>
              <a:gdLst/>
              <a:ahLst/>
              <a:cxnLst/>
              <a:rect l="l" t="t" r="r" b="b"/>
              <a:pathLst>
                <a:path w="393953" h="392400">
                  <a:moveTo>
                    <a:pt x="393954" y="196353"/>
                  </a:moveTo>
                  <a:lnTo>
                    <a:pt x="393954" y="185685"/>
                  </a:lnTo>
                  <a:lnTo>
                    <a:pt x="393192" y="175779"/>
                  </a:lnTo>
                  <a:lnTo>
                    <a:pt x="375075" y="112406"/>
                  </a:lnTo>
                  <a:lnTo>
                    <a:pt x="342802" y="63146"/>
                  </a:lnTo>
                  <a:lnTo>
                    <a:pt x="299926" y="27996"/>
                  </a:lnTo>
                  <a:lnTo>
                    <a:pt x="250003" y="6949"/>
                  </a:lnTo>
                  <a:lnTo>
                    <a:pt x="196586" y="0"/>
                  </a:lnTo>
                  <a:lnTo>
                    <a:pt x="169679" y="1810"/>
                  </a:lnTo>
                  <a:lnTo>
                    <a:pt x="117688" y="15998"/>
                  </a:lnTo>
                  <a:lnTo>
                    <a:pt x="71091" y="44271"/>
                  </a:lnTo>
                  <a:lnTo>
                    <a:pt x="33442" y="86624"/>
                  </a:lnTo>
                  <a:lnTo>
                    <a:pt x="8297" y="143051"/>
                  </a:lnTo>
                  <a:lnTo>
                    <a:pt x="0" y="196353"/>
                  </a:lnTo>
                  <a:lnTo>
                    <a:pt x="2286" y="226071"/>
                  </a:lnTo>
                  <a:lnTo>
                    <a:pt x="9906" y="254218"/>
                  </a:lnTo>
                  <a:lnTo>
                    <a:pt x="9906" y="186447"/>
                  </a:lnTo>
                  <a:lnTo>
                    <a:pt x="10667" y="177303"/>
                  </a:lnTo>
                  <a:lnTo>
                    <a:pt x="28318" y="115600"/>
                  </a:lnTo>
                  <a:lnTo>
                    <a:pt x="59813" y="68070"/>
                  </a:lnTo>
                  <a:lnTo>
                    <a:pt x="101603" y="34614"/>
                  </a:lnTo>
                  <a:lnTo>
                    <a:pt x="150135" y="15137"/>
                  </a:lnTo>
                  <a:lnTo>
                    <a:pt x="201858" y="9544"/>
                  </a:lnTo>
                  <a:lnTo>
                    <a:pt x="227807" y="11923"/>
                  </a:lnTo>
                  <a:lnTo>
                    <a:pt x="277658" y="26972"/>
                  </a:lnTo>
                  <a:lnTo>
                    <a:pt x="321822" y="55664"/>
                  </a:lnTo>
                  <a:lnTo>
                    <a:pt x="356749" y="97902"/>
                  </a:lnTo>
                  <a:lnTo>
                    <a:pt x="378885" y="153589"/>
                  </a:lnTo>
                  <a:lnTo>
                    <a:pt x="384810" y="196353"/>
                  </a:lnTo>
                  <a:lnTo>
                    <a:pt x="384810" y="251367"/>
                  </a:lnTo>
                  <a:lnTo>
                    <a:pt x="390098" y="231179"/>
                  </a:lnTo>
                  <a:lnTo>
                    <a:pt x="393954" y="196353"/>
                  </a:lnTo>
                  <a:close/>
                </a:path>
                <a:path w="393953" h="392400">
                  <a:moveTo>
                    <a:pt x="384810" y="251367"/>
                  </a:moveTo>
                  <a:lnTo>
                    <a:pt x="384810" y="196353"/>
                  </a:lnTo>
                  <a:lnTo>
                    <a:pt x="384048" y="206259"/>
                  </a:lnTo>
                  <a:lnTo>
                    <a:pt x="379093" y="238349"/>
                  </a:lnTo>
                  <a:lnTo>
                    <a:pt x="357671" y="293057"/>
                  </a:lnTo>
                  <a:lnTo>
                    <a:pt x="323723" y="334991"/>
                  </a:lnTo>
                  <a:lnTo>
                    <a:pt x="280641" y="363974"/>
                  </a:lnTo>
                  <a:lnTo>
                    <a:pt x="231817" y="379830"/>
                  </a:lnTo>
                  <a:lnTo>
                    <a:pt x="206311" y="382781"/>
                  </a:lnTo>
                  <a:lnTo>
                    <a:pt x="180641" y="382384"/>
                  </a:lnTo>
                  <a:lnTo>
                    <a:pt x="130506" y="371460"/>
                  </a:lnTo>
                  <a:lnTo>
                    <a:pt x="84803" y="346882"/>
                  </a:lnTo>
                  <a:lnTo>
                    <a:pt x="46923" y="308474"/>
                  </a:lnTo>
                  <a:lnTo>
                    <a:pt x="20258" y="256060"/>
                  </a:lnTo>
                  <a:lnTo>
                    <a:pt x="10668" y="215403"/>
                  </a:lnTo>
                  <a:lnTo>
                    <a:pt x="9906" y="205497"/>
                  </a:lnTo>
                  <a:lnTo>
                    <a:pt x="9906" y="254218"/>
                  </a:lnTo>
                  <a:lnTo>
                    <a:pt x="24497" y="289968"/>
                  </a:lnTo>
                  <a:lnTo>
                    <a:pt x="60255" y="338232"/>
                  </a:lnTo>
                  <a:lnTo>
                    <a:pt x="105893" y="371153"/>
                  </a:lnTo>
                  <a:lnTo>
                    <a:pt x="157744" y="389020"/>
                  </a:lnTo>
                  <a:lnTo>
                    <a:pt x="184853" y="392400"/>
                  </a:lnTo>
                  <a:lnTo>
                    <a:pt x="212140" y="392125"/>
                  </a:lnTo>
                  <a:lnTo>
                    <a:pt x="265415" y="380756"/>
                  </a:lnTo>
                  <a:lnTo>
                    <a:pt x="313901" y="355204"/>
                  </a:lnTo>
                  <a:lnTo>
                    <a:pt x="353931" y="315760"/>
                  </a:lnTo>
                  <a:lnTo>
                    <a:pt x="381837" y="262713"/>
                  </a:lnTo>
                  <a:lnTo>
                    <a:pt x="384810" y="251367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13"/>
            <p:cNvSpPr txBox="1"/>
            <p:nvPr/>
          </p:nvSpPr>
          <p:spPr>
            <a:xfrm>
              <a:off x="5444467" y="4565904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6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51" name="object 14"/>
            <p:cNvSpPr/>
            <p:nvPr/>
          </p:nvSpPr>
          <p:spPr>
            <a:xfrm>
              <a:off x="5317727" y="5411404"/>
              <a:ext cx="393953" cy="389533"/>
            </a:xfrm>
            <a:custGeom>
              <a:avLst/>
              <a:gdLst/>
              <a:ahLst/>
              <a:cxnLst/>
              <a:rect l="l" t="t" r="r" b="b"/>
              <a:pathLst>
                <a:path w="393953" h="389533">
                  <a:moveTo>
                    <a:pt x="239659" y="4891"/>
                  </a:moveTo>
                  <a:lnTo>
                    <a:pt x="223986" y="1762"/>
                  </a:lnTo>
                  <a:lnTo>
                    <a:pt x="197043" y="0"/>
                  </a:lnTo>
                  <a:lnTo>
                    <a:pt x="170107" y="1763"/>
                  </a:lnTo>
                  <a:lnTo>
                    <a:pt x="118036" y="15871"/>
                  </a:lnTo>
                  <a:lnTo>
                    <a:pt x="71341" y="44087"/>
                  </a:lnTo>
                  <a:lnTo>
                    <a:pt x="33587" y="86408"/>
                  </a:lnTo>
                  <a:lnTo>
                    <a:pt x="8341" y="142837"/>
                  </a:lnTo>
                  <a:lnTo>
                    <a:pt x="0" y="196153"/>
                  </a:lnTo>
                  <a:lnTo>
                    <a:pt x="2286" y="226633"/>
                  </a:lnTo>
                  <a:lnTo>
                    <a:pt x="5333" y="237762"/>
                  </a:lnTo>
                  <a:lnTo>
                    <a:pt x="5333" y="220791"/>
                  </a:lnTo>
                  <a:lnTo>
                    <a:pt x="5795" y="182691"/>
                  </a:lnTo>
                  <a:lnTo>
                    <a:pt x="14761" y="144591"/>
                  </a:lnTo>
                  <a:lnTo>
                    <a:pt x="31952" y="106491"/>
                  </a:lnTo>
                  <a:lnTo>
                    <a:pt x="56355" y="68391"/>
                  </a:lnTo>
                  <a:lnTo>
                    <a:pt x="65916" y="55691"/>
                  </a:lnTo>
                  <a:lnTo>
                    <a:pt x="73236" y="55691"/>
                  </a:lnTo>
                  <a:lnTo>
                    <a:pt x="79938" y="49468"/>
                  </a:lnTo>
                  <a:lnTo>
                    <a:pt x="83493" y="47054"/>
                  </a:lnTo>
                  <a:lnTo>
                    <a:pt x="86957" y="42991"/>
                  </a:lnTo>
                  <a:lnTo>
                    <a:pt x="89475" y="42991"/>
                  </a:lnTo>
                  <a:lnTo>
                    <a:pt x="101940" y="34524"/>
                  </a:lnTo>
                  <a:lnTo>
                    <a:pt x="109971" y="30642"/>
                  </a:lnTo>
                  <a:lnTo>
                    <a:pt x="110302" y="30291"/>
                  </a:lnTo>
                  <a:lnTo>
                    <a:pt x="110699" y="30291"/>
                  </a:lnTo>
                  <a:lnTo>
                    <a:pt x="125620" y="23079"/>
                  </a:lnTo>
                  <a:lnTo>
                    <a:pt x="132217" y="20972"/>
                  </a:lnTo>
                  <a:lnTo>
                    <a:pt x="135653" y="17591"/>
                  </a:lnTo>
                  <a:lnTo>
                    <a:pt x="142800" y="17591"/>
                  </a:lnTo>
                  <a:lnTo>
                    <a:pt x="150535" y="15120"/>
                  </a:lnTo>
                  <a:lnTo>
                    <a:pt x="169023" y="11894"/>
                  </a:lnTo>
                  <a:lnTo>
                    <a:pt x="176783" y="4891"/>
                  </a:lnTo>
                  <a:lnTo>
                    <a:pt x="239659" y="4891"/>
                  </a:lnTo>
                  <a:close/>
                </a:path>
                <a:path w="393953" h="389533">
                  <a:moveTo>
                    <a:pt x="15239" y="268891"/>
                  </a:moveTo>
                  <a:lnTo>
                    <a:pt x="15239" y="258891"/>
                  </a:lnTo>
                  <a:lnTo>
                    <a:pt x="11429" y="258891"/>
                  </a:lnTo>
                  <a:lnTo>
                    <a:pt x="11429" y="246191"/>
                  </a:lnTo>
                  <a:lnTo>
                    <a:pt x="8381" y="246191"/>
                  </a:lnTo>
                  <a:lnTo>
                    <a:pt x="8381" y="233491"/>
                  </a:lnTo>
                  <a:lnTo>
                    <a:pt x="6857" y="233491"/>
                  </a:lnTo>
                  <a:lnTo>
                    <a:pt x="6857" y="220791"/>
                  </a:lnTo>
                  <a:lnTo>
                    <a:pt x="5333" y="220791"/>
                  </a:lnTo>
                  <a:lnTo>
                    <a:pt x="5333" y="237762"/>
                  </a:lnTo>
                  <a:lnTo>
                    <a:pt x="11557" y="260489"/>
                  </a:lnTo>
                  <a:lnTo>
                    <a:pt x="15239" y="268891"/>
                  </a:lnTo>
                  <a:close/>
                </a:path>
                <a:path w="393953" h="389533">
                  <a:moveTo>
                    <a:pt x="20573" y="281062"/>
                  </a:moveTo>
                  <a:lnTo>
                    <a:pt x="20573" y="271591"/>
                  </a:lnTo>
                  <a:lnTo>
                    <a:pt x="16423" y="271591"/>
                  </a:lnTo>
                  <a:lnTo>
                    <a:pt x="20573" y="281062"/>
                  </a:lnTo>
                  <a:close/>
                </a:path>
                <a:path w="393953" h="389533">
                  <a:moveTo>
                    <a:pt x="26669" y="293559"/>
                  </a:moveTo>
                  <a:lnTo>
                    <a:pt x="26669" y="284291"/>
                  </a:lnTo>
                  <a:lnTo>
                    <a:pt x="21988" y="284291"/>
                  </a:lnTo>
                  <a:lnTo>
                    <a:pt x="24664" y="290397"/>
                  </a:lnTo>
                  <a:lnTo>
                    <a:pt x="26669" y="293559"/>
                  </a:lnTo>
                  <a:close/>
                </a:path>
                <a:path w="393953" h="389533">
                  <a:moveTo>
                    <a:pt x="34017" y="305146"/>
                  </a:moveTo>
                  <a:lnTo>
                    <a:pt x="33527" y="296991"/>
                  </a:lnTo>
                  <a:lnTo>
                    <a:pt x="28846" y="296991"/>
                  </a:lnTo>
                  <a:lnTo>
                    <a:pt x="34017" y="305146"/>
                  </a:lnTo>
                  <a:close/>
                </a:path>
                <a:path w="393953" h="389533">
                  <a:moveTo>
                    <a:pt x="42671" y="318130"/>
                  </a:moveTo>
                  <a:lnTo>
                    <a:pt x="42671" y="309691"/>
                  </a:lnTo>
                  <a:lnTo>
                    <a:pt x="36898" y="309691"/>
                  </a:lnTo>
                  <a:lnTo>
                    <a:pt x="41149" y="316394"/>
                  </a:lnTo>
                  <a:lnTo>
                    <a:pt x="42671" y="318130"/>
                  </a:lnTo>
                  <a:close/>
                </a:path>
                <a:path w="393953" h="389533">
                  <a:moveTo>
                    <a:pt x="51815" y="328556"/>
                  </a:moveTo>
                  <a:lnTo>
                    <a:pt x="51815" y="322391"/>
                  </a:lnTo>
                  <a:lnTo>
                    <a:pt x="46408" y="322391"/>
                  </a:lnTo>
                  <a:lnTo>
                    <a:pt x="51815" y="328556"/>
                  </a:lnTo>
                  <a:close/>
                </a:path>
                <a:path w="393953" h="389533">
                  <a:moveTo>
                    <a:pt x="393954" y="196153"/>
                  </a:moveTo>
                  <a:lnTo>
                    <a:pt x="393954" y="186247"/>
                  </a:lnTo>
                  <a:lnTo>
                    <a:pt x="393192" y="176341"/>
                  </a:lnTo>
                  <a:lnTo>
                    <a:pt x="375311" y="112856"/>
                  </a:lnTo>
                  <a:lnTo>
                    <a:pt x="343190" y="63480"/>
                  </a:lnTo>
                  <a:lnTo>
                    <a:pt x="300393" y="28212"/>
                  </a:lnTo>
                  <a:lnTo>
                    <a:pt x="250489" y="7052"/>
                  </a:lnTo>
                  <a:lnTo>
                    <a:pt x="239659" y="4891"/>
                  </a:lnTo>
                  <a:lnTo>
                    <a:pt x="207263" y="4891"/>
                  </a:lnTo>
                  <a:lnTo>
                    <a:pt x="212147" y="10531"/>
                  </a:lnTo>
                  <a:lnTo>
                    <a:pt x="228244" y="12035"/>
                  </a:lnTo>
                  <a:lnTo>
                    <a:pt x="252327" y="17591"/>
                  </a:lnTo>
                  <a:lnTo>
                    <a:pt x="256662" y="17591"/>
                  </a:lnTo>
                  <a:lnTo>
                    <a:pt x="258844" y="19870"/>
                  </a:lnTo>
                  <a:lnTo>
                    <a:pt x="278075" y="27182"/>
                  </a:lnTo>
                  <a:lnTo>
                    <a:pt x="283704" y="30291"/>
                  </a:lnTo>
                  <a:lnTo>
                    <a:pt x="292001" y="30291"/>
                  </a:lnTo>
                  <a:lnTo>
                    <a:pt x="299575" y="39056"/>
                  </a:lnTo>
                  <a:lnTo>
                    <a:pt x="301064" y="39879"/>
                  </a:lnTo>
                  <a:lnTo>
                    <a:pt x="321805" y="55691"/>
                  </a:lnTo>
                  <a:lnTo>
                    <a:pt x="323552" y="55691"/>
                  </a:lnTo>
                  <a:lnTo>
                    <a:pt x="329383" y="63444"/>
                  </a:lnTo>
                  <a:lnTo>
                    <a:pt x="340971" y="75458"/>
                  </a:lnTo>
                  <a:lnTo>
                    <a:pt x="344921" y="81091"/>
                  </a:lnTo>
                  <a:lnTo>
                    <a:pt x="349745" y="81091"/>
                  </a:lnTo>
                  <a:lnTo>
                    <a:pt x="351423" y="90364"/>
                  </a:lnTo>
                  <a:lnTo>
                    <a:pt x="353826" y="93791"/>
                  </a:lnTo>
                  <a:lnTo>
                    <a:pt x="359651" y="93791"/>
                  </a:lnTo>
                  <a:lnTo>
                    <a:pt x="359651" y="103740"/>
                  </a:lnTo>
                  <a:lnTo>
                    <a:pt x="360995" y="106491"/>
                  </a:lnTo>
                  <a:lnTo>
                    <a:pt x="367283" y="106491"/>
                  </a:lnTo>
                  <a:lnTo>
                    <a:pt x="367283" y="119191"/>
                  </a:lnTo>
                  <a:lnTo>
                    <a:pt x="373379" y="119191"/>
                  </a:lnTo>
                  <a:lnTo>
                    <a:pt x="373379" y="131891"/>
                  </a:lnTo>
                  <a:lnTo>
                    <a:pt x="377939" y="131891"/>
                  </a:lnTo>
                  <a:lnTo>
                    <a:pt x="377939" y="144591"/>
                  </a:lnTo>
                  <a:lnTo>
                    <a:pt x="382511" y="144591"/>
                  </a:lnTo>
                  <a:lnTo>
                    <a:pt x="382511" y="157291"/>
                  </a:lnTo>
                  <a:lnTo>
                    <a:pt x="385571" y="157291"/>
                  </a:lnTo>
                  <a:lnTo>
                    <a:pt x="385571" y="169991"/>
                  </a:lnTo>
                  <a:lnTo>
                    <a:pt x="387083" y="169991"/>
                  </a:lnTo>
                  <a:lnTo>
                    <a:pt x="387083" y="182691"/>
                  </a:lnTo>
                  <a:lnTo>
                    <a:pt x="388607" y="182691"/>
                  </a:lnTo>
                  <a:lnTo>
                    <a:pt x="388607" y="195391"/>
                  </a:lnTo>
                  <a:lnTo>
                    <a:pt x="389369" y="195391"/>
                  </a:lnTo>
                  <a:lnTo>
                    <a:pt x="389369" y="234073"/>
                  </a:lnTo>
                  <a:lnTo>
                    <a:pt x="390185" y="230929"/>
                  </a:lnTo>
                  <a:lnTo>
                    <a:pt x="393954" y="196153"/>
                  </a:lnTo>
                  <a:close/>
                </a:path>
                <a:path w="393953" h="389533">
                  <a:moveTo>
                    <a:pt x="389369" y="234073"/>
                  </a:moveTo>
                  <a:lnTo>
                    <a:pt x="389369" y="195391"/>
                  </a:lnTo>
                  <a:lnTo>
                    <a:pt x="388129" y="220791"/>
                  </a:lnTo>
                  <a:lnTo>
                    <a:pt x="386377" y="233491"/>
                  </a:lnTo>
                  <a:lnTo>
                    <a:pt x="375259" y="271591"/>
                  </a:lnTo>
                  <a:lnTo>
                    <a:pt x="356127" y="309691"/>
                  </a:lnTo>
                  <a:lnTo>
                    <a:pt x="347992" y="322609"/>
                  </a:lnTo>
                  <a:lnTo>
                    <a:pt x="354225" y="315453"/>
                  </a:lnTo>
                  <a:lnTo>
                    <a:pt x="369863" y="290617"/>
                  </a:lnTo>
                  <a:lnTo>
                    <a:pt x="382002" y="262430"/>
                  </a:lnTo>
                  <a:lnTo>
                    <a:pt x="389369" y="234073"/>
                  </a:lnTo>
                  <a:close/>
                </a:path>
                <a:path w="393953" h="389533">
                  <a:moveTo>
                    <a:pt x="160957" y="389362"/>
                  </a:moveTo>
                  <a:lnTo>
                    <a:pt x="157495" y="385891"/>
                  </a:lnTo>
                  <a:lnTo>
                    <a:pt x="146336" y="385891"/>
                  </a:lnTo>
                  <a:lnTo>
                    <a:pt x="158188" y="389023"/>
                  </a:lnTo>
                  <a:lnTo>
                    <a:pt x="160957" y="389362"/>
                  </a:lnTo>
                  <a:close/>
                </a:path>
                <a:path w="393953" h="389533">
                  <a:moveTo>
                    <a:pt x="127868" y="380406"/>
                  </a:moveTo>
                  <a:lnTo>
                    <a:pt x="121141" y="373191"/>
                  </a:lnTo>
                  <a:lnTo>
                    <a:pt x="110777" y="373191"/>
                  </a:lnTo>
                  <a:lnTo>
                    <a:pt x="127868" y="380406"/>
                  </a:lnTo>
                  <a:close/>
                </a:path>
                <a:path w="393953" h="389533">
                  <a:moveTo>
                    <a:pt x="97877" y="366191"/>
                  </a:moveTo>
                  <a:lnTo>
                    <a:pt x="97535" y="360491"/>
                  </a:lnTo>
                  <a:lnTo>
                    <a:pt x="88488" y="360491"/>
                  </a:lnTo>
                  <a:lnTo>
                    <a:pt x="97877" y="366191"/>
                  </a:lnTo>
                  <a:close/>
                </a:path>
                <a:path w="393953" h="389533">
                  <a:moveTo>
                    <a:pt x="79162" y="354083"/>
                  </a:moveTo>
                  <a:lnTo>
                    <a:pt x="76085" y="347791"/>
                  </a:lnTo>
                  <a:lnTo>
                    <a:pt x="71639" y="347791"/>
                  </a:lnTo>
                  <a:lnTo>
                    <a:pt x="79162" y="354083"/>
                  </a:lnTo>
                  <a:close/>
                </a:path>
                <a:path w="393953" h="389533">
                  <a:moveTo>
                    <a:pt x="66936" y="343857"/>
                  </a:moveTo>
                  <a:lnTo>
                    <a:pt x="63245" y="335091"/>
                  </a:lnTo>
                  <a:lnTo>
                    <a:pt x="57547" y="335091"/>
                  </a:lnTo>
                  <a:lnTo>
                    <a:pt x="60552" y="338517"/>
                  </a:lnTo>
                  <a:lnTo>
                    <a:pt x="66936" y="343857"/>
                  </a:lnTo>
                  <a:close/>
                </a:path>
                <a:path w="393953" h="389533">
                  <a:moveTo>
                    <a:pt x="337122" y="335091"/>
                  </a:moveTo>
                  <a:lnTo>
                    <a:pt x="329982" y="335091"/>
                  </a:lnTo>
                  <a:lnTo>
                    <a:pt x="319881" y="347791"/>
                  </a:lnTo>
                  <a:lnTo>
                    <a:pt x="313375" y="355490"/>
                  </a:lnTo>
                  <a:lnTo>
                    <a:pt x="314287" y="354922"/>
                  </a:lnTo>
                  <a:lnTo>
                    <a:pt x="335547" y="336900"/>
                  </a:lnTo>
                  <a:lnTo>
                    <a:pt x="337122" y="335091"/>
                  </a:lnTo>
                  <a:close/>
                </a:path>
                <a:path w="393953" h="389533">
                  <a:moveTo>
                    <a:pt x="305343" y="360491"/>
                  </a:moveTo>
                  <a:lnTo>
                    <a:pt x="297822" y="360491"/>
                  </a:lnTo>
                  <a:lnTo>
                    <a:pt x="288358" y="370605"/>
                  </a:lnTo>
                  <a:lnTo>
                    <a:pt x="290905" y="369480"/>
                  </a:lnTo>
                  <a:lnTo>
                    <a:pt x="305343" y="360491"/>
                  </a:lnTo>
                  <a:close/>
                </a:path>
                <a:path w="393953" h="389533">
                  <a:moveTo>
                    <a:pt x="282501" y="373191"/>
                  </a:moveTo>
                  <a:lnTo>
                    <a:pt x="273534" y="373191"/>
                  </a:lnTo>
                  <a:lnTo>
                    <a:pt x="266256" y="380363"/>
                  </a:lnTo>
                  <a:lnTo>
                    <a:pt x="282501" y="373191"/>
                  </a:lnTo>
                  <a:close/>
                </a:path>
                <a:path w="393953" h="389533">
                  <a:moveTo>
                    <a:pt x="247176" y="385891"/>
                  </a:moveTo>
                  <a:lnTo>
                    <a:pt x="233571" y="385891"/>
                  </a:lnTo>
                  <a:lnTo>
                    <a:pt x="229522" y="389533"/>
                  </a:lnTo>
                  <a:lnTo>
                    <a:pt x="239604" y="388060"/>
                  </a:lnTo>
                  <a:lnTo>
                    <a:pt x="247176" y="385891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15"/>
            <p:cNvSpPr/>
            <p:nvPr/>
          </p:nvSpPr>
          <p:spPr>
            <a:xfrm>
              <a:off x="5323061" y="5415534"/>
              <a:ext cx="384035" cy="3840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16"/>
            <p:cNvSpPr/>
            <p:nvPr/>
          </p:nvSpPr>
          <p:spPr>
            <a:xfrm>
              <a:off x="5317727" y="5411404"/>
              <a:ext cx="393953" cy="392339"/>
            </a:xfrm>
            <a:custGeom>
              <a:avLst/>
              <a:gdLst/>
              <a:ahLst/>
              <a:cxnLst/>
              <a:rect l="l" t="t" r="r" b="b"/>
              <a:pathLst>
                <a:path w="393953" h="392339">
                  <a:moveTo>
                    <a:pt x="393954" y="196153"/>
                  </a:moveTo>
                  <a:lnTo>
                    <a:pt x="393954" y="186247"/>
                  </a:lnTo>
                  <a:lnTo>
                    <a:pt x="393192" y="176341"/>
                  </a:lnTo>
                  <a:lnTo>
                    <a:pt x="375311" y="112856"/>
                  </a:lnTo>
                  <a:lnTo>
                    <a:pt x="343190" y="63480"/>
                  </a:lnTo>
                  <a:lnTo>
                    <a:pt x="300393" y="28212"/>
                  </a:lnTo>
                  <a:lnTo>
                    <a:pt x="250489" y="7052"/>
                  </a:lnTo>
                  <a:lnTo>
                    <a:pt x="197043" y="0"/>
                  </a:lnTo>
                  <a:lnTo>
                    <a:pt x="170107" y="1763"/>
                  </a:lnTo>
                  <a:lnTo>
                    <a:pt x="118036" y="15871"/>
                  </a:lnTo>
                  <a:lnTo>
                    <a:pt x="71341" y="44087"/>
                  </a:lnTo>
                  <a:lnTo>
                    <a:pt x="33587" y="86408"/>
                  </a:lnTo>
                  <a:lnTo>
                    <a:pt x="8341" y="142837"/>
                  </a:lnTo>
                  <a:lnTo>
                    <a:pt x="0" y="196153"/>
                  </a:lnTo>
                  <a:lnTo>
                    <a:pt x="2286" y="226633"/>
                  </a:lnTo>
                  <a:lnTo>
                    <a:pt x="9906" y="254458"/>
                  </a:lnTo>
                  <a:lnTo>
                    <a:pt x="9906" y="186247"/>
                  </a:lnTo>
                  <a:lnTo>
                    <a:pt x="10667" y="177103"/>
                  </a:lnTo>
                  <a:lnTo>
                    <a:pt x="28451" y="115416"/>
                  </a:lnTo>
                  <a:lnTo>
                    <a:pt x="60060" y="67923"/>
                  </a:lnTo>
                  <a:lnTo>
                    <a:pt x="101940" y="34524"/>
                  </a:lnTo>
                  <a:lnTo>
                    <a:pt x="150535" y="15120"/>
                  </a:lnTo>
                  <a:lnTo>
                    <a:pt x="202291" y="9610"/>
                  </a:lnTo>
                  <a:lnTo>
                    <a:pt x="228244" y="12035"/>
                  </a:lnTo>
                  <a:lnTo>
                    <a:pt x="278075" y="27182"/>
                  </a:lnTo>
                  <a:lnTo>
                    <a:pt x="322178" y="55975"/>
                  </a:lnTo>
                  <a:lnTo>
                    <a:pt x="356999" y="98315"/>
                  </a:lnTo>
                  <a:lnTo>
                    <a:pt x="378981" y="154103"/>
                  </a:lnTo>
                  <a:lnTo>
                    <a:pt x="384810" y="196153"/>
                  </a:lnTo>
                  <a:lnTo>
                    <a:pt x="384810" y="251624"/>
                  </a:lnTo>
                  <a:lnTo>
                    <a:pt x="390185" y="230929"/>
                  </a:lnTo>
                  <a:lnTo>
                    <a:pt x="393954" y="196153"/>
                  </a:lnTo>
                  <a:close/>
                </a:path>
                <a:path w="393953" h="392339">
                  <a:moveTo>
                    <a:pt x="384810" y="251624"/>
                  </a:moveTo>
                  <a:lnTo>
                    <a:pt x="384810" y="196153"/>
                  </a:lnTo>
                  <a:lnTo>
                    <a:pt x="384048" y="206059"/>
                  </a:lnTo>
                  <a:lnTo>
                    <a:pt x="379153" y="238197"/>
                  </a:lnTo>
                  <a:lnTo>
                    <a:pt x="357798" y="292988"/>
                  </a:lnTo>
                  <a:lnTo>
                    <a:pt x="323863" y="334982"/>
                  </a:lnTo>
                  <a:lnTo>
                    <a:pt x="280753" y="364005"/>
                  </a:lnTo>
                  <a:lnTo>
                    <a:pt x="231876" y="379880"/>
                  </a:lnTo>
                  <a:lnTo>
                    <a:pt x="206340" y="382833"/>
                  </a:lnTo>
                  <a:lnTo>
                    <a:pt x="180638" y="382433"/>
                  </a:lnTo>
                  <a:lnTo>
                    <a:pt x="130446" y="371488"/>
                  </a:lnTo>
                  <a:lnTo>
                    <a:pt x="84707" y="346869"/>
                  </a:lnTo>
                  <a:lnTo>
                    <a:pt x="46826" y="308401"/>
                  </a:lnTo>
                  <a:lnTo>
                    <a:pt x="20210" y="255907"/>
                  </a:lnTo>
                  <a:lnTo>
                    <a:pt x="10668" y="215203"/>
                  </a:lnTo>
                  <a:lnTo>
                    <a:pt x="9906" y="206059"/>
                  </a:lnTo>
                  <a:lnTo>
                    <a:pt x="9906" y="254458"/>
                  </a:lnTo>
                  <a:lnTo>
                    <a:pt x="24664" y="290397"/>
                  </a:lnTo>
                  <a:lnTo>
                    <a:pt x="60552" y="338517"/>
                  </a:lnTo>
                  <a:lnTo>
                    <a:pt x="106283" y="371293"/>
                  </a:lnTo>
                  <a:lnTo>
                    <a:pt x="158188" y="389023"/>
                  </a:lnTo>
                  <a:lnTo>
                    <a:pt x="185311" y="392339"/>
                  </a:lnTo>
                  <a:lnTo>
                    <a:pt x="212602" y="392006"/>
                  </a:lnTo>
                  <a:lnTo>
                    <a:pt x="265858" y="380539"/>
                  </a:lnTo>
                  <a:lnTo>
                    <a:pt x="314287" y="354922"/>
                  </a:lnTo>
                  <a:lnTo>
                    <a:pt x="354225" y="315453"/>
                  </a:lnTo>
                  <a:lnTo>
                    <a:pt x="382002" y="262430"/>
                  </a:lnTo>
                  <a:lnTo>
                    <a:pt x="384810" y="251624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17"/>
            <p:cNvSpPr txBox="1"/>
            <p:nvPr/>
          </p:nvSpPr>
          <p:spPr>
            <a:xfrm>
              <a:off x="5444467" y="5462778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5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55" name="object 18"/>
            <p:cNvSpPr/>
            <p:nvPr/>
          </p:nvSpPr>
          <p:spPr>
            <a:xfrm>
              <a:off x="4478861" y="5927597"/>
              <a:ext cx="198597" cy="601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19"/>
            <p:cNvSpPr/>
            <p:nvPr/>
          </p:nvSpPr>
          <p:spPr>
            <a:xfrm>
              <a:off x="4426187" y="5936996"/>
              <a:ext cx="342373" cy="1906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20"/>
            <p:cNvSpPr/>
            <p:nvPr/>
          </p:nvSpPr>
          <p:spPr>
            <a:xfrm>
              <a:off x="4421615" y="5923483"/>
              <a:ext cx="393953" cy="387079"/>
            </a:xfrm>
            <a:custGeom>
              <a:avLst/>
              <a:gdLst/>
              <a:ahLst/>
              <a:cxnLst/>
              <a:rect l="l" t="t" r="r" b="b"/>
              <a:pathLst>
                <a:path w="393953" h="387079">
                  <a:moveTo>
                    <a:pt x="268846" y="13512"/>
                  </a:moveTo>
                  <a:lnTo>
                    <a:pt x="250166" y="7058"/>
                  </a:lnTo>
                  <a:lnTo>
                    <a:pt x="223754" y="1766"/>
                  </a:lnTo>
                  <a:lnTo>
                    <a:pt x="196896" y="0"/>
                  </a:lnTo>
                  <a:lnTo>
                    <a:pt x="170031" y="1760"/>
                  </a:lnTo>
                  <a:lnTo>
                    <a:pt x="118048" y="15861"/>
                  </a:lnTo>
                  <a:lnTo>
                    <a:pt x="71334" y="44070"/>
                  </a:lnTo>
                  <a:lnTo>
                    <a:pt x="33419" y="86389"/>
                  </a:lnTo>
                  <a:lnTo>
                    <a:pt x="7830" y="142819"/>
                  </a:lnTo>
                  <a:lnTo>
                    <a:pt x="0" y="186232"/>
                  </a:lnTo>
                  <a:lnTo>
                    <a:pt x="0" y="206806"/>
                  </a:lnTo>
                  <a:lnTo>
                    <a:pt x="762" y="216712"/>
                  </a:lnTo>
                  <a:lnTo>
                    <a:pt x="2286" y="226618"/>
                  </a:lnTo>
                  <a:lnTo>
                    <a:pt x="4571" y="235176"/>
                  </a:lnTo>
                  <a:lnTo>
                    <a:pt x="4571" y="216712"/>
                  </a:lnTo>
                  <a:lnTo>
                    <a:pt x="5562" y="178612"/>
                  </a:lnTo>
                  <a:lnTo>
                    <a:pt x="14743" y="140512"/>
                  </a:lnTo>
                  <a:lnTo>
                    <a:pt x="32289" y="102412"/>
                  </a:lnTo>
                  <a:lnTo>
                    <a:pt x="57138" y="64312"/>
                  </a:lnTo>
                  <a:lnTo>
                    <a:pt x="63821" y="64312"/>
                  </a:lnTo>
                  <a:lnTo>
                    <a:pt x="76525" y="52483"/>
                  </a:lnTo>
                  <a:lnTo>
                    <a:pt x="77237" y="51612"/>
                  </a:lnTo>
                  <a:lnTo>
                    <a:pt x="88227" y="38912"/>
                  </a:lnTo>
                  <a:lnTo>
                    <a:pt x="95334" y="38912"/>
                  </a:lnTo>
                  <a:lnTo>
                    <a:pt x="101487" y="34721"/>
                  </a:lnTo>
                  <a:lnTo>
                    <a:pt x="105763" y="32648"/>
                  </a:lnTo>
                  <a:lnTo>
                    <a:pt x="111896" y="26212"/>
                  </a:lnTo>
                  <a:lnTo>
                    <a:pt x="119039" y="26212"/>
                  </a:lnTo>
                  <a:lnTo>
                    <a:pt x="125098" y="23275"/>
                  </a:lnTo>
                  <a:lnTo>
                    <a:pt x="128701" y="22120"/>
                  </a:lnTo>
                  <a:lnTo>
                    <a:pt x="137551" y="13512"/>
                  </a:lnTo>
                  <a:lnTo>
                    <a:pt x="160193" y="13512"/>
                  </a:lnTo>
                  <a:lnTo>
                    <a:pt x="175605" y="10810"/>
                  </a:lnTo>
                  <a:lnTo>
                    <a:pt x="201615" y="9767"/>
                  </a:lnTo>
                  <a:lnTo>
                    <a:pt x="227540" y="12171"/>
                  </a:lnTo>
                  <a:lnTo>
                    <a:pt x="233377" y="13512"/>
                  </a:lnTo>
                  <a:lnTo>
                    <a:pt x="268846" y="13512"/>
                  </a:lnTo>
                  <a:close/>
                </a:path>
                <a:path w="393953" h="387079">
                  <a:moveTo>
                    <a:pt x="13715" y="265991"/>
                  </a:moveTo>
                  <a:lnTo>
                    <a:pt x="13715" y="254812"/>
                  </a:lnTo>
                  <a:lnTo>
                    <a:pt x="10667" y="254812"/>
                  </a:lnTo>
                  <a:lnTo>
                    <a:pt x="10667" y="242112"/>
                  </a:lnTo>
                  <a:lnTo>
                    <a:pt x="7619" y="242112"/>
                  </a:lnTo>
                  <a:lnTo>
                    <a:pt x="7619" y="229412"/>
                  </a:lnTo>
                  <a:lnTo>
                    <a:pt x="6095" y="229412"/>
                  </a:lnTo>
                  <a:lnTo>
                    <a:pt x="6095" y="216712"/>
                  </a:lnTo>
                  <a:lnTo>
                    <a:pt x="4571" y="216712"/>
                  </a:lnTo>
                  <a:lnTo>
                    <a:pt x="4571" y="235176"/>
                  </a:lnTo>
                  <a:lnTo>
                    <a:pt x="11325" y="260459"/>
                  </a:lnTo>
                  <a:lnTo>
                    <a:pt x="13715" y="265991"/>
                  </a:lnTo>
                  <a:close/>
                </a:path>
                <a:path w="393953" h="387079">
                  <a:moveTo>
                    <a:pt x="18287" y="276570"/>
                  </a:moveTo>
                  <a:lnTo>
                    <a:pt x="18287" y="267512"/>
                  </a:lnTo>
                  <a:lnTo>
                    <a:pt x="14373" y="267512"/>
                  </a:lnTo>
                  <a:lnTo>
                    <a:pt x="18287" y="276570"/>
                  </a:lnTo>
                  <a:close/>
                </a:path>
                <a:path w="393953" h="387079">
                  <a:moveTo>
                    <a:pt x="24383" y="290578"/>
                  </a:moveTo>
                  <a:lnTo>
                    <a:pt x="24383" y="280212"/>
                  </a:lnTo>
                  <a:lnTo>
                    <a:pt x="19861" y="280212"/>
                  </a:lnTo>
                  <a:lnTo>
                    <a:pt x="24247" y="290361"/>
                  </a:lnTo>
                  <a:lnTo>
                    <a:pt x="24383" y="290578"/>
                  </a:lnTo>
                  <a:close/>
                </a:path>
                <a:path w="393953" h="387079">
                  <a:moveTo>
                    <a:pt x="31241" y="301488"/>
                  </a:moveTo>
                  <a:lnTo>
                    <a:pt x="31241" y="292912"/>
                  </a:lnTo>
                  <a:lnTo>
                    <a:pt x="25851" y="292912"/>
                  </a:lnTo>
                  <a:lnTo>
                    <a:pt x="31241" y="301488"/>
                  </a:lnTo>
                  <a:close/>
                </a:path>
                <a:path w="393953" h="387079">
                  <a:moveTo>
                    <a:pt x="39106" y="314000"/>
                  </a:moveTo>
                  <a:lnTo>
                    <a:pt x="38099" y="305612"/>
                  </a:lnTo>
                  <a:lnTo>
                    <a:pt x="33834" y="305612"/>
                  </a:lnTo>
                  <a:lnTo>
                    <a:pt x="39106" y="314000"/>
                  </a:lnTo>
                  <a:close/>
                </a:path>
                <a:path w="393953" h="387079">
                  <a:moveTo>
                    <a:pt x="48767" y="325738"/>
                  </a:moveTo>
                  <a:lnTo>
                    <a:pt x="48767" y="318312"/>
                  </a:lnTo>
                  <a:lnTo>
                    <a:pt x="42292" y="318312"/>
                  </a:lnTo>
                  <a:lnTo>
                    <a:pt x="48767" y="325738"/>
                  </a:lnTo>
                  <a:close/>
                </a:path>
                <a:path w="393953" h="387079">
                  <a:moveTo>
                    <a:pt x="57626" y="335896"/>
                  </a:moveTo>
                  <a:lnTo>
                    <a:pt x="54101" y="331012"/>
                  </a:lnTo>
                  <a:lnTo>
                    <a:pt x="53367" y="331012"/>
                  </a:lnTo>
                  <a:lnTo>
                    <a:pt x="57626" y="335896"/>
                  </a:lnTo>
                  <a:close/>
                </a:path>
                <a:path w="393953" h="387079">
                  <a:moveTo>
                    <a:pt x="393954" y="196138"/>
                  </a:moveTo>
                  <a:lnTo>
                    <a:pt x="385475" y="142829"/>
                  </a:lnTo>
                  <a:lnTo>
                    <a:pt x="360078" y="86410"/>
                  </a:lnTo>
                  <a:lnTo>
                    <a:pt x="322307" y="44092"/>
                  </a:lnTo>
                  <a:lnTo>
                    <a:pt x="275689" y="15877"/>
                  </a:lnTo>
                  <a:lnTo>
                    <a:pt x="268846" y="13512"/>
                  </a:lnTo>
                  <a:lnTo>
                    <a:pt x="252622" y="13512"/>
                  </a:lnTo>
                  <a:lnTo>
                    <a:pt x="259248" y="20400"/>
                  </a:lnTo>
                  <a:lnTo>
                    <a:pt x="274578" y="26212"/>
                  </a:lnTo>
                  <a:lnTo>
                    <a:pt x="276676" y="26212"/>
                  </a:lnTo>
                  <a:lnTo>
                    <a:pt x="277888" y="27556"/>
                  </a:lnTo>
                  <a:lnTo>
                    <a:pt x="298512" y="38912"/>
                  </a:lnTo>
                  <a:lnTo>
                    <a:pt x="299169" y="38912"/>
                  </a:lnTo>
                  <a:lnTo>
                    <a:pt x="299731" y="39583"/>
                  </a:lnTo>
                  <a:lnTo>
                    <a:pt x="300381" y="39941"/>
                  </a:lnTo>
                  <a:lnTo>
                    <a:pt x="315747" y="51612"/>
                  </a:lnTo>
                  <a:lnTo>
                    <a:pt x="320005" y="51612"/>
                  </a:lnTo>
                  <a:lnTo>
                    <a:pt x="329772" y="64312"/>
                  </a:lnTo>
                  <a:lnTo>
                    <a:pt x="330355" y="65107"/>
                  </a:lnTo>
                  <a:lnTo>
                    <a:pt x="340406" y="75477"/>
                  </a:lnTo>
                  <a:lnTo>
                    <a:pt x="341490" y="77012"/>
                  </a:lnTo>
                  <a:lnTo>
                    <a:pt x="347471" y="77012"/>
                  </a:lnTo>
                  <a:lnTo>
                    <a:pt x="347471" y="85484"/>
                  </a:lnTo>
                  <a:lnTo>
                    <a:pt x="350457" y="89712"/>
                  </a:lnTo>
                  <a:lnTo>
                    <a:pt x="356615" y="89712"/>
                  </a:lnTo>
                  <a:lnTo>
                    <a:pt x="357215" y="99701"/>
                  </a:lnTo>
                  <a:lnTo>
                    <a:pt x="358554" y="102412"/>
                  </a:lnTo>
                  <a:lnTo>
                    <a:pt x="364235" y="102412"/>
                  </a:lnTo>
                  <a:lnTo>
                    <a:pt x="364235" y="113916"/>
                  </a:lnTo>
                  <a:lnTo>
                    <a:pt x="364826" y="115112"/>
                  </a:lnTo>
                  <a:lnTo>
                    <a:pt x="371093" y="115112"/>
                  </a:lnTo>
                  <a:lnTo>
                    <a:pt x="371093" y="127812"/>
                  </a:lnTo>
                  <a:lnTo>
                    <a:pt x="376427" y="127812"/>
                  </a:lnTo>
                  <a:lnTo>
                    <a:pt x="376427" y="140512"/>
                  </a:lnTo>
                  <a:lnTo>
                    <a:pt x="380999" y="140512"/>
                  </a:lnTo>
                  <a:lnTo>
                    <a:pt x="380999" y="153212"/>
                  </a:lnTo>
                  <a:lnTo>
                    <a:pt x="384047" y="153212"/>
                  </a:lnTo>
                  <a:lnTo>
                    <a:pt x="384047" y="165912"/>
                  </a:lnTo>
                  <a:lnTo>
                    <a:pt x="386333" y="165912"/>
                  </a:lnTo>
                  <a:lnTo>
                    <a:pt x="386333" y="178612"/>
                  </a:lnTo>
                  <a:lnTo>
                    <a:pt x="387857" y="178612"/>
                  </a:lnTo>
                  <a:lnTo>
                    <a:pt x="387857" y="191312"/>
                  </a:lnTo>
                  <a:lnTo>
                    <a:pt x="388619" y="191312"/>
                  </a:lnTo>
                  <a:lnTo>
                    <a:pt x="388619" y="236938"/>
                  </a:lnTo>
                  <a:lnTo>
                    <a:pt x="390171" y="230980"/>
                  </a:lnTo>
                  <a:lnTo>
                    <a:pt x="393954" y="196138"/>
                  </a:lnTo>
                  <a:close/>
                </a:path>
                <a:path w="393953" h="387079">
                  <a:moveTo>
                    <a:pt x="388619" y="236938"/>
                  </a:moveTo>
                  <a:lnTo>
                    <a:pt x="388619" y="191312"/>
                  </a:lnTo>
                  <a:lnTo>
                    <a:pt x="387844" y="216712"/>
                  </a:lnTo>
                  <a:lnTo>
                    <a:pt x="386181" y="229412"/>
                  </a:lnTo>
                  <a:lnTo>
                    <a:pt x="375323" y="267512"/>
                  </a:lnTo>
                  <a:lnTo>
                    <a:pt x="356446" y="305612"/>
                  </a:lnTo>
                  <a:lnTo>
                    <a:pt x="336243" y="335991"/>
                  </a:lnTo>
                  <a:lnTo>
                    <a:pt x="354055" y="315610"/>
                  </a:lnTo>
                  <a:lnTo>
                    <a:pt x="369760" y="290751"/>
                  </a:lnTo>
                  <a:lnTo>
                    <a:pt x="381953" y="262529"/>
                  </a:lnTo>
                  <a:lnTo>
                    <a:pt x="388619" y="236938"/>
                  </a:lnTo>
                  <a:close/>
                </a:path>
                <a:path w="393953" h="387079">
                  <a:moveTo>
                    <a:pt x="144363" y="385620"/>
                  </a:moveTo>
                  <a:lnTo>
                    <a:pt x="140593" y="381812"/>
                  </a:lnTo>
                  <a:lnTo>
                    <a:pt x="130345" y="381812"/>
                  </a:lnTo>
                  <a:lnTo>
                    <a:pt x="130929" y="382059"/>
                  </a:lnTo>
                  <a:lnTo>
                    <a:pt x="144363" y="385620"/>
                  </a:lnTo>
                  <a:close/>
                </a:path>
                <a:path w="393953" h="387079">
                  <a:moveTo>
                    <a:pt x="107790" y="372268"/>
                  </a:moveTo>
                  <a:lnTo>
                    <a:pt x="104929" y="369112"/>
                  </a:lnTo>
                  <a:lnTo>
                    <a:pt x="101916" y="369112"/>
                  </a:lnTo>
                  <a:lnTo>
                    <a:pt x="105524" y="371309"/>
                  </a:lnTo>
                  <a:lnTo>
                    <a:pt x="107790" y="372268"/>
                  </a:lnTo>
                  <a:close/>
                </a:path>
                <a:path w="393953" h="387079">
                  <a:moveTo>
                    <a:pt x="85354" y="359030"/>
                  </a:moveTo>
                  <a:lnTo>
                    <a:pt x="83156" y="356412"/>
                  </a:lnTo>
                  <a:lnTo>
                    <a:pt x="72961" y="343712"/>
                  </a:lnTo>
                  <a:lnTo>
                    <a:pt x="66105" y="343712"/>
                  </a:lnTo>
                  <a:lnTo>
                    <a:pt x="81691" y="356799"/>
                  </a:lnTo>
                  <a:lnTo>
                    <a:pt x="85354" y="359030"/>
                  </a:lnTo>
                  <a:close/>
                </a:path>
                <a:path w="393953" h="387079">
                  <a:moveTo>
                    <a:pt x="327435" y="343712"/>
                  </a:moveTo>
                  <a:lnTo>
                    <a:pt x="320552" y="343712"/>
                  </a:lnTo>
                  <a:lnTo>
                    <a:pt x="309912" y="356412"/>
                  </a:lnTo>
                  <a:lnTo>
                    <a:pt x="307582" y="359048"/>
                  </a:lnTo>
                  <a:lnTo>
                    <a:pt x="313958" y="355094"/>
                  </a:lnTo>
                  <a:lnTo>
                    <a:pt x="327435" y="343712"/>
                  </a:lnTo>
                  <a:close/>
                </a:path>
                <a:path w="393953" h="387079">
                  <a:moveTo>
                    <a:pt x="291352" y="369112"/>
                  </a:moveTo>
                  <a:lnTo>
                    <a:pt x="286898" y="369112"/>
                  </a:lnTo>
                  <a:lnTo>
                    <a:pt x="283333" y="372792"/>
                  </a:lnTo>
                  <a:lnTo>
                    <a:pt x="290490" y="369647"/>
                  </a:lnTo>
                  <a:lnTo>
                    <a:pt x="291352" y="369112"/>
                  </a:lnTo>
                  <a:close/>
                </a:path>
                <a:path w="393953" h="387079">
                  <a:moveTo>
                    <a:pt x="261430" y="381812"/>
                  </a:moveTo>
                  <a:lnTo>
                    <a:pt x="248596" y="381812"/>
                  </a:lnTo>
                  <a:lnTo>
                    <a:pt x="242946" y="387079"/>
                  </a:lnTo>
                  <a:lnTo>
                    <a:pt x="261430" y="381812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21"/>
            <p:cNvSpPr/>
            <p:nvPr/>
          </p:nvSpPr>
          <p:spPr>
            <a:xfrm>
              <a:off x="4426187" y="5927597"/>
              <a:ext cx="384048" cy="3840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9" name="object 22"/>
            <p:cNvSpPr/>
            <p:nvPr/>
          </p:nvSpPr>
          <p:spPr>
            <a:xfrm>
              <a:off x="4421615" y="5923483"/>
              <a:ext cx="393953" cy="392429"/>
            </a:xfrm>
            <a:custGeom>
              <a:avLst/>
              <a:gdLst/>
              <a:ahLst/>
              <a:cxnLst/>
              <a:rect l="l" t="t" r="r" b="b"/>
              <a:pathLst>
                <a:path w="393953" h="392429">
                  <a:moveTo>
                    <a:pt x="393954" y="196138"/>
                  </a:moveTo>
                  <a:lnTo>
                    <a:pt x="385475" y="142829"/>
                  </a:lnTo>
                  <a:lnTo>
                    <a:pt x="360078" y="86410"/>
                  </a:lnTo>
                  <a:lnTo>
                    <a:pt x="322307" y="44092"/>
                  </a:lnTo>
                  <a:lnTo>
                    <a:pt x="275689" y="15877"/>
                  </a:lnTo>
                  <a:lnTo>
                    <a:pt x="223754" y="1766"/>
                  </a:lnTo>
                  <a:lnTo>
                    <a:pt x="196896" y="0"/>
                  </a:lnTo>
                  <a:lnTo>
                    <a:pt x="170031" y="1760"/>
                  </a:lnTo>
                  <a:lnTo>
                    <a:pt x="118048" y="15861"/>
                  </a:lnTo>
                  <a:lnTo>
                    <a:pt x="71334" y="44070"/>
                  </a:lnTo>
                  <a:lnTo>
                    <a:pt x="33419" y="86389"/>
                  </a:lnTo>
                  <a:lnTo>
                    <a:pt x="7830" y="142819"/>
                  </a:lnTo>
                  <a:lnTo>
                    <a:pt x="0" y="186232"/>
                  </a:lnTo>
                  <a:lnTo>
                    <a:pt x="0" y="206806"/>
                  </a:lnTo>
                  <a:lnTo>
                    <a:pt x="762" y="216712"/>
                  </a:lnTo>
                  <a:lnTo>
                    <a:pt x="2286" y="226618"/>
                  </a:lnTo>
                  <a:lnTo>
                    <a:pt x="9144" y="252293"/>
                  </a:lnTo>
                  <a:lnTo>
                    <a:pt x="9144" y="196138"/>
                  </a:lnTo>
                  <a:lnTo>
                    <a:pt x="10667" y="177088"/>
                  </a:lnTo>
                  <a:lnTo>
                    <a:pt x="28306" y="115521"/>
                  </a:lnTo>
                  <a:lnTo>
                    <a:pt x="59759" y="68095"/>
                  </a:lnTo>
                  <a:lnTo>
                    <a:pt x="101487" y="34721"/>
                  </a:lnTo>
                  <a:lnTo>
                    <a:pt x="149952" y="15308"/>
                  </a:lnTo>
                  <a:lnTo>
                    <a:pt x="201615" y="9767"/>
                  </a:lnTo>
                  <a:lnTo>
                    <a:pt x="227540" y="12171"/>
                  </a:lnTo>
                  <a:lnTo>
                    <a:pt x="277365" y="27269"/>
                  </a:lnTo>
                  <a:lnTo>
                    <a:pt x="321542" y="56014"/>
                  </a:lnTo>
                  <a:lnTo>
                    <a:pt x="356531" y="98317"/>
                  </a:lnTo>
                  <a:lnTo>
                    <a:pt x="378794" y="154087"/>
                  </a:lnTo>
                  <a:lnTo>
                    <a:pt x="384048" y="186994"/>
                  </a:lnTo>
                  <a:lnTo>
                    <a:pt x="384048" y="254489"/>
                  </a:lnTo>
                  <a:lnTo>
                    <a:pt x="390171" y="230980"/>
                  </a:lnTo>
                  <a:lnTo>
                    <a:pt x="393954" y="196138"/>
                  </a:lnTo>
                  <a:close/>
                </a:path>
                <a:path w="393953" h="392429">
                  <a:moveTo>
                    <a:pt x="384048" y="254489"/>
                  </a:moveTo>
                  <a:lnTo>
                    <a:pt x="384048" y="206044"/>
                  </a:lnTo>
                  <a:lnTo>
                    <a:pt x="378877" y="238270"/>
                  </a:lnTo>
                  <a:lnTo>
                    <a:pt x="369760" y="267394"/>
                  </a:lnTo>
                  <a:lnTo>
                    <a:pt x="341564" y="315820"/>
                  </a:lnTo>
                  <a:lnTo>
                    <a:pt x="302678" y="351386"/>
                  </a:lnTo>
                  <a:lnTo>
                    <a:pt x="256461" y="373864"/>
                  </a:lnTo>
                  <a:lnTo>
                    <a:pt x="206240" y="383095"/>
                  </a:lnTo>
                  <a:lnTo>
                    <a:pt x="180666" y="382695"/>
                  </a:lnTo>
                  <a:lnTo>
                    <a:pt x="130671" y="371764"/>
                  </a:lnTo>
                  <a:lnTo>
                    <a:pt x="84983" y="347198"/>
                  </a:lnTo>
                  <a:lnTo>
                    <a:pt x="46928" y="308838"/>
                  </a:lnTo>
                  <a:lnTo>
                    <a:pt x="19830" y="256529"/>
                  </a:lnTo>
                  <a:lnTo>
                    <a:pt x="9144" y="196138"/>
                  </a:lnTo>
                  <a:lnTo>
                    <a:pt x="9144" y="252293"/>
                  </a:lnTo>
                  <a:lnTo>
                    <a:pt x="24247" y="290361"/>
                  </a:lnTo>
                  <a:lnTo>
                    <a:pt x="59893" y="338496"/>
                  </a:lnTo>
                  <a:lnTo>
                    <a:pt x="105524" y="371309"/>
                  </a:lnTo>
                  <a:lnTo>
                    <a:pt x="157444" y="389088"/>
                  </a:lnTo>
                  <a:lnTo>
                    <a:pt x="184607" y="392429"/>
                  </a:lnTo>
                  <a:lnTo>
                    <a:pt x="211955" y="392120"/>
                  </a:lnTo>
                  <a:lnTo>
                    <a:pt x="265358" y="380693"/>
                  </a:lnTo>
                  <a:lnTo>
                    <a:pt x="313958" y="355094"/>
                  </a:lnTo>
                  <a:lnTo>
                    <a:pt x="354055" y="315610"/>
                  </a:lnTo>
                  <a:lnTo>
                    <a:pt x="381953" y="262529"/>
                  </a:lnTo>
                  <a:lnTo>
                    <a:pt x="384048" y="254489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0" name="object 23"/>
            <p:cNvSpPr txBox="1"/>
            <p:nvPr/>
          </p:nvSpPr>
          <p:spPr>
            <a:xfrm>
              <a:off x="4548355" y="5974841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3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61" name="object 24"/>
            <p:cNvSpPr/>
            <p:nvPr/>
          </p:nvSpPr>
          <p:spPr>
            <a:xfrm>
              <a:off x="3397487" y="5411280"/>
              <a:ext cx="393191" cy="390603"/>
            </a:xfrm>
            <a:custGeom>
              <a:avLst/>
              <a:gdLst/>
              <a:ahLst/>
              <a:cxnLst/>
              <a:rect l="l" t="t" r="r" b="b"/>
              <a:pathLst>
                <a:path w="393191" h="390603">
                  <a:moveTo>
                    <a:pt x="239576" y="5014"/>
                  </a:moveTo>
                  <a:lnTo>
                    <a:pt x="223407" y="1772"/>
                  </a:lnTo>
                  <a:lnTo>
                    <a:pt x="196529" y="0"/>
                  </a:lnTo>
                  <a:lnTo>
                    <a:pt x="169652" y="1756"/>
                  </a:lnTo>
                  <a:lnTo>
                    <a:pt x="117671" y="15859"/>
                  </a:lnTo>
                  <a:lnTo>
                    <a:pt x="71000" y="44085"/>
                  </a:lnTo>
                  <a:lnTo>
                    <a:pt x="33175" y="86438"/>
                  </a:lnTo>
                  <a:lnTo>
                    <a:pt x="7734" y="142922"/>
                  </a:lnTo>
                  <a:lnTo>
                    <a:pt x="0" y="186370"/>
                  </a:lnTo>
                  <a:lnTo>
                    <a:pt x="0" y="206944"/>
                  </a:lnTo>
                  <a:lnTo>
                    <a:pt x="762" y="216850"/>
                  </a:lnTo>
                  <a:lnTo>
                    <a:pt x="2286" y="226756"/>
                  </a:lnTo>
                  <a:lnTo>
                    <a:pt x="4572" y="235376"/>
                  </a:lnTo>
                  <a:lnTo>
                    <a:pt x="4572" y="220914"/>
                  </a:lnTo>
                  <a:lnTo>
                    <a:pt x="5167" y="182814"/>
                  </a:lnTo>
                  <a:lnTo>
                    <a:pt x="14157" y="144714"/>
                  </a:lnTo>
                  <a:lnTo>
                    <a:pt x="31437" y="106614"/>
                  </a:lnTo>
                  <a:lnTo>
                    <a:pt x="55969" y="68514"/>
                  </a:lnTo>
                  <a:lnTo>
                    <a:pt x="65578" y="55814"/>
                  </a:lnTo>
                  <a:lnTo>
                    <a:pt x="72695" y="55814"/>
                  </a:lnTo>
                  <a:lnTo>
                    <a:pt x="79348" y="49637"/>
                  </a:lnTo>
                  <a:lnTo>
                    <a:pt x="83613" y="46736"/>
                  </a:lnTo>
                  <a:lnTo>
                    <a:pt x="86714" y="43114"/>
                  </a:lnTo>
                  <a:lnTo>
                    <a:pt x="88938" y="43114"/>
                  </a:lnTo>
                  <a:lnTo>
                    <a:pt x="101343" y="34679"/>
                  </a:lnTo>
                  <a:lnTo>
                    <a:pt x="125007" y="23216"/>
                  </a:lnTo>
                  <a:lnTo>
                    <a:pt x="132380" y="20852"/>
                  </a:lnTo>
                  <a:lnTo>
                    <a:pt x="135579" y="17714"/>
                  </a:lnTo>
                  <a:lnTo>
                    <a:pt x="142169" y="17714"/>
                  </a:lnTo>
                  <a:lnTo>
                    <a:pt x="149900" y="15236"/>
                  </a:lnTo>
                  <a:lnTo>
                    <a:pt x="169201" y="11848"/>
                  </a:lnTo>
                  <a:lnTo>
                    <a:pt x="176784" y="5014"/>
                  </a:lnTo>
                  <a:lnTo>
                    <a:pt x="239576" y="5014"/>
                  </a:lnTo>
                  <a:close/>
                </a:path>
                <a:path w="393191" h="390603">
                  <a:moveTo>
                    <a:pt x="10668" y="258360"/>
                  </a:moveTo>
                  <a:lnTo>
                    <a:pt x="10668" y="246314"/>
                  </a:lnTo>
                  <a:lnTo>
                    <a:pt x="8382" y="246314"/>
                  </a:lnTo>
                  <a:lnTo>
                    <a:pt x="8382" y="233614"/>
                  </a:lnTo>
                  <a:lnTo>
                    <a:pt x="6096" y="233614"/>
                  </a:lnTo>
                  <a:lnTo>
                    <a:pt x="6096" y="220914"/>
                  </a:lnTo>
                  <a:lnTo>
                    <a:pt x="4572" y="220914"/>
                  </a:lnTo>
                  <a:lnTo>
                    <a:pt x="4572" y="235376"/>
                  </a:lnTo>
                  <a:lnTo>
                    <a:pt x="10668" y="258360"/>
                  </a:lnTo>
                  <a:close/>
                </a:path>
                <a:path w="393191" h="390603">
                  <a:moveTo>
                    <a:pt x="15240" y="269830"/>
                  </a:moveTo>
                  <a:lnTo>
                    <a:pt x="15240" y="259014"/>
                  </a:lnTo>
                  <a:lnTo>
                    <a:pt x="10841" y="259014"/>
                  </a:lnTo>
                  <a:lnTo>
                    <a:pt x="11259" y="260589"/>
                  </a:lnTo>
                  <a:lnTo>
                    <a:pt x="15240" y="269830"/>
                  </a:lnTo>
                  <a:close/>
                </a:path>
                <a:path w="393191" h="390603">
                  <a:moveTo>
                    <a:pt x="19812" y="280444"/>
                  </a:moveTo>
                  <a:lnTo>
                    <a:pt x="19812" y="271714"/>
                  </a:lnTo>
                  <a:lnTo>
                    <a:pt x="16051" y="271714"/>
                  </a:lnTo>
                  <a:lnTo>
                    <a:pt x="19812" y="280444"/>
                  </a:lnTo>
                  <a:close/>
                </a:path>
                <a:path w="393191" h="390603">
                  <a:moveTo>
                    <a:pt x="25908" y="293303"/>
                  </a:moveTo>
                  <a:lnTo>
                    <a:pt x="25908" y="284414"/>
                  </a:lnTo>
                  <a:lnTo>
                    <a:pt x="21522" y="284414"/>
                  </a:lnTo>
                  <a:lnTo>
                    <a:pt x="24134" y="290478"/>
                  </a:lnTo>
                  <a:lnTo>
                    <a:pt x="25908" y="293303"/>
                  </a:lnTo>
                  <a:close/>
                </a:path>
                <a:path w="393191" h="390603">
                  <a:moveTo>
                    <a:pt x="32766" y="304228"/>
                  </a:moveTo>
                  <a:lnTo>
                    <a:pt x="32766" y="297114"/>
                  </a:lnTo>
                  <a:lnTo>
                    <a:pt x="28300" y="297114"/>
                  </a:lnTo>
                  <a:lnTo>
                    <a:pt x="32766" y="304228"/>
                  </a:lnTo>
                  <a:close/>
                </a:path>
                <a:path w="393191" h="390603">
                  <a:moveTo>
                    <a:pt x="41910" y="318140"/>
                  </a:moveTo>
                  <a:lnTo>
                    <a:pt x="41910" y="309814"/>
                  </a:lnTo>
                  <a:lnTo>
                    <a:pt x="36273" y="309814"/>
                  </a:lnTo>
                  <a:lnTo>
                    <a:pt x="40445" y="316461"/>
                  </a:lnTo>
                  <a:lnTo>
                    <a:pt x="41910" y="318140"/>
                  </a:lnTo>
                  <a:close/>
                </a:path>
                <a:path w="393191" h="390603">
                  <a:moveTo>
                    <a:pt x="393192" y="196276"/>
                  </a:moveTo>
                  <a:lnTo>
                    <a:pt x="393192" y="186370"/>
                  </a:lnTo>
                  <a:lnTo>
                    <a:pt x="392430" y="176464"/>
                  </a:lnTo>
                  <a:lnTo>
                    <a:pt x="374457" y="112960"/>
                  </a:lnTo>
                  <a:lnTo>
                    <a:pt x="342345" y="63558"/>
                  </a:lnTo>
                  <a:lnTo>
                    <a:pt x="299628" y="28261"/>
                  </a:lnTo>
                  <a:lnTo>
                    <a:pt x="249844" y="7074"/>
                  </a:lnTo>
                  <a:lnTo>
                    <a:pt x="239576" y="5014"/>
                  </a:lnTo>
                  <a:lnTo>
                    <a:pt x="207264" y="5014"/>
                  </a:lnTo>
                  <a:lnTo>
                    <a:pt x="213427" y="10779"/>
                  </a:lnTo>
                  <a:lnTo>
                    <a:pt x="227516" y="12085"/>
                  </a:lnTo>
                  <a:lnTo>
                    <a:pt x="251970" y="17714"/>
                  </a:lnTo>
                  <a:lnTo>
                    <a:pt x="259094" y="17714"/>
                  </a:lnTo>
                  <a:lnTo>
                    <a:pt x="271075" y="30414"/>
                  </a:lnTo>
                  <a:lnTo>
                    <a:pt x="282661" y="30414"/>
                  </a:lnTo>
                  <a:lnTo>
                    <a:pt x="293849" y="43114"/>
                  </a:lnTo>
                  <a:lnTo>
                    <a:pt x="304634" y="43114"/>
                  </a:lnTo>
                  <a:lnTo>
                    <a:pt x="315010" y="55814"/>
                  </a:lnTo>
                  <a:lnTo>
                    <a:pt x="324973" y="55814"/>
                  </a:lnTo>
                  <a:lnTo>
                    <a:pt x="334518" y="68514"/>
                  </a:lnTo>
                  <a:lnTo>
                    <a:pt x="335280" y="68514"/>
                  </a:lnTo>
                  <a:lnTo>
                    <a:pt x="337635" y="72877"/>
                  </a:lnTo>
                  <a:lnTo>
                    <a:pt x="340127" y="75462"/>
                  </a:lnTo>
                  <a:lnTo>
                    <a:pt x="344158" y="81214"/>
                  </a:lnTo>
                  <a:lnTo>
                    <a:pt x="349758" y="81214"/>
                  </a:lnTo>
                  <a:lnTo>
                    <a:pt x="350914" y="90855"/>
                  </a:lnTo>
                  <a:lnTo>
                    <a:pt x="353059" y="93914"/>
                  </a:lnTo>
                  <a:lnTo>
                    <a:pt x="358902" y="93914"/>
                  </a:lnTo>
                  <a:lnTo>
                    <a:pt x="359588" y="105354"/>
                  </a:lnTo>
                  <a:lnTo>
                    <a:pt x="360204" y="106614"/>
                  </a:lnTo>
                  <a:lnTo>
                    <a:pt x="366522" y="106614"/>
                  </a:lnTo>
                  <a:lnTo>
                    <a:pt x="366522" y="119314"/>
                  </a:lnTo>
                  <a:lnTo>
                    <a:pt x="372618" y="119314"/>
                  </a:lnTo>
                  <a:lnTo>
                    <a:pt x="372618" y="132014"/>
                  </a:lnTo>
                  <a:lnTo>
                    <a:pt x="377190" y="132014"/>
                  </a:lnTo>
                  <a:lnTo>
                    <a:pt x="377190" y="144714"/>
                  </a:lnTo>
                  <a:lnTo>
                    <a:pt x="381762" y="144714"/>
                  </a:lnTo>
                  <a:lnTo>
                    <a:pt x="381762" y="157414"/>
                  </a:lnTo>
                  <a:lnTo>
                    <a:pt x="384810" y="157414"/>
                  </a:lnTo>
                  <a:lnTo>
                    <a:pt x="384810" y="170114"/>
                  </a:lnTo>
                  <a:lnTo>
                    <a:pt x="387096" y="170114"/>
                  </a:lnTo>
                  <a:lnTo>
                    <a:pt x="387096" y="182814"/>
                  </a:lnTo>
                  <a:lnTo>
                    <a:pt x="387858" y="182814"/>
                  </a:lnTo>
                  <a:lnTo>
                    <a:pt x="387858" y="195514"/>
                  </a:lnTo>
                  <a:lnTo>
                    <a:pt x="388620" y="195514"/>
                  </a:lnTo>
                  <a:lnTo>
                    <a:pt x="388620" y="234748"/>
                  </a:lnTo>
                  <a:lnTo>
                    <a:pt x="389568" y="231055"/>
                  </a:lnTo>
                  <a:lnTo>
                    <a:pt x="393192" y="196276"/>
                  </a:lnTo>
                  <a:close/>
                </a:path>
                <a:path w="393191" h="390603">
                  <a:moveTo>
                    <a:pt x="388620" y="234748"/>
                  </a:moveTo>
                  <a:lnTo>
                    <a:pt x="388620" y="195514"/>
                  </a:lnTo>
                  <a:lnTo>
                    <a:pt x="387483" y="220914"/>
                  </a:lnTo>
                  <a:lnTo>
                    <a:pt x="385738" y="233614"/>
                  </a:lnTo>
                  <a:lnTo>
                    <a:pt x="374704" y="271714"/>
                  </a:lnTo>
                  <a:lnTo>
                    <a:pt x="355715" y="309814"/>
                  </a:lnTo>
                  <a:lnTo>
                    <a:pt x="347967" y="322222"/>
                  </a:lnTo>
                  <a:lnTo>
                    <a:pt x="353767" y="315569"/>
                  </a:lnTo>
                  <a:lnTo>
                    <a:pt x="369391" y="290739"/>
                  </a:lnTo>
                  <a:lnTo>
                    <a:pt x="381479" y="262555"/>
                  </a:lnTo>
                  <a:lnTo>
                    <a:pt x="388620" y="234748"/>
                  </a:lnTo>
                  <a:close/>
                </a:path>
                <a:path w="393191" h="390603">
                  <a:moveTo>
                    <a:pt x="169772" y="390603"/>
                  </a:moveTo>
                  <a:lnTo>
                    <a:pt x="165039" y="386014"/>
                  </a:lnTo>
                  <a:lnTo>
                    <a:pt x="145693" y="386014"/>
                  </a:lnTo>
                  <a:lnTo>
                    <a:pt x="157289" y="389078"/>
                  </a:lnTo>
                  <a:lnTo>
                    <a:pt x="169772" y="390603"/>
                  </a:lnTo>
                  <a:close/>
                </a:path>
                <a:path w="393191" h="390603">
                  <a:moveTo>
                    <a:pt x="119096" y="377145"/>
                  </a:moveTo>
                  <a:lnTo>
                    <a:pt x="115510" y="373314"/>
                  </a:lnTo>
                  <a:lnTo>
                    <a:pt x="110022" y="373314"/>
                  </a:lnTo>
                  <a:lnTo>
                    <a:pt x="119096" y="377145"/>
                  </a:lnTo>
                  <a:close/>
                </a:path>
                <a:path w="393191" h="390603">
                  <a:moveTo>
                    <a:pt x="98808" y="367365"/>
                  </a:moveTo>
                  <a:lnTo>
                    <a:pt x="92913" y="360614"/>
                  </a:lnTo>
                  <a:lnTo>
                    <a:pt x="87702" y="360614"/>
                  </a:lnTo>
                  <a:lnTo>
                    <a:pt x="98808" y="367365"/>
                  </a:lnTo>
                  <a:close/>
                </a:path>
                <a:path w="393191" h="390603">
                  <a:moveTo>
                    <a:pt x="74643" y="351087"/>
                  </a:moveTo>
                  <a:lnTo>
                    <a:pt x="72103" y="347914"/>
                  </a:lnTo>
                  <a:lnTo>
                    <a:pt x="62450" y="335214"/>
                  </a:lnTo>
                  <a:lnTo>
                    <a:pt x="56799" y="335214"/>
                  </a:lnTo>
                  <a:lnTo>
                    <a:pt x="59729" y="338575"/>
                  </a:lnTo>
                  <a:lnTo>
                    <a:pt x="74643" y="351087"/>
                  </a:lnTo>
                  <a:close/>
                </a:path>
                <a:path w="393191" h="390603">
                  <a:moveTo>
                    <a:pt x="50364" y="327835"/>
                  </a:moveTo>
                  <a:lnTo>
                    <a:pt x="48768" y="322514"/>
                  </a:lnTo>
                  <a:lnTo>
                    <a:pt x="45724" y="322514"/>
                  </a:lnTo>
                  <a:lnTo>
                    <a:pt x="50364" y="327835"/>
                  </a:lnTo>
                  <a:close/>
                </a:path>
                <a:path w="393191" h="390603">
                  <a:moveTo>
                    <a:pt x="336639" y="335214"/>
                  </a:moveTo>
                  <a:lnTo>
                    <a:pt x="329734" y="335214"/>
                  </a:lnTo>
                  <a:lnTo>
                    <a:pt x="319686" y="347914"/>
                  </a:lnTo>
                  <a:lnTo>
                    <a:pt x="313633" y="355111"/>
                  </a:lnTo>
                  <a:lnTo>
                    <a:pt x="313774" y="355023"/>
                  </a:lnTo>
                  <a:lnTo>
                    <a:pt x="335074" y="337009"/>
                  </a:lnTo>
                  <a:lnTo>
                    <a:pt x="336639" y="335214"/>
                  </a:lnTo>
                  <a:close/>
                </a:path>
                <a:path w="393191" h="390603">
                  <a:moveTo>
                    <a:pt x="304766" y="360614"/>
                  </a:moveTo>
                  <a:lnTo>
                    <a:pt x="297722" y="360614"/>
                  </a:lnTo>
                  <a:lnTo>
                    <a:pt x="288695" y="370294"/>
                  </a:lnTo>
                  <a:lnTo>
                    <a:pt x="290334" y="369573"/>
                  </a:lnTo>
                  <a:lnTo>
                    <a:pt x="304766" y="360614"/>
                  </a:lnTo>
                  <a:close/>
                </a:path>
                <a:path w="393191" h="390603">
                  <a:moveTo>
                    <a:pt x="281829" y="373314"/>
                  </a:moveTo>
                  <a:lnTo>
                    <a:pt x="273506" y="373314"/>
                  </a:lnTo>
                  <a:lnTo>
                    <a:pt x="266816" y="379919"/>
                  </a:lnTo>
                  <a:lnTo>
                    <a:pt x="281829" y="373314"/>
                  </a:lnTo>
                  <a:close/>
                </a:path>
                <a:path w="393191" h="390603">
                  <a:moveTo>
                    <a:pt x="246320" y="386014"/>
                  </a:moveTo>
                  <a:lnTo>
                    <a:pt x="233581" y="386014"/>
                  </a:lnTo>
                  <a:lnTo>
                    <a:pt x="229744" y="389465"/>
                  </a:lnTo>
                  <a:lnTo>
                    <a:pt x="238890" y="388135"/>
                  </a:lnTo>
                  <a:lnTo>
                    <a:pt x="246320" y="386014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25"/>
            <p:cNvSpPr/>
            <p:nvPr/>
          </p:nvSpPr>
          <p:spPr>
            <a:xfrm>
              <a:off x="3402059" y="5415534"/>
              <a:ext cx="384048" cy="3840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3" name="object 26"/>
            <p:cNvSpPr/>
            <p:nvPr/>
          </p:nvSpPr>
          <p:spPr>
            <a:xfrm>
              <a:off x="3397487" y="5411280"/>
              <a:ext cx="393191" cy="392399"/>
            </a:xfrm>
            <a:custGeom>
              <a:avLst/>
              <a:gdLst/>
              <a:ahLst/>
              <a:cxnLst/>
              <a:rect l="l" t="t" r="r" b="b"/>
              <a:pathLst>
                <a:path w="393191" h="392399">
                  <a:moveTo>
                    <a:pt x="393192" y="196276"/>
                  </a:moveTo>
                  <a:lnTo>
                    <a:pt x="393192" y="186370"/>
                  </a:lnTo>
                  <a:lnTo>
                    <a:pt x="392430" y="176464"/>
                  </a:lnTo>
                  <a:lnTo>
                    <a:pt x="374457" y="112960"/>
                  </a:lnTo>
                  <a:lnTo>
                    <a:pt x="342345" y="63558"/>
                  </a:lnTo>
                  <a:lnTo>
                    <a:pt x="299628" y="28261"/>
                  </a:lnTo>
                  <a:lnTo>
                    <a:pt x="249844" y="7074"/>
                  </a:lnTo>
                  <a:lnTo>
                    <a:pt x="196529" y="0"/>
                  </a:lnTo>
                  <a:lnTo>
                    <a:pt x="169652" y="1756"/>
                  </a:lnTo>
                  <a:lnTo>
                    <a:pt x="117671" y="15859"/>
                  </a:lnTo>
                  <a:lnTo>
                    <a:pt x="71000" y="44085"/>
                  </a:lnTo>
                  <a:lnTo>
                    <a:pt x="33175" y="86438"/>
                  </a:lnTo>
                  <a:lnTo>
                    <a:pt x="7734" y="142922"/>
                  </a:lnTo>
                  <a:lnTo>
                    <a:pt x="0" y="186370"/>
                  </a:lnTo>
                  <a:lnTo>
                    <a:pt x="0" y="206944"/>
                  </a:lnTo>
                  <a:lnTo>
                    <a:pt x="762" y="216850"/>
                  </a:lnTo>
                  <a:lnTo>
                    <a:pt x="2286" y="226756"/>
                  </a:lnTo>
                  <a:lnTo>
                    <a:pt x="9144" y="252613"/>
                  </a:lnTo>
                  <a:lnTo>
                    <a:pt x="9144" y="186370"/>
                  </a:lnTo>
                  <a:lnTo>
                    <a:pt x="9905" y="177226"/>
                  </a:lnTo>
                  <a:lnTo>
                    <a:pt x="27806" y="115586"/>
                  </a:lnTo>
                  <a:lnTo>
                    <a:pt x="59465" y="68099"/>
                  </a:lnTo>
                  <a:lnTo>
                    <a:pt x="101343" y="34679"/>
                  </a:lnTo>
                  <a:lnTo>
                    <a:pt x="149900" y="15236"/>
                  </a:lnTo>
                  <a:lnTo>
                    <a:pt x="201596" y="9682"/>
                  </a:lnTo>
                  <a:lnTo>
                    <a:pt x="227516" y="12085"/>
                  </a:lnTo>
                  <a:lnTo>
                    <a:pt x="277285" y="27197"/>
                  </a:lnTo>
                  <a:lnTo>
                    <a:pt x="321344" y="55976"/>
                  </a:lnTo>
                  <a:lnTo>
                    <a:pt x="356155" y="98332"/>
                  </a:lnTo>
                  <a:lnTo>
                    <a:pt x="378177" y="154179"/>
                  </a:lnTo>
                  <a:lnTo>
                    <a:pt x="384048" y="196276"/>
                  </a:lnTo>
                  <a:lnTo>
                    <a:pt x="384048" y="252554"/>
                  </a:lnTo>
                  <a:lnTo>
                    <a:pt x="389568" y="231055"/>
                  </a:lnTo>
                  <a:lnTo>
                    <a:pt x="393192" y="196276"/>
                  </a:lnTo>
                  <a:close/>
                </a:path>
                <a:path w="393191" h="392399">
                  <a:moveTo>
                    <a:pt x="384048" y="252554"/>
                  </a:moveTo>
                  <a:lnTo>
                    <a:pt x="384048" y="196276"/>
                  </a:lnTo>
                  <a:lnTo>
                    <a:pt x="383286" y="206182"/>
                  </a:lnTo>
                  <a:lnTo>
                    <a:pt x="378419" y="238337"/>
                  </a:lnTo>
                  <a:lnTo>
                    <a:pt x="357113" y="293142"/>
                  </a:lnTo>
                  <a:lnTo>
                    <a:pt x="323213" y="335132"/>
                  </a:lnTo>
                  <a:lnTo>
                    <a:pt x="280127" y="364139"/>
                  </a:lnTo>
                  <a:lnTo>
                    <a:pt x="231261" y="379992"/>
                  </a:lnTo>
                  <a:lnTo>
                    <a:pt x="205725" y="382933"/>
                  </a:lnTo>
                  <a:lnTo>
                    <a:pt x="180022" y="382522"/>
                  </a:lnTo>
                  <a:lnTo>
                    <a:pt x="129817" y="371558"/>
                  </a:lnTo>
                  <a:lnTo>
                    <a:pt x="84053" y="346930"/>
                  </a:lnTo>
                  <a:lnTo>
                    <a:pt x="46137" y="308470"/>
                  </a:lnTo>
                  <a:lnTo>
                    <a:pt x="19475" y="256006"/>
                  </a:lnTo>
                  <a:lnTo>
                    <a:pt x="9906" y="215326"/>
                  </a:lnTo>
                  <a:lnTo>
                    <a:pt x="9144" y="206182"/>
                  </a:lnTo>
                  <a:lnTo>
                    <a:pt x="9144" y="252613"/>
                  </a:lnTo>
                  <a:lnTo>
                    <a:pt x="24134" y="290478"/>
                  </a:lnTo>
                  <a:lnTo>
                    <a:pt x="59729" y="338575"/>
                  </a:lnTo>
                  <a:lnTo>
                    <a:pt x="105354" y="371344"/>
                  </a:lnTo>
                  <a:lnTo>
                    <a:pt x="157289" y="389078"/>
                  </a:lnTo>
                  <a:lnTo>
                    <a:pt x="184461" y="392399"/>
                  </a:lnTo>
                  <a:lnTo>
                    <a:pt x="211816" y="392072"/>
                  </a:lnTo>
                  <a:lnTo>
                    <a:pt x="265218" y="380623"/>
                  </a:lnTo>
                  <a:lnTo>
                    <a:pt x="313774" y="355023"/>
                  </a:lnTo>
                  <a:lnTo>
                    <a:pt x="353767" y="315569"/>
                  </a:lnTo>
                  <a:lnTo>
                    <a:pt x="381479" y="262555"/>
                  </a:lnTo>
                  <a:lnTo>
                    <a:pt x="384048" y="252554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27"/>
            <p:cNvSpPr txBox="1"/>
            <p:nvPr/>
          </p:nvSpPr>
          <p:spPr>
            <a:xfrm>
              <a:off x="3523465" y="5462778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4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65" name="object 28"/>
            <p:cNvSpPr/>
            <p:nvPr/>
          </p:nvSpPr>
          <p:spPr>
            <a:xfrm>
              <a:off x="3435498" y="4519421"/>
              <a:ext cx="212574" cy="840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6" name="object 29"/>
            <p:cNvSpPr/>
            <p:nvPr/>
          </p:nvSpPr>
          <p:spPr>
            <a:xfrm>
              <a:off x="3397487" y="4514906"/>
              <a:ext cx="393191" cy="386568"/>
            </a:xfrm>
            <a:custGeom>
              <a:avLst/>
              <a:gdLst/>
              <a:ahLst/>
              <a:cxnLst/>
              <a:rect l="l" t="t" r="r" b="b"/>
              <a:pathLst>
                <a:path w="393191" h="386568">
                  <a:moveTo>
                    <a:pt x="265069" y="12388"/>
                  </a:moveTo>
                  <a:lnTo>
                    <a:pt x="249314" y="6973"/>
                  </a:lnTo>
                  <a:lnTo>
                    <a:pt x="222907" y="1723"/>
                  </a:lnTo>
                  <a:lnTo>
                    <a:pt x="196072" y="0"/>
                  </a:lnTo>
                  <a:lnTo>
                    <a:pt x="169247" y="1803"/>
                  </a:lnTo>
                  <a:lnTo>
                    <a:pt x="117385" y="15990"/>
                  </a:lnTo>
                  <a:lnTo>
                    <a:pt x="70836" y="44284"/>
                  </a:lnTo>
                  <a:lnTo>
                    <a:pt x="33112" y="86682"/>
                  </a:lnTo>
                  <a:lnTo>
                    <a:pt x="7728" y="143186"/>
                  </a:lnTo>
                  <a:lnTo>
                    <a:pt x="0" y="186632"/>
                  </a:lnTo>
                  <a:lnTo>
                    <a:pt x="0" y="206444"/>
                  </a:lnTo>
                  <a:lnTo>
                    <a:pt x="762" y="216350"/>
                  </a:lnTo>
                  <a:lnTo>
                    <a:pt x="2286" y="226256"/>
                  </a:lnTo>
                  <a:lnTo>
                    <a:pt x="4572" y="235057"/>
                  </a:lnTo>
                  <a:lnTo>
                    <a:pt x="4572" y="215588"/>
                  </a:lnTo>
                  <a:lnTo>
                    <a:pt x="4977" y="190188"/>
                  </a:lnTo>
                  <a:lnTo>
                    <a:pt x="9688" y="152088"/>
                  </a:lnTo>
                  <a:lnTo>
                    <a:pt x="23897" y="113988"/>
                  </a:lnTo>
                  <a:lnTo>
                    <a:pt x="37681" y="88588"/>
                  </a:lnTo>
                  <a:lnTo>
                    <a:pt x="43177" y="88588"/>
                  </a:lnTo>
                  <a:lnTo>
                    <a:pt x="59031" y="68397"/>
                  </a:lnTo>
                  <a:lnTo>
                    <a:pt x="62753" y="64931"/>
                  </a:lnTo>
                  <a:lnTo>
                    <a:pt x="64056" y="63188"/>
                  </a:lnTo>
                  <a:lnTo>
                    <a:pt x="74213" y="50488"/>
                  </a:lnTo>
                  <a:lnTo>
                    <a:pt x="78261" y="50488"/>
                  </a:lnTo>
                  <a:lnTo>
                    <a:pt x="78871" y="49921"/>
                  </a:lnTo>
                  <a:lnTo>
                    <a:pt x="95836" y="38356"/>
                  </a:lnTo>
                  <a:lnTo>
                    <a:pt x="96344" y="37788"/>
                  </a:lnTo>
                  <a:lnTo>
                    <a:pt x="96669" y="37788"/>
                  </a:lnTo>
                  <a:lnTo>
                    <a:pt x="100844" y="34942"/>
                  </a:lnTo>
                  <a:lnTo>
                    <a:pt x="120194" y="25545"/>
                  </a:lnTo>
                  <a:lnTo>
                    <a:pt x="120640" y="25088"/>
                  </a:lnTo>
                  <a:lnTo>
                    <a:pt x="121134" y="25088"/>
                  </a:lnTo>
                  <a:lnTo>
                    <a:pt x="124506" y="23451"/>
                  </a:lnTo>
                  <a:lnTo>
                    <a:pt x="140656" y="18254"/>
                  </a:lnTo>
                  <a:lnTo>
                    <a:pt x="146794" y="12388"/>
                  </a:lnTo>
                  <a:lnTo>
                    <a:pt x="166638" y="12388"/>
                  </a:lnTo>
                  <a:lnTo>
                    <a:pt x="175115" y="10888"/>
                  </a:lnTo>
                  <a:lnTo>
                    <a:pt x="201172" y="9796"/>
                  </a:lnTo>
                  <a:lnTo>
                    <a:pt x="227138" y="12149"/>
                  </a:lnTo>
                  <a:lnTo>
                    <a:pt x="228191" y="12388"/>
                  </a:lnTo>
                  <a:lnTo>
                    <a:pt x="265069" y="12388"/>
                  </a:lnTo>
                  <a:close/>
                </a:path>
                <a:path w="393191" h="386568">
                  <a:moveTo>
                    <a:pt x="12954" y="264523"/>
                  </a:moveTo>
                  <a:lnTo>
                    <a:pt x="12954" y="253688"/>
                  </a:lnTo>
                  <a:lnTo>
                    <a:pt x="9906" y="253688"/>
                  </a:lnTo>
                  <a:lnTo>
                    <a:pt x="9906" y="240988"/>
                  </a:lnTo>
                  <a:lnTo>
                    <a:pt x="6858" y="240988"/>
                  </a:lnTo>
                  <a:lnTo>
                    <a:pt x="6858" y="228288"/>
                  </a:lnTo>
                  <a:lnTo>
                    <a:pt x="5334" y="228288"/>
                  </a:lnTo>
                  <a:lnTo>
                    <a:pt x="5334" y="215588"/>
                  </a:lnTo>
                  <a:lnTo>
                    <a:pt x="4572" y="215588"/>
                  </a:lnTo>
                  <a:lnTo>
                    <a:pt x="4572" y="235057"/>
                  </a:lnTo>
                  <a:lnTo>
                    <a:pt x="11085" y="260132"/>
                  </a:lnTo>
                  <a:lnTo>
                    <a:pt x="12954" y="264523"/>
                  </a:lnTo>
                  <a:close/>
                </a:path>
                <a:path w="393191" h="386568">
                  <a:moveTo>
                    <a:pt x="17526" y="275270"/>
                  </a:moveTo>
                  <a:lnTo>
                    <a:pt x="17526" y="266388"/>
                  </a:lnTo>
                  <a:lnTo>
                    <a:pt x="13747" y="266388"/>
                  </a:lnTo>
                  <a:lnTo>
                    <a:pt x="17526" y="275270"/>
                  </a:lnTo>
                  <a:close/>
                </a:path>
                <a:path w="393191" h="386568">
                  <a:moveTo>
                    <a:pt x="22860" y="287807"/>
                  </a:moveTo>
                  <a:lnTo>
                    <a:pt x="22860" y="279088"/>
                  </a:lnTo>
                  <a:lnTo>
                    <a:pt x="19150" y="279088"/>
                  </a:lnTo>
                  <a:lnTo>
                    <a:pt x="22860" y="287807"/>
                  </a:lnTo>
                  <a:close/>
                </a:path>
                <a:path w="393191" h="386568">
                  <a:moveTo>
                    <a:pt x="29718" y="299541"/>
                  </a:moveTo>
                  <a:lnTo>
                    <a:pt x="29718" y="291788"/>
                  </a:lnTo>
                  <a:lnTo>
                    <a:pt x="24892" y="291788"/>
                  </a:lnTo>
                  <a:lnTo>
                    <a:pt x="29718" y="299541"/>
                  </a:lnTo>
                  <a:close/>
                </a:path>
                <a:path w="393191" h="386568">
                  <a:moveTo>
                    <a:pt x="393192" y="196538"/>
                  </a:moveTo>
                  <a:lnTo>
                    <a:pt x="393192" y="185870"/>
                  </a:lnTo>
                  <a:lnTo>
                    <a:pt x="392430" y="175964"/>
                  </a:lnTo>
                  <a:lnTo>
                    <a:pt x="374156" y="112551"/>
                  </a:lnTo>
                  <a:lnTo>
                    <a:pt x="341869" y="63248"/>
                  </a:lnTo>
                  <a:lnTo>
                    <a:pt x="299084" y="28056"/>
                  </a:lnTo>
                  <a:lnTo>
                    <a:pt x="265069" y="12388"/>
                  </a:lnTo>
                  <a:lnTo>
                    <a:pt x="241264" y="12388"/>
                  </a:lnTo>
                  <a:lnTo>
                    <a:pt x="245060" y="16228"/>
                  </a:lnTo>
                  <a:lnTo>
                    <a:pt x="252567" y="17937"/>
                  </a:lnTo>
                  <a:lnTo>
                    <a:pt x="271547" y="25088"/>
                  </a:lnTo>
                  <a:lnTo>
                    <a:pt x="277844" y="25088"/>
                  </a:lnTo>
                  <a:lnTo>
                    <a:pt x="282313" y="30054"/>
                  </a:lnTo>
                  <a:lnTo>
                    <a:pt x="296415" y="37788"/>
                  </a:lnTo>
                  <a:lnTo>
                    <a:pt x="300288" y="37788"/>
                  </a:lnTo>
                  <a:lnTo>
                    <a:pt x="305212" y="43698"/>
                  </a:lnTo>
                  <a:lnTo>
                    <a:pt x="314173" y="50488"/>
                  </a:lnTo>
                  <a:lnTo>
                    <a:pt x="321006" y="50488"/>
                  </a:lnTo>
                  <a:lnTo>
                    <a:pt x="330672" y="63188"/>
                  </a:lnTo>
                  <a:lnTo>
                    <a:pt x="337481" y="72608"/>
                  </a:lnTo>
                  <a:lnTo>
                    <a:pt x="340019" y="75226"/>
                  </a:lnTo>
                  <a:lnTo>
                    <a:pt x="340486" y="75888"/>
                  </a:lnTo>
                  <a:lnTo>
                    <a:pt x="345186" y="75888"/>
                  </a:lnTo>
                  <a:lnTo>
                    <a:pt x="346798" y="84845"/>
                  </a:lnTo>
                  <a:lnTo>
                    <a:pt x="349436" y="88588"/>
                  </a:lnTo>
                  <a:lnTo>
                    <a:pt x="355854" y="88588"/>
                  </a:lnTo>
                  <a:lnTo>
                    <a:pt x="355854" y="97694"/>
                  </a:lnTo>
                  <a:lnTo>
                    <a:pt x="356090" y="98030"/>
                  </a:lnTo>
                  <a:lnTo>
                    <a:pt x="357692" y="101288"/>
                  </a:lnTo>
                  <a:lnTo>
                    <a:pt x="363474" y="101288"/>
                  </a:lnTo>
                  <a:lnTo>
                    <a:pt x="363474" y="113053"/>
                  </a:lnTo>
                  <a:lnTo>
                    <a:pt x="363933" y="113988"/>
                  </a:lnTo>
                  <a:lnTo>
                    <a:pt x="369570" y="113988"/>
                  </a:lnTo>
                  <a:lnTo>
                    <a:pt x="369570" y="126176"/>
                  </a:lnTo>
                  <a:lnTo>
                    <a:pt x="369729" y="126688"/>
                  </a:lnTo>
                  <a:lnTo>
                    <a:pt x="375666" y="126688"/>
                  </a:lnTo>
                  <a:lnTo>
                    <a:pt x="375666" y="139388"/>
                  </a:lnTo>
                  <a:lnTo>
                    <a:pt x="380238" y="139388"/>
                  </a:lnTo>
                  <a:lnTo>
                    <a:pt x="380238" y="152088"/>
                  </a:lnTo>
                  <a:lnTo>
                    <a:pt x="383286" y="152088"/>
                  </a:lnTo>
                  <a:lnTo>
                    <a:pt x="383286" y="164788"/>
                  </a:lnTo>
                  <a:lnTo>
                    <a:pt x="386334" y="164788"/>
                  </a:lnTo>
                  <a:lnTo>
                    <a:pt x="386334" y="177488"/>
                  </a:lnTo>
                  <a:lnTo>
                    <a:pt x="387858" y="177488"/>
                  </a:lnTo>
                  <a:lnTo>
                    <a:pt x="387858" y="190188"/>
                  </a:lnTo>
                  <a:lnTo>
                    <a:pt x="388620" y="190188"/>
                  </a:lnTo>
                  <a:lnTo>
                    <a:pt x="388620" y="234988"/>
                  </a:lnTo>
                  <a:lnTo>
                    <a:pt x="389559" y="231341"/>
                  </a:lnTo>
                  <a:lnTo>
                    <a:pt x="393192" y="196538"/>
                  </a:lnTo>
                  <a:close/>
                </a:path>
                <a:path w="393191" h="386568">
                  <a:moveTo>
                    <a:pt x="388620" y="234988"/>
                  </a:moveTo>
                  <a:lnTo>
                    <a:pt x="388620" y="190188"/>
                  </a:lnTo>
                  <a:lnTo>
                    <a:pt x="387290" y="215588"/>
                  </a:lnTo>
                  <a:lnTo>
                    <a:pt x="385424" y="240988"/>
                  </a:lnTo>
                  <a:lnTo>
                    <a:pt x="373997" y="279088"/>
                  </a:lnTo>
                  <a:lnTo>
                    <a:pt x="366375" y="295695"/>
                  </a:lnTo>
                  <a:lnTo>
                    <a:pt x="369317" y="291036"/>
                  </a:lnTo>
                  <a:lnTo>
                    <a:pt x="381445" y="262852"/>
                  </a:lnTo>
                  <a:lnTo>
                    <a:pt x="388620" y="234988"/>
                  </a:lnTo>
                  <a:close/>
                </a:path>
                <a:path w="393191" h="386568">
                  <a:moveTo>
                    <a:pt x="147528" y="386568"/>
                  </a:moveTo>
                  <a:lnTo>
                    <a:pt x="141695" y="380688"/>
                  </a:lnTo>
                  <a:lnTo>
                    <a:pt x="127218" y="380688"/>
                  </a:lnTo>
                  <a:lnTo>
                    <a:pt x="130196" y="381953"/>
                  </a:lnTo>
                  <a:lnTo>
                    <a:pt x="147528" y="386568"/>
                  </a:lnTo>
                  <a:close/>
                </a:path>
                <a:path w="393191" h="386568">
                  <a:moveTo>
                    <a:pt x="111480" y="374006"/>
                  </a:moveTo>
                  <a:lnTo>
                    <a:pt x="106024" y="367988"/>
                  </a:lnTo>
                  <a:lnTo>
                    <a:pt x="99590" y="367988"/>
                  </a:lnTo>
                  <a:lnTo>
                    <a:pt x="104788" y="371164"/>
                  </a:lnTo>
                  <a:lnTo>
                    <a:pt x="111480" y="374006"/>
                  </a:lnTo>
                  <a:close/>
                </a:path>
                <a:path w="393191" h="386568">
                  <a:moveTo>
                    <a:pt x="89948" y="362097"/>
                  </a:moveTo>
                  <a:lnTo>
                    <a:pt x="84215" y="355288"/>
                  </a:lnTo>
                  <a:lnTo>
                    <a:pt x="79404" y="355288"/>
                  </a:lnTo>
                  <a:lnTo>
                    <a:pt x="80979" y="356617"/>
                  </a:lnTo>
                  <a:lnTo>
                    <a:pt x="89948" y="362097"/>
                  </a:lnTo>
                  <a:close/>
                </a:path>
                <a:path w="393191" h="386568">
                  <a:moveTo>
                    <a:pt x="63887" y="342199"/>
                  </a:moveTo>
                  <a:lnTo>
                    <a:pt x="54864" y="329888"/>
                  </a:lnTo>
                  <a:lnTo>
                    <a:pt x="51970" y="329888"/>
                  </a:lnTo>
                  <a:lnTo>
                    <a:pt x="59237" y="338276"/>
                  </a:lnTo>
                  <a:lnTo>
                    <a:pt x="63887" y="342199"/>
                  </a:lnTo>
                  <a:close/>
                </a:path>
                <a:path w="393191" h="386568">
                  <a:moveTo>
                    <a:pt x="48595" y="325993"/>
                  </a:moveTo>
                  <a:lnTo>
                    <a:pt x="46482" y="317188"/>
                  </a:lnTo>
                  <a:lnTo>
                    <a:pt x="40966" y="317188"/>
                  </a:lnTo>
                  <a:lnTo>
                    <a:pt x="48595" y="325993"/>
                  </a:lnTo>
                  <a:close/>
                </a:path>
                <a:path w="393191" h="386568">
                  <a:moveTo>
                    <a:pt x="37338" y="311783"/>
                  </a:moveTo>
                  <a:lnTo>
                    <a:pt x="37338" y="304488"/>
                  </a:lnTo>
                  <a:lnTo>
                    <a:pt x="32797" y="304488"/>
                  </a:lnTo>
                  <a:lnTo>
                    <a:pt x="37338" y="311783"/>
                  </a:lnTo>
                  <a:close/>
                </a:path>
                <a:path w="393191" h="386568">
                  <a:moveTo>
                    <a:pt x="352477" y="317188"/>
                  </a:moveTo>
                  <a:lnTo>
                    <a:pt x="346536" y="317188"/>
                  </a:lnTo>
                  <a:lnTo>
                    <a:pt x="337733" y="329888"/>
                  </a:lnTo>
                  <a:lnTo>
                    <a:pt x="328228" y="342588"/>
                  </a:lnTo>
                  <a:lnTo>
                    <a:pt x="327493" y="343506"/>
                  </a:lnTo>
                  <a:lnTo>
                    <a:pt x="334893" y="337276"/>
                  </a:lnTo>
                  <a:lnTo>
                    <a:pt x="352477" y="317188"/>
                  </a:lnTo>
                  <a:close/>
                </a:path>
                <a:path w="393191" h="386568">
                  <a:moveTo>
                    <a:pt x="313486" y="355288"/>
                  </a:moveTo>
                  <a:lnTo>
                    <a:pt x="307260" y="355288"/>
                  </a:lnTo>
                  <a:lnTo>
                    <a:pt x="299533" y="363905"/>
                  </a:lnTo>
                  <a:lnTo>
                    <a:pt x="313486" y="355288"/>
                  </a:lnTo>
                  <a:close/>
                </a:path>
                <a:path w="393191" h="386568">
                  <a:moveTo>
                    <a:pt x="292919" y="367988"/>
                  </a:moveTo>
                  <a:lnTo>
                    <a:pt x="283926" y="367988"/>
                  </a:lnTo>
                  <a:lnTo>
                    <a:pt x="276274" y="375786"/>
                  </a:lnTo>
                  <a:lnTo>
                    <a:pt x="290027" y="369774"/>
                  </a:lnTo>
                  <a:lnTo>
                    <a:pt x="292919" y="367988"/>
                  </a:lnTo>
                  <a:close/>
                </a:path>
                <a:path w="393191" h="386568">
                  <a:moveTo>
                    <a:pt x="265060" y="380688"/>
                  </a:moveTo>
                  <a:lnTo>
                    <a:pt x="258520" y="380688"/>
                  </a:lnTo>
                  <a:lnTo>
                    <a:pt x="255693" y="383370"/>
                  </a:lnTo>
                  <a:lnTo>
                    <a:pt x="264848" y="380781"/>
                  </a:lnTo>
                  <a:lnTo>
                    <a:pt x="265060" y="380688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7" name="object 30"/>
            <p:cNvSpPr/>
            <p:nvPr/>
          </p:nvSpPr>
          <p:spPr>
            <a:xfrm>
              <a:off x="3402059" y="4519421"/>
              <a:ext cx="384048" cy="3840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31"/>
            <p:cNvSpPr/>
            <p:nvPr/>
          </p:nvSpPr>
          <p:spPr>
            <a:xfrm>
              <a:off x="3397487" y="4514906"/>
              <a:ext cx="393191" cy="392400"/>
            </a:xfrm>
            <a:custGeom>
              <a:avLst/>
              <a:gdLst/>
              <a:ahLst/>
              <a:cxnLst/>
              <a:rect l="l" t="t" r="r" b="b"/>
              <a:pathLst>
                <a:path w="393191" h="392400">
                  <a:moveTo>
                    <a:pt x="393192" y="196538"/>
                  </a:moveTo>
                  <a:lnTo>
                    <a:pt x="393192" y="185870"/>
                  </a:lnTo>
                  <a:lnTo>
                    <a:pt x="392430" y="175964"/>
                  </a:lnTo>
                  <a:lnTo>
                    <a:pt x="374156" y="112551"/>
                  </a:lnTo>
                  <a:lnTo>
                    <a:pt x="341869" y="63248"/>
                  </a:lnTo>
                  <a:lnTo>
                    <a:pt x="299084" y="28056"/>
                  </a:lnTo>
                  <a:lnTo>
                    <a:pt x="249314" y="6973"/>
                  </a:lnTo>
                  <a:lnTo>
                    <a:pt x="196072" y="0"/>
                  </a:lnTo>
                  <a:lnTo>
                    <a:pt x="169247" y="1803"/>
                  </a:lnTo>
                  <a:lnTo>
                    <a:pt x="117385" y="15990"/>
                  </a:lnTo>
                  <a:lnTo>
                    <a:pt x="70836" y="44284"/>
                  </a:lnTo>
                  <a:lnTo>
                    <a:pt x="33112" y="86682"/>
                  </a:lnTo>
                  <a:lnTo>
                    <a:pt x="7728" y="143186"/>
                  </a:lnTo>
                  <a:lnTo>
                    <a:pt x="0" y="186632"/>
                  </a:lnTo>
                  <a:lnTo>
                    <a:pt x="0" y="206444"/>
                  </a:lnTo>
                  <a:lnTo>
                    <a:pt x="762" y="216350"/>
                  </a:lnTo>
                  <a:lnTo>
                    <a:pt x="2286" y="226256"/>
                  </a:lnTo>
                  <a:lnTo>
                    <a:pt x="9144" y="252657"/>
                  </a:lnTo>
                  <a:lnTo>
                    <a:pt x="9144" y="186632"/>
                  </a:lnTo>
                  <a:lnTo>
                    <a:pt x="9905" y="177488"/>
                  </a:lnTo>
                  <a:lnTo>
                    <a:pt x="27531" y="115884"/>
                  </a:lnTo>
                  <a:lnTo>
                    <a:pt x="59031" y="68397"/>
                  </a:lnTo>
                  <a:lnTo>
                    <a:pt x="100844" y="34942"/>
                  </a:lnTo>
                  <a:lnTo>
                    <a:pt x="149411" y="15437"/>
                  </a:lnTo>
                  <a:lnTo>
                    <a:pt x="201172" y="9796"/>
                  </a:lnTo>
                  <a:lnTo>
                    <a:pt x="227138" y="12149"/>
                  </a:lnTo>
                  <a:lnTo>
                    <a:pt x="277015" y="27149"/>
                  </a:lnTo>
                  <a:lnTo>
                    <a:pt x="321185" y="55803"/>
                  </a:lnTo>
                  <a:lnTo>
                    <a:pt x="356090" y="98030"/>
                  </a:lnTo>
                  <a:lnTo>
                    <a:pt x="378169" y="153744"/>
                  </a:lnTo>
                  <a:lnTo>
                    <a:pt x="384048" y="196538"/>
                  </a:lnTo>
                  <a:lnTo>
                    <a:pt x="384048" y="252744"/>
                  </a:lnTo>
                  <a:lnTo>
                    <a:pt x="389559" y="231341"/>
                  </a:lnTo>
                  <a:lnTo>
                    <a:pt x="393192" y="196538"/>
                  </a:lnTo>
                  <a:close/>
                </a:path>
                <a:path w="393191" h="392400">
                  <a:moveTo>
                    <a:pt x="384048" y="252744"/>
                  </a:moveTo>
                  <a:lnTo>
                    <a:pt x="384048" y="196538"/>
                  </a:lnTo>
                  <a:lnTo>
                    <a:pt x="383286" y="206444"/>
                  </a:lnTo>
                  <a:lnTo>
                    <a:pt x="378338" y="238546"/>
                  </a:lnTo>
                  <a:lnTo>
                    <a:pt x="356945" y="293270"/>
                  </a:lnTo>
                  <a:lnTo>
                    <a:pt x="323040" y="335209"/>
                  </a:lnTo>
                  <a:lnTo>
                    <a:pt x="280006" y="364190"/>
                  </a:lnTo>
                  <a:lnTo>
                    <a:pt x="231226" y="380039"/>
                  </a:lnTo>
                  <a:lnTo>
                    <a:pt x="205740" y="382985"/>
                  </a:lnTo>
                  <a:lnTo>
                    <a:pt x="180085" y="382584"/>
                  </a:lnTo>
                  <a:lnTo>
                    <a:pt x="129964" y="371650"/>
                  </a:lnTo>
                  <a:lnTo>
                    <a:pt x="84248" y="347064"/>
                  </a:lnTo>
                  <a:lnTo>
                    <a:pt x="46320" y="308652"/>
                  </a:lnTo>
                  <a:lnTo>
                    <a:pt x="19562" y="256242"/>
                  </a:lnTo>
                  <a:lnTo>
                    <a:pt x="9906" y="215588"/>
                  </a:lnTo>
                  <a:lnTo>
                    <a:pt x="9144" y="205682"/>
                  </a:lnTo>
                  <a:lnTo>
                    <a:pt x="9144" y="252657"/>
                  </a:lnTo>
                  <a:lnTo>
                    <a:pt x="23822" y="290069"/>
                  </a:lnTo>
                  <a:lnTo>
                    <a:pt x="59237" y="338276"/>
                  </a:lnTo>
                  <a:lnTo>
                    <a:pt x="104788" y="371164"/>
                  </a:lnTo>
                  <a:lnTo>
                    <a:pt x="156735" y="389020"/>
                  </a:lnTo>
                  <a:lnTo>
                    <a:pt x="183937" y="392400"/>
                  </a:lnTo>
                  <a:lnTo>
                    <a:pt x="211335" y="392129"/>
                  </a:lnTo>
                  <a:lnTo>
                    <a:pt x="264848" y="380781"/>
                  </a:lnTo>
                  <a:lnTo>
                    <a:pt x="313532" y="355260"/>
                  </a:lnTo>
                  <a:lnTo>
                    <a:pt x="353644" y="315855"/>
                  </a:lnTo>
                  <a:lnTo>
                    <a:pt x="381445" y="262852"/>
                  </a:lnTo>
                  <a:lnTo>
                    <a:pt x="384048" y="252744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32"/>
            <p:cNvSpPr txBox="1"/>
            <p:nvPr/>
          </p:nvSpPr>
          <p:spPr>
            <a:xfrm>
              <a:off x="3523465" y="4565904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2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70" name="object 33"/>
            <p:cNvSpPr/>
            <p:nvPr/>
          </p:nvSpPr>
          <p:spPr>
            <a:xfrm>
              <a:off x="3723623" y="4187952"/>
              <a:ext cx="708660" cy="398525"/>
            </a:xfrm>
            <a:custGeom>
              <a:avLst/>
              <a:gdLst/>
              <a:ahLst/>
              <a:cxnLst/>
              <a:rect l="l" t="t" r="r" b="b"/>
              <a:pathLst>
                <a:path w="708660" h="398525">
                  <a:moveTo>
                    <a:pt x="708660" y="22098"/>
                  </a:moveTo>
                  <a:lnTo>
                    <a:pt x="696468" y="0"/>
                  </a:lnTo>
                  <a:lnTo>
                    <a:pt x="0" y="376428"/>
                  </a:lnTo>
                  <a:lnTo>
                    <a:pt x="12192" y="398526"/>
                  </a:lnTo>
                  <a:lnTo>
                    <a:pt x="708660" y="220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1" name="object 34"/>
            <p:cNvSpPr/>
            <p:nvPr/>
          </p:nvSpPr>
          <p:spPr>
            <a:xfrm>
              <a:off x="3723623" y="4187952"/>
              <a:ext cx="708660" cy="398525"/>
            </a:xfrm>
            <a:custGeom>
              <a:avLst/>
              <a:gdLst/>
              <a:ahLst/>
              <a:cxnLst/>
              <a:rect l="l" t="t" r="r" b="b"/>
              <a:pathLst>
                <a:path w="708660" h="398525">
                  <a:moveTo>
                    <a:pt x="708660" y="22098"/>
                  </a:moveTo>
                  <a:lnTo>
                    <a:pt x="696468" y="0"/>
                  </a:lnTo>
                  <a:lnTo>
                    <a:pt x="0" y="376428"/>
                  </a:lnTo>
                  <a:lnTo>
                    <a:pt x="12192" y="398526"/>
                  </a:lnTo>
                  <a:lnTo>
                    <a:pt x="708660" y="220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2" name="object 35"/>
            <p:cNvSpPr/>
            <p:nvPr/>
          </p:nvSpPr>
          <p:spPr>
            <a:xfrm>
              <a:off x="3593702" y="4903470"/>
              <a:ext cx="0" cy="512064"/>
            </a:xfrm>
            <a:custGeom>
              <a:avLst/>
              <a:gdLst/>
              <a:ahLst/>
              <a:cxnLst/>
              <a:rect l="l" t="t" r="r" b="b"/>
              <a:pathLst>
                <a:path h="512064">
                  <a:moveTo>
                    <a:pt x="0" y="0"/>
                  </a:moveTo>
                  <a:lnTo>
                    <a:pt x="0" y="512064"/>
                  </a:lnTo>
                </a:path>
              </a:pathLst>
            </a:custGeom>
            <a:ln w="26416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3" name="object 36"/>
            <p:cNvSpPr/>
            <p:nvPr/>
          </p:nvSpPr>
          <p:spPr>
            <a:xfrm>
              <a:off x="3723623" y="5732526"/>
              <a:ext cx="708659" cy="398525"/>
            </a:xfrm>
            <a:custGeom>
              <a:avLst/>
              <a:gdLst/>
              <a:ahLst/>
              <a:cxnLst/>
              <a:rect l="l" t="t" r="r" b="b"/>
              <a:pathLst>
                <a:path w="708659" h="398525">
                  <a:moveTo>
                    <a:pt x="708659" y="376427"/>
                  </a:moveTo>
                  <a:lnTo>
                    <a:pt x="12191" y="0"/>
                  </a:lnTo>
                  <a:lnTo>
                    <a:pt x="0" y="22098"/>
                  </a:lnTo>
                  <a:lnTo>
                    <a:pt x="696467" y="398525"/>
                  </a:lnTo>
                  <a:lnTo>
                    <a:pt x="708659" y="376427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4" name="object 37"/>
            <p:cNvSpPr/>
            <p:nvPr/>
          </p:nvSpPr>
          <p:spPr>
            <a:xfrm>
              <a:off x="3723623" y="5732526"/>
              <a:ext cx="708659" cy="398525"/>
            </a:xfrm>
            <a:custGeom>
              <a:avLst/>
              <a:gdLst/>
              <a:ahLst/>
              <a:cxnLst/>
              <a:rect l="l" t="t" r="r" b="b"/>
              <a:pathLst>
                <a:path w="708659" h="398525">
                  <a:moveTo>
                    <a:pt x="708659" y="376427"/>
                  </a:moveTo>
                  <a:lnTo>
                    <a:pt x="12191" y="0"/>
                  </a:lnTo>
                  <a:lnTo>
                    <a:pt x="0" y="22098"/>
                  </a:lnTo>
                  <a:lnTo>
                    <a:pt x="696467" y="398525"/>
                  </a:lnTo>
                  <a:lnTo>
                    <a:pt x="708659" y="376427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5" name="object 38"/>
            <p:cNvSpPr/>
            <p:nvPr/>
          </p:nvSpPr>
          <p:spPr>
            <a:xfrm>
              <a:off x="3786107" y="5607558"/>
              <a:ext cx="1536953" cy="0"/>
            </a:xfrm>
            <a:custGeom>
              <a:avLst/>
              <a:gdLst/>
              <a:ahLst/>
              <a:cxnLst/>
              <a:rect l="l" t="t" r="r" b="b"/>
              <a:pathLst>
                <a:path w="1536953">
                  <a:moveTo>
                    <a:pt x="1536953" y="0"/>
                  </a:moveTo>
                  <a:lnTo>
                    <a:pt x="0" y="0"/>
                  </a:lnTo>
                </a:path>
              </a:pathLst>
            </a:custGeom>
            <a:ln w="27178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6" name="object 39"/>
            <p:cNvSpPr/>
            <p:nvPr/>
          </p:nvSpPr>
          <p:spPr>
            <a:xfrm>
              <a:off x="4618592" y="4391405"/>
              <a:ext cx="0" cy="1536192"/>
            </a:xfrm>
            <a:custGeom>
              <a:avLst/>
              <a:gdLst/>
              <a:ahLst/>
              <a:cxnLst/>
              <a:rect l="l" t="t" r="r" b="b"/>
              <a:pathLst>
                <a:path h="1536192">
                  <a:moveTo>
                    <a:pt x="0" y="0"/>
                  </a:moveTo>
                  <a:lnTo>
                    <a:pt x="0" y="1536192"/>
                  </a:lnTo>
                </a:path>
              </a:pathLst>
            </a:custGeom>
            <a:ln w="26416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7" name="object 40"/>
            <p:cNvSpPr/>
            <p:nvPr/>
          </p:nvSpPr>
          <p:spPr>
            <a:xfrm>
              <a:off x="4803377" y="4188714"/>
              <a:ext cx="582929" cy="397001"/>
            </a:xfrm>
            <a:custGeom>
              <a:avLst/>
              <a:gdLst/>
              <a:ahLst/>
              <a:cxnLst/>
              <a:rect l="l" t="t" r="r" b="b"/>
              <a:pathLst>
                <a:path w="582929" h="397001">
                  <a:moveTo>
                    <a:pt x="582929" y="376427"/>
                  </a:moveTo>
                  <a:lnTo>
                    <a:pt x="14477" y="0"/>
                  </a:lnTo>
                  <a:lnTo>
                    <a:pt x="0" y="20574"/>
                  </a:lnTo>
                  <a:lnTo>
                    <a:pt x="568451" y="397002"/>
                  </a:lnTo>
                  <a:lnTo>
                    <a:pt x="582929" y="376427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8" name="object 41"/>
            <p:cNvSpPr/>
            <p:nvPr/>
          </p:nvSpPr>
          <p:spPr>
            <a:xfrm>
              <a:off x="4803377" y="4188714"/>
              <a:ext cx="582929" cy="397001"/>
            </a:xfrm>
            <a:custGeom>
              <a:avLst/>
              <a:gdLst/>
              <a:ahLst/>
              <a:cxnLst/>
              <a:rect l="l" t="t" r="r" b="b"/>
              <a:pathLst>
                <a:path w="582929" h="397001">
                  <a:moveTo>
                    <a:pt x="582929" y="376427"/>
                  </a:moveTo>
                  <a:lnTo>
                    <a:pt x="14477" y="0"/>
                  </a:lnTo>
                  <a:lnTo>
                    <a:pt x="0" y="20574"/>
                  </a:lnTo>
                  <a:lnTo>
                    <a:pt x="568451" y="397002"/>
                  </a:lnTo>
                  <a:lnTo>
                    <a:pt x="582929" y="376427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9" name="object 42"/>
            <p:cNvSpPr/>
            <p:nvPr/>
          </p:nvSpPr>
          <p:spPr>
            <a:xfrm>
              <a:off x="5514704" y="4903470"/>
              <a:ext cx="0" cy="512063"/>
            </a:xfrm>
            <a:custGeom>
              <a:avLst/>
              <a:gdLst/>
              <a:ahLst/>
              <a:cxnLst/>
              <a:rect l="l" t="t" r="r" b="b"/>
              <a:pathLst>
                <a:path h="512063">
                  <a:moveTo>
                    <a:pt x="0" y="0"/>
                  </a:moveTo>
                  <a:lnTo>
                    <a:pt x="0" y="512063"/>
                  </a:lnTo>
                </a:path>
              </a:pathLst>
            </a:custGeom>
            <a:ln w="26416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0" name="object 43"/>
            <p:cNvSpPr/>
            <p:nvPr/>
          </p:nvSpPr>
          <p:spPr>
            <a:xfrm>
              <a:off x="3725147" y="4834890"/>
              <a:ext cx="1658112" cy="648462"/>
            </a:xfrm>
            <a:custGeom>
              <a:avLst/>
              <a:gdLst/>
              <a:ahLst/>
              <a:cxnLst/>
              <a:rect l="l" t="t" r="r" b="b"/>
              <a:pathLst>
                <a:path w="1658112" h="648462">
                  <a:moveTo>
                    <a:pt x="1658111" y="24384"/>
                  </a:moveTo>
                  <a:lnTo>
                    <a:pt x="1648967" y="0"/>
                  </a:lnTo>
                  <a:lnTo>
                    <a:pt x="0" y="624840"/>
                  </a:lnTo>
                  <a:lnTo>
                    <a:pt x="9143" y="648462"/>
                  </a:lnTo>
                  <a:lnTo>
                    <a:pt x="1658111" y="24384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44"/>
            <p:cNvSpPr/>
            <p:nvPr/>
          </p:nvSpPr>
          <p:spPr>
            <a:xfrm>
              <a:off x="3725147" y="4834890"/>
              <a:ext cx="1658112" cy="648462"/>
            </a:xfrm>
            <a:custGeom>
              <a:avLst/>
              <a:gdLst/>
              <a:ahLst/>
              <a:cxnLst/>
              <a:rect l="l" t="t" r="r" b="b"/>
              <a:pathLst>
                <a:path w="1658112" h="648462">
                  <a:moveTo>
                    <a:pt x="1658111" y="24384"/>
                  </a:moveTo>
                  <a:lnTo>
                    <a:pt x="1648967" y="0"/>
                  </a:lnTo>
                  <a:lnTo>
                    <a:pt x="0" y="624840"/>
                  </a:lnTo>
                  <a:lnTo>
                    <a:pt x="9143" y="648462"/>
                  </a:lnTo>
                  <a:lnTo>
                    <a:pt x="1658111" y="24384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45"/>
            <p:cNvSpPr txBox="1"/>
            <p:nvPr/>
          </p:nvSpPr>
          <p:spPr>
            <a:xfrm>
              <a:off x="1699537" y="4044696"/>
              <a:ext cx="1881863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45" dirty="0" smtClean="0">
                  <a:cs typeface="Times New Roman"/>
                </a:rPr>
                <a:t>κ</a:t>
              </a:r>
              <a:r>
                <a:rPr sz="1800" spc="0" dirty="0" smtClean="0">
                  <a:cs typeface="Times New Roman"/>
                </a:rPr>
                <a:t>ορυ</a:t>
              </a:r>
              <a:r>
                <a:rPr sz="1800" spc="-5" dirty="0" smtClean="0">
                  <a:cs typeface="Times New Roman"/>
                </a:rPr>
                <a:t>φ</a:t>
              </a:r>
              <a:r>
                <a:rPr sz="1800" spc="0" dirty="0" smtClean="0">
                  <a:cs typeface="Times New Roman"/>
                </a:rPr>
                <a:t>ή </a:t>
              </a:r>
              <a:r>
                <a:rPr sz="1800" spc="-5" dirty="0" smtClean="0">
                  <a:cs typeface="Times New Roman"/>
                </a:rPr>
                <a:t>/ </a:t>
              </a:r>
              <a:r>
                <a:rPr sz="1800" spc="-45" dirty="0" smtClean="0">
                  <a:cs typeface="Times New Roman"/>
                </a:rPr>
                <a:t>κ</a:t>
              </a:r>
              <a:r>
                <a:rPr sz="1800" spc="0" dirty="0" smtClean="0">
                  <a:cs typeface="Times New Roman"/>
                </a:rPr>
                <a:t>όμβος</a:t>
              </a:r>
              <a:endParaRPr sz="1800" dirty="0">
                <a:cs typeface="Times New Roman"/>
              </a:endParaRPr>
            </a:p>
          </p:txBody>
        </p:sp>
        <p:sp>
          <p:nvSpPr>
            <p:cNvPr id="83" name="object 46"/>
            <p:cNvSpPr txBox="1"/>
            <p:nvPr/>
          </p:nvSpPr>
          <p:spPr>
            <a:xfrm>
              <a:off x="6333218" y="5138158"/>
              <a:ext cx="600982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5" dirty="0" smtClean="0">
                  <a:cs typeface="Times New Roman"/>
                </a:rPr>
                <a:t>ακμή</a:t>
              </a:r>
              <a:endParaRPr sz="1800">
                <a:cs typeface="Times New Roman"/>
              </a:endParaRPr>
            </a:p>
          </p:txBody>
        </p:sp>
        <p:sp>
          <p:nvSpPr>
            <p:cNvPr id="84" name="object 47"/>
            <p:cNvSpPr/>
            <p:nvPr/>
          </p:nvSpPr>
          <p:spPr>
            <a:xfrm>
              <a:off x="3400535" y="4018026"/>
              <a:ext cx="1082039" cy="184403"/>
            </a:xfrm>
            <a:custGeom>
              <a:avLst/>
              <a:gdLst/>
              <a:ahLst/>
              <a:cxnLst/>
              <a:rect l="l" t="t" r="r" b="b"/>
              <a:pathLst>
                <a:path w="1082039" h="184403">
                  <a:moveTo>
                    <a:pt x="1038567" y="50362"/>
                  </a:moveTo>
                  <a:lnTo>
                    <a:pt x="1017894" y="41476"/>
                  </a:lnTo>
                  <a:lnTo>
                    <a:pt x="0" y="162305"/>
                  </a:lnTo>
                  <a:lnTo>
                    <a:pt x="2286" y="184403"/>
                  </a:lnTo>
                  <a:lnTo>
                    <a:pt x="1021169" y="63457"/>
                  </a:lnTo>
                  <a:lnTo>
                    <a:pt x="1038567" y="50362"/>
                  </a:lnTo>
                  <a:close/>
                </a:path>
                <a:path w="1082039" h="184403">
                  <a:moveTo>
                    <a:pt x="1082040" y="44957"/>
                  </a:moveTo>
                  <a:lnTo>
                    <a:pt x="983742" y="2285"/>
                  </a:lnTo>
                  <a:lnTo>
                    <a:pt x="978408" y="0"/>
                  </a:lnTo>
                  <a:lnTo>
                    <a:pt x="971550" y="2285"/>
                  </a:lnTo>
                  <a:lnTo>
                    <a:pt x="969264" y="8381"/>
                  </a:lnTo>
                  <a:lnTo>
                    <a:pt x="966978" y="13715"/>
                  </a:lnTo>
                  <a:lnTo>
                    <a:pt x="969264" y="20573"/>
                  </a:lnTo>
                  <a:lnTo>
                    <a:pt x="1017894" y="41476"/>
                  </a:lnTo>
                  <a:lnTo>
                    <a:pt x="1059180" y="36575"/>
                  </a:lnTo>
                  <a:lnTo>
                    <a:pt x="1061466" y="58673"/>
                  </a:lnTo>
                  <a:lnTo>
                    <a:pt x="1061466" y="60572"/>
                  </a:lnTo>
                  <a:lnTo>
                    <a:pt x="1082040" y="44957"/>
                  </a:lnTo>
                  <a:close/>
                </a:path>
                <a:path w="1082039" h="184403">
                  <a:moveTo>
                    <a:pt x="1061466" y="60572"/>
                  </a:moveTo>
                  <a:lnTo>
                    <a:pt x="1061466" y="58673"/>
                  </a:lnTo>
                  <a:lnTo>
                    <a:pt x="1021169" y="63457"/>
                  </a:lnTo>
                  <a:lnTo>
                    <a:pt x="982980" y="92201"/>
                  </a:lnTo>
                  <a:lnTo>
                    <a:pt x="978408" y="96011"/>
                  </a:lnTo>
                  <a:lnTo>
                    <a:pt x="976884" y="102869"/>
                  </a:lnTo>
                  <a:lnTo>
                    <a:pt x="980694" y="107441"/>
                  </a:lnTo>
                  <a:lnTo>
                    <a:pt x="984504" y="112775"/>
                  </a:lnTo>
                  <a:lnTo>
                    <a:pt x="991362" y="113537"/>
                  </a:lnTo>
                  <a:lnTo>
                    <a:pt x="996696" y="109727"/>
                  </a:lnTo>
                  <a:lnTo>
                    <a:pt x="1061466" y="60572"/>
                  </a:lnTo>
                  <a:close/>
                </a:path>
                <a:path w="1082039" h="184403">
                  <a:moveTo>
                    <a:pt x="1061466" y="58673"/>
                  </a:moveTo>
                  <a:lnTo>
                    <a:pt x="1059180" y="36575"/>
                  </a:lnTo>
                  <a:lnTo>
                    <a:pt x="1017894" y="41476"/>
                  </a:lnTo>
                  <a:lnTo>
                    <a:pt x="1038567" y="50362"/>
                  </a:lnTo>
                  <a:lnTo>
                    <a:pt x="1053846" y="38861"/>
                  </a:lnTo>
                  <a:lnTo>
                    <a:pt x="1056132" y="57911"/>
                  </a:lnTo>
                  <a:lnTo>
                    <a:pt x="1056132" y="59307"/>
                  </a:lnTo>
                  <a:lnTo>
                    <a:pt x="1061466" y="58673"/>
                  </a:lnTo>
                  <a:close/>
                </a:path>
                <a:path w="1082039" h="184403">
                  <a:moveTo>
                    <a:pt x="1056132" y="59307"/>
                  </a:moveTo>
                  <a:lnTo>
                    <a:pt x="1056132" y="57911"/>
                  </a:lnTo>
                  <a:lnTo>
                    <a:pt x="1038567" y="50362"/>
                  </a:lnTo>
                  <a:lnTo>
                    <a:pt x="1021169" y="63457"/>
                  </a:lnTo>
                  <a:lnTo>
                    <a:pt x="1056132" y="59307"/>
                  </a:lnTo>
                  <a:close/>
                </a:path>
                <a:path w="1082039" h="184403">
                  <a:moveTo>
                    <a:pt x="1056132" y="57911"/>
                  </a:moveTo>
                  <a:lnTo>
                    <a:pt x="1053846" y="38861"/>
                  </a:lnTo>
                  <a:lnTo>
                    <a:pt x="1038567" y="50362"/>
                  </a:lnTo>
                  <a:lnTo>
                    <a:pt x="1056132" y="57911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48"/>
            <p:cNvSpPr/>
            <p:nvPr/>
          </p:nvSpPr>
          <p:spPr>
            <a:xfrm>
              <a:off x="3400535" y="4018026"/>
              <a:ext cx="1082039" cy="184403"/>
            </a:xfrm>
            <a:custGeom>
              <a:avLst/>
              <a:gdLst/>
              <a:ahLst/>
              <a:cxnLst/>
              <a:rect l="l" t="t" r="r" b="b"/>
              <a:pathLst>
                <a:path w="1082039" h="184403">
                  <a:moveTo>
                    <a:pt x="1038567" y="50362"/>
                  </a:moveTo>
                  <a:lnTo>
                    <a:pt x="1017894" y="41476"/>
                  </a:lnTo>
                  <a:lnTo>
                    <a:pt x="0" y="162305"/>
                  </a:lnTo>
                  <a:lnTo>
                    <a:pt x="2286" y="184403"/>
                  </a:lnTo>
                  <a:lnTo>
                    <a:pt x="1021169" y="63457"/>
                  </a:lnTo>
                  <a:lnTo>
                    <a:pt x="1038567" y="50362"/>
                  </a:lnTo>
                  <a:close/>
                </a:path>
                <a:path w="1082039" h="184403">
                  <a:moveTo>
                    <a:pt x="1082040" y="44957"/>
                  </a:moveTo>
                  <a:lnTo>
                    <a:pt x="983742" y="2285"/>
                  </a:lnTo>
                  <a:lnTo>
                    <a:pt x="978408" y="0"/>
                  </a:lnTo>
                  <a:lnTo>
                    <a:pt x="971550" y="2285"/>
                  </a:lnTo>
                  <a:lnTo>
                    <a:pt x="969264" y="8381"/>
                  </a:lnTo>
                  <a:lnTo>
                    <a:pt x="966978" y="13715"/>
                  </a:lnTo>
                  <a:lnTo>
                    <a:pt x="969264" y="20573"/>
                  </a:lnTo>
                  <a:lnTo>
                    <a:pt x="1017894" y="41476"/>
                  </a:lnTo>
                  <a:lnTo>
                    <a:pt x="1059180" y="36575"/>
                  </a:lnTo>
                  <a:lnTo>
                    <a:pt x="1061466" y="58673"/>
                  </a:lnTo>
                  <a:lnTo>
                    <a:pt x="1061466" y="60572"/>
                  </a:lnTo>
                  <a:lnTo>
                    <a:pt x="1082040" y="44957"/>
                  </a:lnTo>
                  <a:close/>
                </a:path>
                <a:path w="1082039" h="184403">
                  <a:moveTo>
                    <a:pt x="1061466" y="60572"/>
                  </a:moveTo>
                  <a:lnTo>
                    <a:pt x="1061466" y="58673"/>
                  </a:lnTo>
                  <a:lnTo>
                    <a:pt x="1021169" y="63457"/>
                  </a:lnTo>
                  <a:lnTo>
                    <a:pt x="982980" y="92201"/>
                  </a:lnTo>
                  <a:lnTo>
                    <a:pt x="978408" y="96011"/>
                  </a:lnTo>
                  <a:lnTo>
                    <a:pt x="976884" y="102869"/>
                  </a:lnTo>
                  <a:lnTo>
                    <a:pt x="980694" y="107441"/>
                  </a:lnTo>
                  <a:lnTo>
                    <a:pt x="984504" y="112775"/>
                  </a:lnTo>
                  <a:lnTo>
                    <a:pt x="991362" y="113537"/>
                  </a:lnTo>
                  <a:lnTo>
                    <a:pt x="996696" y="109727"/>
                  </a:lnTo>
                  <a:lnTo>
                    <a:pt x="1061466" y="60572"/>
                  </a:lnTo>
                  <a:close/>
                </a:path>
                <a:path w="1082039" h="184403">
                  <a:moveTo>
                    <a:pt x="1061466" y="58673"/>
                  </a:moveTo>
                  <a:lnTo>
                    <a:pt x="1059180" y="36575"/>
                  </a:lnTo>
                  <a:lnTo>
                    <a:pt x="1017894" y="41476"/>
                  </a:lnTo>
                  <a:lnTo>
                    <a:pt x="1038567" y="50362"/>
                  </a:lnTo>
                  <a:lnTo>
                    <a:pt x="1053846" y="38861"/>
                  </a:lnTo>
                  <a:lnTo>
                    <a:pt x="1056132" y="57911"/>
                  </a:lnTo>
                  <a:lnTo>
                    <a:pt x="1056132" y="59307"/>
                  </a:lnTo>
                  <a:lnTo>
                    <a:pt x="1061466" y="58673"/>
                  </a:lnTo>
                  <a:close/>
                </a:path>
                <a:path w="1082039" h="184403">
                  <a:moveTo>
                    <a:pt x="1056132" y="59307"/>
                  </a:moveTo>
                  <a:lnTo>
                    <a:pt x="1056132" y="57911"/>
                  </a:lnTo>
                  <a:lnTo>
                    <a:pt x="1038567" y="50362"/>
                  </a:lnTo>
                  <a:lnTo>
                    <a:pt x="1021169" y="63457"/>
                  </a:lnTo>
                  <a:lnTo>
                    <a:pt x="1056132" y="59307"/>
                  </a:lnTo>
                  <a:close/>
                </a:path>
                <a:path w="1082039" h="184403">
                  <a:moveTo>
                    <a:pt x="1056132" y="57911"/>
                  </a:moveTo>
                  <a:lnTo>
                    <a:pt x="1053846" y="38861"/>
                  </a:lnTo>
                  <a:lnTo>
                    <a:pt x="1038567" y="50362"/>
                  </a:lnTo>
                  <a:lnTo>
                    <a:pt x="1056132" y="57911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49"/>
            <p:cNvSpPr/>
            <p:nvPr/>
          </p:nvSpPr>
          <p:spPr>
            <a:xfrm>
              <a:off x="5515073" y="5177790"/>
              <a:ext cx="838199" cy="114300"/>
            </a:xfrm>
            <a:custGeom>
              <a:avLst/>
              <a:gdLst/>
              <a:ahLst/>
              <a:cxnLst/>
              <a:rect l="l" t="t" r="r" b="b"/>
              <a:pathLst>
                <a:path w="838200" h="114300">
                  <a:moveTo>
                    <a:pt x="112014" y="12954"/>
                  </a:moveTo>
                  <a:lnTo>
                    <a:pt x="109728" y="7620"/>
                  </a:lnTo>
                  <a:lnTo>
                    <a:pt x="106679" y="1524"/>
                  </a:lnTo>
                  <a:lnTo>
                    <a:pt x="99822" y="0"/>
                  </a:lnTo>
                  <a:lnTo>
                    <a:pt x="94487" y="3048"/>
                  </a:lnTo>
                  <a:lnTo>
                    <a:pt x="0" y="53340"/>
                  </a:lnTo>
                  <a:lnTo>
                    <a:pt x="21335" y="66901"/>
                  </a:lnTo>
                  <a:lnTo>
                    <a:pt x="21335" y="64770"/>
                  </a:lnTo>
                  <a:lnTo>
                    <a:pt x="22097" y="42672"/>
                  </a:lnTo>
                  <a:lnTo>
                    <a:pt x="63647" y="44262"/>
                  </a:lnTo>
                  <a:lnTo>
                    <a:pt x="105156" y="22098"/>
                  </a:lnTo>
                  <a:lnTo>
                    <a:pt x="110489" y="19050"/>
                  </a:lnTo>
                  <a:lnTo>
                    <a:pt x="112014" y="12954"/>
                  </a:lnTo>
                  <a:close/>
                </a:path>
                <a:path w="838200" h="114300">
                  <a:moveTo>
                    <a:pt x="63647" y="44262"/>
                  </a:moveTo>
                  <a:lnTo>
                    <a:pt x="22097" y="42672"/>
                  </a:lnTo>
                  <a:lnTo>
                    <a:pt x="21335" y="64770"/>
                  </a:lnTo>
                  <a:lnTo>
                    <a:pt x="26669" y="64979"/>
                  </a:lnTo>
                  <a:lnTo>
                    <a:pt x="26669" y="64008"/>
                  </a:lnTo>
                  <a:lnTo>
                    <a:pt x="27431" y="44958"/>
                  </a:lnTo>
                  <a:lnTo>
                    <a:pt x="43412" y="55067"/>
                  </a:lnTo>
                  <a:lnTo>
                    <a:pt x="63647" y="44262"/>
                  </a:lnTo>
                  <a:close/>
                </a:path>
                <a:path w="838200" h="114300">
                  <a:moveTo>
                    <a:pt x="108965" y="102108"/>
                  </a:moveTo>
                  <a:lnTo>
                    <a:pt x="107442" y="95250"/>
                  </a:lnTo>
                  <a:lnTo>
                    <a:pt x="102107" y="92202"/>
                  </a:lnTo>
                  <a:lnTo>
                    <a:pt x="61219" y="66334"/>
                  </a:lnTo>
                  <a:lnTo>
                    <a:pt x="21335" y="64770"/>
                  </a:lnTo>
                  <a:lnTo>
                    <a:pt x="21335" y="66901"/>
                  </a:lnTo>
                  <a:lnTo>
                    <a:pt x="89915" y="110490"/>
                  </a:lnTo>
                  <a:lnTo>
                    <a:pt x="95250" y="114300"/>
                  </a:lnTo>
                  <a:lnTo>
                    <a:pt x="102107" y="112776"/>
                  </a:lnTo>
                  <a:lnTo>
                    <a:pt x="105156" y="107442"/>
                  </a:lnTo>
                  <a:lnTo>
                    <a:pt x="108965" y="102108"/>
                  </a:lnTo>
                  <a:close/>
                </a:path>
                <a:path w="838200" h="114300">
                  <a:moveTo>
                    <a:pt x="43412" y="55067"/>
                  </a:moveTo>
                  <a:lnTo>
                    <a:pt x="27431" y="44958"/>
                  </a:lnTo>
                  <a:lnTo>
                    <a:pt x="26669" y="64008"/>
                  </a:lnTo>
                  <a:lnTo>
                    <a:pt x="43412" y="55067"/>
                  </a:lnTo>
                  <a:close/>
                </a:path>
                <a:path w="838200" h="114300">
                  <a:moveTo>
                    <a:pt x="61219" y="66334"/>
                  </a:moveTo>
                  <a:lnTo>
                    <a:pt x="43412" y="55067"/>
                  </a:lnTo>
                  <a:lnTo>
                    <a:pt x="26669" y="64008"/>
                  </a:lnTo>
                  <a:lnTo>
                    <a:pt x="26669" y="64979"/>
                  </a:lnTo>
                  <a:lnTo>
                    <a:pt x="61219" y="66334"/>
                  </a:lnTo>
                  <a:close/>
                </a:path>
                <a:path w="838200" h="114300">
                  <a:moveTo>
                    <a:pt x="838200" y="73914"/>
                  </a:moveTo>
                  <a:lnTo>
                    <a:pt x="63647" y="44262"/>
                  </a:lnTo>
                  <a:lnTo>
                    <a:pt x="43412" y="55067"/>
                  </a:lnTo>
                  <a:lnTo>
                    <a:pt x="61219" y="66334"/>
                  </a:lnTo>
                  <a:lnTo>
                    <a:pt x="837438" y="96774"/>
                  </a:lnTo>
                  <a:lnTo>
                    <a:pt x="838200" y="73914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50"/>
            <p:cNvSpPr/>
            <p:nvPr/>
          </p:nvSpPr>
          <p:spPr>
            <a:xfrm>
              <a:off x="5515073" y="5177790"/>
              <a:ext cx="838199" cy="114300"/>
            </a:xfrm>
            <a:custGeom>
              <a:avLst/>
              <a:gdLst/>
              <a:ahLst/>
              <a:cxnLst/>
              <a:rect l="l" t="t" r="r" b="b"/>
              <a:pathLst>
                <a:path w="838200" h="114300">
                  <a:moveTo>
                    <a:pt x="112014" y="12954"/>
                  </a:moveTo>
                  <a:lnTo>
                    <a:pt x="109728" y="7620"/>
                  </a:lnTo>
                  <a:lnTo>
                    <a:pt x="106679" y="1524"/>
                  </a:lnTo>
                  <a:lnTo>
                    <a:pt x="99822" y="0"/>
                  </a:lnTo>
                  <a:lnTo>
                    <a:pt x="94487" y="3048"/>
                  </a:lnTo>
                  <a:lnTo>
                    <a:pt x="0" y="53340"/>
                  </a:lnTo>
                  <a:lnTo>
                    <a:pt x="21335" y="66901"/>
                  </a:lnTo>
                  <a:lnTo>
                    <a:pt x="21335" y="64770"/>
                  </a:lnTo>
                  <a:lnTo>
                    <a:pt x="22097" y="42672"/>
                  </a:lnTo>
                  <a:lnTo>
                    <a:pt x="63647" y="44262"/>
                  </a:lnTo>
                  <a:lnTo>
                    <a:pt x="105156" y="22098"/>
                  </a:lnTo>
                  <a:lnTo>
                    <a:pt x="110489" y="19050"/>
                  </a:lnTo>
                  <a:lnTo>
                    <a:pt x="112014" y="12954"/>
                  </a:lnTo>
                  <a:close/>
                </a:path>
                <a:path w="838200" h="114300">
                  <a:moveTo>
                    <a:pt x="63647" y="44262"/>
                  </a:moveTo>
                  <a:lnTo>
                    <a:pt x="22097" y="42672"/>
                  </a:lnTo>
                  <a:lnTo>
                    <a:pt x="21335" y="64770"/>
                  </a:lnTo>
                  <a:lnTo>
                    <a:pt x="26669" y="64979"/>
                  </a:lnTo>
                  <a:lnTo>
                    <a:pt x="26669" y="64008"/>
                  </a:lnTo>
                  <a:lnTo>
                    <a:pt x="27431" y="44958"/>
                  </a:lnTo>
                  <a:lnTo>
                    <a:pt x="43412" y="55067"/>
                  </a:lnTo>
                  <a:lnTo>
                    <a:pt x="63647" y="44262"/>
                  </a:lnTo>
                  <a:close/>
                </a:path>
                <a:path w="838200" h="114300">
                  <a:moveTo>
                    <a:pt x="108965" y="102108"/>
                  </a:moveTo>
                  <a:lnTo>
                    <a:pt x="107442" y="95250"/>
                  </a:lnTo>
                  <a:lnTo>
                    <a:pt x="102107" y="92202"/>
                  </a:lnTo>
                  <a:lnTo>
                    <a:pt x="61219" y="66334"/>
                  </a:lnTo>
                  <a:lnTo>
                    <a:pt x="21335" y="64770"/>
                  </a:lnTo>
                  <a:lnTo>
                    <a:pt x="21335" y="66901"/>
                  </a:lnTo>
                  <a:lnTo>
                    <a:pt x="89915" y="110490"/>
                  </a:lnTo>
                  <a:lnTo>
                    <a:pt x="95250" y="114300"/>
                  </a:lnTo>
                  <a:lnTo>
                    <a:pt x="102107" y="112776"/>
                  </a:lnTo>
                  <a:lnTo>
                    <a:pt x="105156" y="107442"/>
                  </a:lnTo>
                  <a:lnTo>
                    <a:pt x="108965" y="102108"/>
                  </a:lnTo>
                  <a:close/>
                </a:path>
                <a:path w="838200" h="114300">
                  <a:moveTo>
                    <a:pt x="43412" y="55067"/>
                  </a:moveTo>
                  <a:lnTo>
                    <a:pt x="27431" y="44958"/>
                  </a:lnTo>
                  <a:lnTo>
                    <a:pt x="26669" y="64008"/>
                  </a:lnTo>
                  <a:lnTo>
                    <a:pt x="43412" y="55067"/>
                  </a:lnTo>
                  <a:close/>
                </a:path>
                <a:path w="838200" h="114300">
                  <a:moveTo>
                    <a:pt x="61219" y="66334"/>
                  </a:moveTo>
                  <a:lnTo>
                    <a:pt x="43412" y="55067"/>
                  </a:lnTo>
                  <a:lnTo>
                    <a:pt x="26669" y="64008"/>
                  </a:lnTo>
                  <a:lnTo>
                    <a:pt x="26669" y="64979"/>
                  </a:lnTo>
                  <a:lnTo>
                    <a:pt x="61219" y="66334"/>
                  </a:lnTo>
                  <a:close/>
                </a:path>
                <a:path w="838200" h="114300">
                  <a:moveTo>
                    <a:pt x="838200" y="73914"/>
                  </a:moveTo>
                  <a:lnTo>
                    <a:pt x="63647" y="44262"/>
                  </a:lnTo>
                  <a:lnTo>
                    <a:pt x="43412" y="55067"/>
                  </a:lnTo>
                  <a:lnTo>
                    <a:pt x="61219" y="66334"/>
                  </a:lnTo>
                  <a:lnTo>
                    <a:pt x="837438" y="96774"/>
                  </a:lnTo>
                  <a:lnTo>
                    <a:pt x="838200" y="73914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32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Υπογράφημα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55600" marR="12700" lvl="0" algn="just">
              <a:lnSpc>
                <a:spcPct val="99900"/>
              </a:lnSpc>
              <a:spcBef>
                <a:spcPts val="0"/>
              </a:spcBef>
              <a:buFont typeface="Times New Roman"/>
              <a:buChar char="•"/>
              <a:tabLst>
                <a:tab pos="355600" algn="l"/>
              </a:tabLst>
              <a:defRPr/>
            </a:pPr>
            <a:r>
              <a:rPr lang="el-GR" sz="2000" kern="0" spc="-15" dirty="0">
                <a:solidFill>
                  <a:sysClr val="windowText" lastClr="000000"/>
                </a:solidFill>
                <a:cs typeface="Times New Roman"/>
              </a:rPr>
              <a:t>Έστω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20" dirty="0">
                <a:solidFill>
                  <a:sysClr val="windowText" lastClr="000000"/>
                </a:solidFill>
                <a:cs typeface="Times New Roman"/>
              </a:rPr>
              <a:t>G=(V, E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) </a:t>
            </a:r>
            <a:r>
              <a:rPr lang="el-GR" sz="2000" kern="0" spc="20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20" dirty="0">
                <a:solidFill>
                  <a:sysClr val="windowText" lastClr="000000"/>
                </a:solidFill>
                <a:cs typeface="Times New Roman"/>
              </a:rPr>
              <a:t>κα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ι</a:t>
            </a:r>
            <a:r>
              <a:rPr lang="el-GR" sz="2000" kern="0" spc="5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15" dirty="0">
                <a:solidFill>
                  <a:sysClr val="windowText" lastClr="000000"/>
                </a:solidFill>
                <a:cs typeface="Times New Roman"/>
              </a:rPr>
              <a:t>G´= 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(V´, E´)</a:t>
            </a:r>
            <a:r>
              <a:rPr lang="el-GR" sz="2000" kern="0" spc="-5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15" dirty="0">
                <a:solidFill>
                  <a:sysClr val="windowText" lastClr="000000"/>
                </a:solidFill>
                <a:cs typeface="Times New Roman"/>
              </a:rPr>
              <a:t>γραφήματα</a:t>
            </a:r>
            <a:r>
              <a:rPr lang="el-GR" sz="2000" kern="0" spc="-5" dirty="0">
                <a:solidFill>
                  <a:sysClr val="windowText" lastClr="000000"/>
                </a:solidFill>
                <a:cs typeface="Times New Roman"/>
              </a:rPr>
              <a:t>,</a:t>
            </a:r>
            <a:r>
              <a:rPr lang="el-GR" sz="2000" kern="0" spc="25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όπου</a:t>
            </a:r>
            <a:r>
              <a:rPr lang="el-GR" sz="2000" kern="0" spc="-5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20" dirty="0">
                <a:solidFill>
                  <a:sysClr val="windowText" lastClr="000000"/>
                </a:solidFill>
                <a:cs typeface="Times New Roman"/>
              </a:rPr>
              <a:t>V</a:t>
            </a:r>
            <a:r>
              <a:rPr lang="el-GR" sz="2000" kern="0" spc="-10" dirty="0" smtClean="0">
                <a:solidFill>
                  <a:sysClr val="windowText" lastClr="000000"/>
                </a:solidFill>
                <a:cs typeface="Times New Roman"/>
              </a:rPr>
              <a:t>΄</a:t>
            </a:r>
            <a:r>
              <a:rPr lang="el-GR" sz="2000" kern="0" spc="-20" dirty="0" smtClean="0">
                <a:solidFill>
                  <a:sysClr val="windowText" lastClr="000000"/>
                </a:solidFill>
                <a:latin typeface="Symbol"/>
                <a:cs typeface="Symbol"/>
              </a:rPr>
              <a:t></a:t>
            </a:r>
            <a:r>
              <a:rPr lang="en-US" sz="2000" kern="0" spc="-20" dirty="0" smtClean="0">
                <a:solidFill>
                  <a:sysClr val="windowText" lastClr="000000"/>
                </a:solidFill>
                <a:latin typeface="Symbol"/>
                <a:cs typeface="Symbol"/>
              </a:rPr>
              <a:t> </a:t>
            </a:r>
            <a:r>
              <a:rPr lang="el-GR" sz="2000" kern="0" spc="-15" dirty="0" smtClean="0">
                <a:solidFill>
                  <a:sysClr val="windowText" lastClr="000000"/>
                </a:solidFill>
                <a:cs typeface="Times New Roman"/>
              </a:rPr>
              <a:t>V</a:t>
            </a:r>
            <a:r>
              <a:rPr lang="el-GR" sz="2000" kern="0" spc="15" dirty="0" smtClean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20" dirty="0">
                <a:solidFill>
                  <a:sysClr val="windowText" lastClr="000000"/>
                </a:solidFill>
                <a:cs typeface="Times New Roman"/>
              </a:rPr>
              <a:t>κα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ι</a:t>
            </a:r>
            <a:r>
              <a:rPr lang="el-GR" sz="2000" kern="0" spc="5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20" dirty="0">
                <a:solidFill>
                  <a:sysClr val="windowText" lastClr="000000"/>
                </a:solidFill>
                <a:cs typeface="Times New Roman"/>
              </a:rPr>
              <a:t>E</a:t>
            </a:r>
            <a:r>
              <a:rPr lang="el-GR" sz="2000" kern="0" spc="-10" dirty="0" smtClean="0">
                <a:solidFill>
                  <a:sysClr val="windowText" lastClr="000000"/>
                </a:solidFill>
                <a:cs typeface="Times New Roman"/>
              </a:rPr>
              <a:t>΄</a:t>
            </a:r>
            <a:r>
              <a:rPr lang="el-GR" sz="2000" kern="0" spc="-20" dirty="0" smtClean="0">
                <a:solidFill>
                  <a:sysClr val="windowText" lastClr="000000"/>
                </a:solidFill>
                <a:latin typeface="Symbol"/>
                <a:cs typeface="Symbol"/>
              </a:rPr>
              <a:t></a:t>
            </a:r>
            <a:r>
              <a:rPr lang="en-US" sz="2000" kern="0" spc="-20" dirty="0" smtClean="0">
                <a:solidFill>
                  <a:sysClr val="windowText" lastClr="000000"/>
                </a:solidFill>
                <a:latin typeface="Symbol"/>
                <a:cs typeface="Symbol"/>
              </a:rPr>
              <a:t> </a:t>
            </a:r>
            <a:r>
              <a:rPr lang="el-GR" sz="2000" kern="0" spc="5" dirty="0" smtClean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15" dirty="0">
                <a:solidFill>
                  <a:sysClr val="windowText" lastClr="000000"/>
                </a:solidFill>
                <a:cs typeface="Times New Roman"/>
              </a:rPr>
              <a:t>E.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20" dirty="0" err="1">
                <a:solidFill>
                  <a:sysClr val="windowText" lastClr="000000"/>
                </a:solidFill>
                <a:cs typeface="Times New Roman"/>
              </a:rPr>
              <a:t>T</a:t>
            </a:r>
            <a:r>
              <a:rPr lang="el-GR" sz="2000" kern="0" spc="-10" dirty="0" err="1">
                <a:solidFill>
                  <a:sysClr val="windowText" lastClr="000000"/>
                </a:solidFill>
                <a:cs typeface="Times New Roman"/>
              </a:rPr>
              <a:t>ότε</a:t>
            </a:r>
            <a:r>
              <a:rPr lang="el-GR" sz="2000" kern="0" spc="-5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το </a:t>
            </a:r>
            <a:r>
              <a:rPr lang="el-GR" sz="2000" kern="0" spc="-20" dirty="0">
                <a:solidFill>
                  <a:sysClr val="windowText" lastClr="000000"/>
                </a:solidFill>
                <a:cs typeface="Times New Roman"/>
              </a:rPr>
              <a:t>γράφημ</a:t>
            </a:r>
            <a:r>
              <a:rPr lang="el-GR" sz="2000" kern="0" spc="-15" dirty="0">
                <a:solidFill>
                  <a:sysClr val="windowText" lastClr="000000"/>
                </a:solidFill>
                <a:cs typeface="Times New Roman"/>
              </a:rPr>
              <a:t>α </a:t>
            </a:r>
            <a:r>
              <a:rPr lang="el-GR" sz="2000" kern="0" spc="25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20" dirty="0">
                <a:solidFill>
                  <a:sysClr val="windowText" lastClr="000000"/>
                </a:solidFill>
                <a:cs typeface="Times New Roman"/>
              </a:rPr>
              <a:t>G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´ είναι </a:t>
            </a:r>
            <a:r>
              <a:rPr lang="el-GR" sz="2000" b="1" i="1" kern="0" spc="-15" dirty="0" err="1">
                <a:solidFill>
                  <a:srgbClr val="CC009A"/>
                </a:solidFill>
                <a:cs typeface="Times New Roman"/>
              </a:rPr>
              <a:t>υπογράφημα</a:t>
            </a:r>
            <a:r>
              <a:rPr lang="el-GR" sz="2000" b="1" i="1" kern="0" spc="15" dirty="0">
                <a:solidFill>
                  <a:srgbClr val="CC009A"/>
                </a:solidFill>
                <a:cs typeface="Times New Roman"/>
              </a:rPr>
              <a:t> 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(</a:t>
            </a:r>
            <a:r>
              <a:rPr lang="el-GR" sz="2000" kern="0" spc="-10" dirty="0" err="1">
                <a:solidFill>
                  <a:sysClr val="windowText" lastClr="000000"/>
                </a:solidFill>
                <a:cs typeface="Times New Roman"/>
              </a:rPr>
              <a:t>subgraph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)</a:t>
            </a:r>
            <a:r>
              <a:rPr lang="el-GR" sz="2000" kern="0" spc="-5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του </a:t>
            </a:r>
            <a:r>
              <a:rPr lang="el-GR" sz="2000" kern="0" spc="-15" dirty="0">
                <a:solidFill>
                  <a:sysClr val="windowText" lastClr="000000"/>
                </a:solidFill>
                <a:cs typeface="Times New Roman"/>
              </a:rPr>
              <a:t>γραφήματος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15" dirty="0">
                <a:solidFill>
                  <a:sysClr val="windowText" lastClr="000000"/>
                </a:solidFill>
                <a:cs typeface="Times New Roman"/>
              </a:rPr>
              <a:t>G</a:t>
            </a:r>
            <a:endParaRPr lang="el-GR" sz="10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60"/>
              </a:spcBef>
              <a:buFont typeface="Times New Roman"/>
              <a:buChar char="•"/>
              <a:defRPr/>
            </a:pPr>
            <a:endParaRPr lang="el-GR" sz="1300" kern="0" dirty="0">
              <a:solidFill>
                <a:sysClr val="windowText" lastClr="00000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  <a:defRPr/>
            </a:pPr>
            <a:r>
              <a:rPr lang="el-GR" sz="2000" kern="0" spc="-15" dirty="0" smtClean="0">
                <a:solidFill>
                  <a:sysClr val="windowText" lastClr="000000"/>
                </a:solidFill>
                <a:cs typeface="Times New Roman"/>
              </a:rPr>
              <a:t>Παράδειγμα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:</a:t>
            </a:r>
            <a:r>
              <a:rPr lang="el-GR" sz="2000" kern="0" spc="20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20" dirty="0">
                <a:solidFill>
                  <a:sysClr val="windowText" lastClr="000000"/>
                </a:solidFill>
                <a:cs typeface="Times New Roman"/>
              </a:rPr>
              <a:t>Τ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ο</a:t>
            </a:r>
            <a:r>
              <a:rPr lang="el-GR" sz="2000" kern="0" spc="5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20" dirty="0">
                <a:solidFill>
                  <a:sysClr val="windowText" lastClr="000000"/>
                </a:solidFill>
                <a:cs typeface="Times New Roman"/>
              </a:rPr>
              <a:t>γράφημ</a:t>
            </a:r>
            <a:r>
              <a:rPr lang="el-GR" sz="2000" kern="0" spc="-15" dirty="0">
                <a:solidFill>
                  <a:sysClr val="windowText" lastClr="000000"/>
                </a:solidFill>
                <a:cs typeface="Times New Roman"/>
              </a:rPr>
              <a:t>α</a:t>
            </a:r>
            <a:r>
              <a:rPr lang="el-GR" sz="2000" kern="0" spc="20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20" dirty="0">
                <a:solidFill>
                  <a:sysClr val="windowText" lastClr="000000"/>
                </a:solidFill>
                <a:cs typeface="Times New Roman"/>
              </a:rPr>
              <a:t>G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’ είναι </a:t>
            </a:r>
            <a:r>
              <a:rPr lang="el-GR" sz="2000" kern="0" spc="-15" dirty="0" err="1">
                <a:solidFill>
                  <a:sysClr val="windowText" lastClr="000000"/>
                </a:solidFill>
                <a:cs typeface="Times New Roman"/>
              </a:rPr>
              <a:t>υπογράφημα</a:t>
            </a:r>
            <a:r>
              <a:rPr lang="el-GR" sz="2000" kern="0" spc="25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του </a:t>
            </a:r>
            <a:r>
              <a:rPr lang="el-GR" sz="2000" kern="0" spc="-15" dirty="0">
                <a:solidFill>
                  <a:sysClr val="windowText" lastClr="000000"/>
                </a:solidFill>
                <a:cs typeface="Times New Roman"/>
              </a:rPr>
              <a:t>γραφήματο</a:t>
            </a:r>
            <a:r>
              <a:rPr lang="el-GR" sz="2000" kern="0" spc="-10" dirty="0">
                <a:solidFill>
                  <a:sysClr val="windowText" lastClr="000000"/>
                </a:solidFill>
                <a:cs typeface="Times New Roman"/>
              </a:rPr>
              <a:t>ς</a:t>
            </a:r>
            <a:r>
              <a:rPr lang="el-GR" sz="2000" kern="0" spc="10" dirty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sz="2000" kern="0" spc="-10" dirty="0" smtClean="0">
                <a:solidFill>
                  <a:sysClr val="windowText" lastClr="000000"/>
                </a:solidFill>
                <a:cs typeface="Times New Roman"/>
              </a:rPr>
              <a:t>G</a:t>
            </a:r>
            <a:endParaRPr lang="en-US" sz="2000" kern="0" spc="-10" dirty="0" smtClean="0">
              <a:solidFill>
                <a:sysClr val="windowText" lastClr="000000"/>
              </a:solidFill>
              <a:cs typeface="Times New Roman"/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  <a:defRPr/>
            </a:pPr>
            <a:endParaRPr lang="en-US" sz="2000" kern="0" spc="-1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grpSp>
        <p:nvGrpSpPr>
          <p:cNvPr id="88" name="Ομάδα 87"/>
          <p:cNvGrpSpPr/>
          <p:nvPr/>
        </p:nvGrpSpPr>
        <p:grpSpPr>
          <a:xfrm>
            <a:off x="1115616" y="2523222"/>
            <a:ext cx="6749536" cy="3078008"/>
            <a:chOff x="914400" y="3200400"/>
            <a:chExt cx="6749536" cy="3078008"/>
          </a:xfrm>
        </p:grpSpPr>
        <p:sp>
          <p:nvSpPr>
            <p:cNvPr id="89" name="object 4"/>
            <p:cNvSpPr/>
            <p:nvPr/>
          </p:nvSpPr>
          <p:spPr>
            <a:xfrm>
              <a:off x="2104115" y="3254793"/>
              <a:ext cx="133552" cy="12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5"/>
            <p:cNvSpPr/>
            <p:nvPr/>
          </p:nvSpPr>
          <p:spPr>
            <a:xfrm>
              <a:off x="1960626" y="3241353"/>
              <a:ext cx="420624" cy="446258"/>
            </a:xfrm>
            <a:custGeom>
              <a:avLst/>
              <a:gdLst/>
              <a:ahLst/>
              <a:cxnLst/>
              <a:rect l="l" t="t" r="r" b="b"/>
              <a:pathLst>
                <a:path w="420624" h="446258">
                  <a:moveTo>
                    <a:pt x="309281" y="26139"/>
                  </a:moveTo>
                  <a:lnTo>
                    <a:pt x="294068" y="17913"/>
                  </a:lnTo>
                  <a:lnTo>
                    <a:pt x="266777" y="7931"/>
                  </a:lnTo>
                  <a:lnTo>
                    <a:pt x="238543" y="1960"/>
                  </a:lnTo>
                  <a:lnTo>
                    <a:pt x="209840" y="0"/>
                  </a:lnTo>
                  <a:lnTo>
                    <a:pt x="181138" y="2049"/>
                  </a:lnTo>
                  <a:lnTo>
                    <a:pt x="125628" y="18178"/>
                  </a:lnTo>
                  <a:lnTo>
                    <a:pt x="75787" y="50343"/>
                  </a:lnTo>
                  <a:lnTo>
                    <a:pt x="35390" y="98540"/>
                  </a:lnTo>
                  <a:lnTo>
                    <a:pt x="8213" y="162768"/>
                  </a:lnTo>
                  <a:lnTo>
                    <a:pt x="761" y="200891"/>
                  </a:lnTo>
                  <a:lnTo>
                    <a:pt x="0" y="212321"/>
                  </a:lnTo>
                  <a:lnTo>
                    <a:pt x="0" y="235181"/>
                  </a:lnTo>
                  <a:lnTo>
                    <a:pt x="762" y="246611"/>
                  </a:lnTo>
                  <a:lnTo>
                    <a:pt x="2286" y="257279"/>
                  </a:lnTo>
                  <a:lnTo>
                    <a:pt x="11947" y="296027"/>
                  </a:lnTo>
                  <a:lnTo>
                    <a:pt x="13716" y="300401"/>
                  </a:lnTo>
                  <a:lnTo>
                    <a:pt x="13716" y="229339"/>
                  </a:lnTo>
                  <a:lnTo>
                    <a:pt x="14288" y="216639"/>
                  </a:lnTo>
                  <a:lnTo>
                    <a:pt x="15889" y="203939"/>
                  </a:lnTo>
                  <a:lnTo>
                    <a:pt x="18490" y="178539"/>
                  </a:lnTo>
                  <a:lnTo>
                    <a:pt x="22060" y="165839"/>
                  </a:lnTo>
                  <a:lnTo>
                    <a:pt x="38289" y="127739"/>
                  </a:lnTo>
                  <a:lnTo>
                    <a:pt x="62169" y="89639"/>
                  </a:lnTo>
                  <a:lnTo>
                    <a:pt x="71690" y="76939"/>
                  </a:lnTo>
                  <a:lnTo>
                    <a:pt x="81943" y="76939"/>
                  </a:lnTo>
                  <a:lnTo>
                    <a:pt x="92896" y="64239"/>
                  </a:lnTo>
                  <a:lnTo>
                    <a:pt x="104520" y="51539"/>
                  </a:lnTo>
                  <a:lnTo>
                    <a:pt x="116786" y="38839"/>
                  </a:lnTo>
                  <a:lnTo>
                    <a:pt x="129663" y="38839"/>
                  </a:lnTo>
                  <a:lnTo>
                    <a:pt x="143121" y="26139"/>
                  </a:lnTo>
                  <a:lnTo>
                    <a:pt x="309281" y="26139"/>
                  </a:lnTo>
                  <a:close/>
                </a:path>
                <a:path w="420624" h="446258">
                  <a:moveTo>
                    <a:pt x="283880" y="432586"/>
                  </a:moveTo>
                  <a:lnTo>
                    <a:pt x="145255" y="432539"/>
                  </a:lnTo>
                  <a:lnTo>
                    <a:pt x="133381" y="419839"/>
                  </a:lnTo>
                  <a:lnTo>
                    <a:pt x="121902" y="419839"/>
                  </a:lnTo>
                  <a:lnTo>
                    <a:pt x="110830" y="407139"/>
                  </a:lnTo>
                  <a:lnTo>
                    <a:pt x="100178" y="407139"/>
                  </a:lnTo>
                  <a:lnTo>
                    <a:pt x="89958" y="394439"/>
                  </a:lnTo>
                  <a:lnTo>
                    <a:pt x="80183" y="381739"/>
                  </a:lnTo>
                  <a:lnTo>
                    <a:pt x="70104" y="381739"/>
                  </a:lnTo>
                  <a:lnTo>
                    <a:pt x="65532" y="369039"/>
                  </a:lnTo>
                  <a:lnTo>
                    <a:pt x="60960" y="369039"/>
                  </a:lnTo>
                  <a:lnTo>
                    <a:pt x="58674" y="356339"/>
                  </a:lnTo>
                  <a:lnTo>
                    <a:pt x="49530" y="356339"/>
                  </a:lnTo>
                  <a:lnTo>
                    <a:pt x="49530" y="343639"/>
                  </a:lnTo>
                  <a:lnTo>
                    <a:pt x="41910" y="343639"/>
                  </a:lnTo>
                  <a:lnTo>
                    <a:pt x="41910" y="330939"/>
                  </a:lnTo>
                  <a:lnTo>
                    <a:pt x="35814" y="330939"/>
                  </a:lnTo>
                  <a:lnTo>
                    <a:pt x="35814" y="318239"/>
                  </a:lnTo>
                  <a:lnTo>
                    <a:pt x="29718" y="318239"/>
                  </a:lnTo>
                  <a:lnTo>
                    <a:pt x="29718" y="305539"/>
                  </a:lnTo>
                  <a:lnTo>
                    <a:pt x="25146" y="305539"/>
                  </a:lnTo>
                  <a:lnTo>
                    <a:pt x="25146" y="292839"/>
                  </a:lnTo>
                  <a:lnTo>
                    <a:pt x="21336" y="292839"/>
                  </a:lnTo>
                  <a:lnTo>
                    <a:pt x="21336" y="280139"/>
                  </a:lnTo>
                  <a:lnTo>
                    <a:pt x="18288" y="280139"/>
                  </a:lnTo>
                  <a:lnTo>
                    <a:pt x="18288" y="267439"/>
                  </a:lnTo>
                  <a:lnTo>
                    <a:pt x="16002" y="267439"/>
                  </a:lnTo>
                  <a:lnTo>
                    <a:pt x="16002" y="254739"/>
                  </a:lnTo>
                  <a:lnTo>
                    <a:pt x="15240" y="254739"/>
                  </a:lnTo>
                  <a:lnTo>
                    <a:pt x="15240" y="242039"/>
                  </a:lnTo>
                  <a:lnTo>
                    <a:pt x="14478" y="242039"/>
                  </a:lnTo>
                  <a:lnTo>
                    <a:pt x="14478" y="229339"/>
                  </a:lnTo>
                  <a:lnTo>
                    <a:pt x="13716" y="229339"/>
                  </a:lnTo>
                  <a:lnTo>
                    <a:pt x="13716" y="300401"/>
                  </a:lnTo>
                  <a:lnTo>
                    <a:pt x="43272" y="359918"/>
                  </a:lnTo>
                  <a:lnTo>
                    <a:pt x="87287" y="405994"/>
                  </a:lnTo>
                  <a:lnTo>
                    <a:pt x="140017" y="434645"/>
                  </a:lnTo>
                  <a:lnTo>
                    <a:pt x="197487" y="446258"/>
                  </a:lnTo>
                  <a:lnTo>
                    <a:pt x="226756" y="445798"/>
                  </a:lnTo>
                  <a:lnTo>
                    <a:pt x="255720" y="441224"/>
                  </a:lnTo>
                  <a:lnTo>
                    <a:pt x="283880" y="432586"/>
                  </a:lnTo>
                  <a:close/>
                </a:path>
                <a:path w="420624" h="446258">
                  <a:moveTo>
                    <a:pt x="420623" y="222989"/>
                  </a:moveTo>
                  <a:lnTo>
                    <a:pt x="411613" y="162059"/>
                  </a:lnTo>
                  <a:lnTo>
                    <a:pt x="384378" y="97959"/>
                  </a:lnTo>
                  <a:lnTo>
                    <a:pt x="343938" y="49912"/>
                  </a:lnTo>
                  <a:lnTo>
                    <a:pt x="309281" y="26139"/>
                  </a:lnTo>
                  <a:lnTo>
                    <a:pt x="267396" y="26139"/>
                  </a:lnTo>
                  <a:lnTo>
                    <a:pt x="279553" y="38839"/>
                  </a:lnTo>
                  <a:lnTo>
                    <a:pt x="302737" y="38839"/>
                  </a:lnTo>
                  <a:lnTo>
                    <a:pt x="313709" y="51539"/>
                  </a:lnTo>
                  <a:lnTo>
                    <a:pt x="324230" y="64239"/>
                  </a:lnTo>
                  <a:lnTo>
                    <a:pt x="334271" y="64239"/>
                  </a:lnTo>
                  <a:lnTo>
                    <a:pt x="343806" y="76939"/>
                  </a:lnTo>
                  <a:lnTo>
                    <a:pt x="352806" y="89639"/>
                  </a:lnTo>
                  <a:lnTo>
                    <a:pt x="361188" y="89639"/>
                  </a:lnTo>
                  <a:lnTo>
                    <a:pt x="361188" y="102339"/>
                  </a:lnTo>
                  <a:lnTo>
                    <a:pt x="370332" y="102339"/>
                  </a:lnTo>
                  <a:lnTo>
                    <a:pt x="370332" y="115039"/>
                  </a:lnTo>
                  <a:lnTo>
                    <a:pt x="377952" y="115039"/>
                  </a:lnTo>
                  <a:lnTo>
                    <a:pt x="377952" y="127739"/>
                  </a:lnTo>
                  <a:lnTo>
                    <a:pt x="384810" y="127739"/>
                  </a:lnTo>
                  <a:lnTo>
                    <a:pt x="384810" y="140439"/>
                  </a:lnTo>
                  <a:lnTo>
                    <a:pt x="390144" y="140439"/>
                  </a:lnTo>
                  <a:lnTo>
                    <a:pt x="390144" y="153139"/>
                  </a:lnTo>
                  <a:lnTo>
                    <a:pt x="394716" y="153139"/>
                  </a:lnTo>
                  <a:lnTo>
                    <a:pt x="394716" y="165839"/>
                  </a:lnTo>
                  <a:lnTo>
                    <a:pt x="398526" y="165839"/>
                  </a:lnTo>
                  <a:lnTo>
                    <a:pt x="398526" y="178539"/>
                  </a:lnTo>
                  <a:lnTo>
                    <a:pt x="401574" y="178539"/>
                  </a:lnTo>
                  <a:lnTo>
                    <a:pt x="401574" y="191239"/>
                  </a:lnTo>
                  <a:lnTo>
                    <a:pt x="403860" y="191239"/>
                  </a:lnTo>
                  <a:lnTo>
                    <a:pt x="403860" y="203939"/>
                  </a:lnTo>
                  <a:lnTo>
                    <a:pt x="405384" y="203939"/>
                  </a:lnTo>
                  <a:lnTo>
                    <a:pt x="405384" y="216639"/>
                  </a:lnTo>
                  <a:lnTo>
                    <a:pt x="406146" y="216639"/>
                  </a:lnTo>
                  <a:lnTo>
                    <a:pt x="406146" y="303098"/>
                  </a:lnTo>
                  <a:lnTo>
                    <a:pt x="408152" y="298123"/>
                  </a:lnTo>
                  <a:lnTo>
                    <a:pt x="416777" y="262394"/>
                  </a:lnTo>
                  <a:lnTo>
                    <a:pt x="420623" y="222989"/>
                  </a:lnTo>
                  <a:close/>
                </a:path>
                <a:path w="420624" h="446258">
                  <a:moveTo>
                    <a:pt x="406146" y="303098"/>
                  </a:moveTo>
                  <a:lnTo>
                    <a:pt x="406146" y="216639"/>
                  </a:lnTo>
                  <a:lnTo>
                    <a:pt x="405384" y="242039"/>
                  </a:lnTo>
                  <a:lnTo>
                    <a:pt x="404052" y="254739"/>
                  </a:lnTo>
                  <a:lnTo>
                    <a:pt x="401798" y="267439"/>
                  </a:lnTo>
                  <a:lnTo>
                    <a:pt x="398646" y="280139"/>
                  </a:lnTo>
                  <a:lnTo>
                    <a:pt x="394624" y="305539"/>
                  </a:lnTo>
                  <a:lnTo>
                    <a:pt x="389757" y="318239"/>
                  </a:lnTo>
                  <a:lnTo>
                    <a:pt x="384072" y="330939"/>
                  </a:lnTo>
                  <a:lnTo>
                    <a:pt x="377594" y="343639"/>
                  </a:lnTo>
                  <a:lnTo>
                    <a:pt x="370332" y="343668"/>
                  </a:lnTo>
                  <a:lnTo>
                    <a:pt x="362366" y="356339"/>
                  </a:lnTo>
                  <a:lnTo>
                    <a:pt x="353668" y="369039"/>
                  </a:lnTo>
                  <a:lnTo>
                    <a:pt x="344282" y="381739"/>
                  </a:lnTo>
                  <a:lnTo>
                    <a:pt x="334271" y="394392"/>
                  </a:lnTo>
                  <a:lnTo>
                    <a:pt x="323551" y="394439"/>
                  </a:lnTo>
                  <a:lnTo>
                    <a:pt x="312259" y="407139"/>
                  </a:lnTo>
                  <a:lnTo>
                    <a:pt x="300383" y="419839"/>
                  </a:lnTo>
                  <a:lnTo>
                    <a:pt x="287950" y="419839"/>
                  </a:lnTo>
                  <a:lnTo>
                    <a:pt x="274987" y="432539"/>
                  </a:lnTo>
                  <a:lnTo>
                    <a:pt x="283980" y="432539"/>
                  </a:lnTo>
                  <a:lnTo>
                    <a:pt x="310741" y="419932"/>
                  </a:lnTo>
                  <a:lnTo>
                    <a:pt x="335805" y="403310"/>
                  </a:lnTo>
                  <a:lnTo>
                    <a:pt x="358575" y="382770"/>
                  </a:lnTo>
                  <a:lnTo>
                    <a:pt x="378554" y="358359"/>
                  </a:lnTo>
                  <a:lnTo>
                    <a:pt x="395245" y="330128"/>
                  </a:lnTo>
                  <a:lnTo>
                    <a:pt x="406146" y="303098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6"/>
            <p:cNvSpPr/>
            <p:nvPr/>
          </p:nvSpPr>
          <p:spPr>
            <a:xfrm>
              <a:off x="1974342" y="3254793"/>
              <a:ext cx="392429" cy="419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7"/>
            <p:cNvSpPr/>
            <p:nvPr/>
          </p:nvSpPr>
          <p:spPr>
            <a:xfrm>
              <a:off x="1960626" y="3241353"/>
              <a:ext cx="420624" cy="446258"/>
            </a:xfrm>
            <a:custGeom>
              <a:avLst/>
              <a:gdLst/>
              <a:ahLst/>
              <a:cxnLst/>
              <a:rect l="l" t="t" r="r" b="b"/>
              <a:pathLst>
                <a:path w="420624" h="446258">
                  <a:moveTo>
                    <a:pt x="420623" y="222989"/>
                  </a:moveTo>
                  <a:lnTo>
                    <a:pt x="411613" y="162059"/>
                  </a:lnTo>
                  <a:lnTo>
                    <a:pt x="384378" y="97959"/>
                  </a:lnTo>
                  <a:lnTo>
                    <a:pt x="343938" y="49912"/>
                  </a:lnTo>
                  <a:lnTo>
                    <a:pt x="294068" y="17913"/>
                  </a:lnTo>
                  <a:lnTo>
                    <a:pt x="238543" y="1960"/>
                  </a:lnTo>
                  <a:lnTo>
                    <a:pt x="209840" y="0"/>
                  </a:lnTo>
                  <a:lnTo>
                    <a:pt x="181138" y="2049"/>
                  </a:lnTo>
                  <a:lnTo>
                    <a:pt x="125628" y="18178"/>
                  </a:lnTo>
                  <a:lnTo>
                    <a:pt x="75787" y="50343"/>
                  </a:lnTo>
                  <a:lnTo>
                    <a:pt x="35390" y="98540"/>
                  </a:lnTo>
                  <a:lnTo>
                    <a:pt x="8213" y="162768"/>
                  </a:lnTo>
                  <a:lnTo>
                    <a:pt x="761" y="200891"/>
                  </a:lnTo>
                  <a:lnTo>
                    <a:pt x="0" y="212321"/>
                  </a:lnTo>
                  <a:lnTo>
                    <a:pt x="0" y="235181"/>
                  </a:lnTo>
                  <a:lnTo>
                    <a:pt x="11947" y="296027"/>
                  </a:lnTo>
                  <a:lnTo>
                    <a:pt x="28194" y="334329"/>
                  </a:lnTo>
                  <a:lnTo>
                    <a:pt x="28194" y="213083"/>
                  </a:lnTo>
                  <a:lnTo>
                    <a:pt x="28956" y="203177"/>
                  </a:lnTo>
                  <a:lnTo>
                    <a:pt x="46535" y="138707"/>
                  </a:lnTo>
                  <a:lnTo>
                    <a:pt x="77400" y="89150"/>
                  </a:lnTo>
                  <a:lnTo>
                    <a:pt x="118127" y="54376"/>
                  </a:lnTo>
                  <a:lnTo>
                    <a:pt x="165289" y="34253"/>
                  </a:lnTo>
                  <a:lnTo>
                    <a:pt x="215465" y="28651"/>
                  </a:lnTo>
                  <a:lnTo>
                    <a:pt x="240611" y="31253"/>
                  </a:lnTo>
                  <a:lnTo>
                    <a:pt x="288884" y="47185"/>
                  </a:lnTo>
                  <a:lnTo>
                    <a:pt x="331608" y="77308"/>
                  </a:lnTo>
                  <a:lnTo>
                    <a:pt x="365358" y="121492"/>
                  </a:lnTo>
                  <a:lnTo>
                    <a:pt x="386710" y="179606"/>
                  </a:lnTo>
                  <a:lnTo>
                    <a:pt x="391668" y="213845"/>
                  </a:lnTo>
                  <a:lnTo>
                    <a:pt x="391668" y="336179"/>
                  </a:lnTo>
                  <a:lnTo>
                    <a:pt x="395245" y="330128"/>
                  </a:lnTo>
                  <a:lnTo>
                    <a:pt x="408152" y="298123"/>
                  </a:lnTo>
                  <a:lnTo>
                    <a:pt x="416777" y="262394"/>
                  </a:lnTo>
                  <a:lnTo>
                    <a:pt x="420623" y="222989"/>
                  </a:lnTo>
                  <a:close/>
                </a:path>
                <a:path w="420624" h="446258">
                  <a:moveTo>
                    <a:pt x="391668" y="336179"/>
                  </a:moveTo>
                  <a:lnTo>
                    <a:pt x="391668" y="233657"/>
                  </a:lnTo>
                  <a:lnTo>
                    <a:pt x="386851" y="267029"/>
                  </a:lnTo>
                  <a:lnTo>
                    <a:pt x="378188" y="297150"/>
                  </a:lnTo>
                  <a:lnTo>
                    <a:pt x="350957" y="347528"/>
                  </a:lnTo>
                  <a:lnTo>
                    <a:pt x="313244" y="384578"/>
                  </a:lnTo>
                  <a:lnTo>
                    <a:pt x="268320" y="408084"/>
                  </a:lnTo>
                  <a:lnTo>
                    <a:pt x="219456" y="417833"/>
                  </a:lnTo>
                  <a:lnTo>
                    <a:pt x="194567" y="417481"/>
                  </a:lnTo>
                  <a:lnTo>
                    <a:pt x="145923" y="406191"/>
                  </a:lnTo>
                  <a:lnTo>
                    <a:pt x="101513" y="380608"/>
                  </a:lnTo>
                  <a:lnTo>
                    <a:pt x="64609" y="340516"/>
                  </a:lnTo>
                  <a:lnTo>
                    <a:pt x="38481" y="285702"/>
                  </a:lnTo>
                  <a:lnTo>
                    <a:pt x="28956" y="242801"/>
                  </a:lnTo>
                  <a:lnTo>
                    <a:pt x="28194" y="232895"/>
                  </a:lnTo>
                  <a:lnTo>
                    <a:pt x="28194" y="334329"/>
                  </a:lnTo>
                  <a:lnTo>
                    <a:pt x="63942" y="385159"/>
                  </a:lnTo>
                  <a:lnTo>
                    <a:pt x="112811" y="422473"/>
                  </a:lnTo>
                  <a:lnTo>
                    <a:pt x="168408" y="442557"/>
                  </a:lnTo>
                  <a:lnTo>
                    <a:pt x="197487" y="446258"/>
                  </a:lnTo>
                  <a:lnTo>
                    <a:pt x="226756" y="445798"/>
                  </a:lnTo>
                  <a:lnTo>
                    <a:pt x="283880" y="432586"/>
                  </a:lnTo>
                  <a:lnTo>
                    <a:pt x="335805" y="403310"/>
                  </a:lnTo>
                  <a:lnTo>
                    <a:pt x="378554" y="358359"/>
                  </a:lnTo>
                  <a:lnTo>
                    <a:pt x="391668" y="336179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8"/>
            <p:cNvSpPr txBox="1"/>
            <p:nvPr/>
          </p:nvSpPr>
          <p:spPr>
            <a:xfrm>
              <a:off x="2100320" y="3319562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94" name="object 9"/>
            <p:cNvSpPr/>
            <p:nvPr/>
          </p:nvSpPr>
          <p:spPr>
            <a:xfrm>
              <a:off x="2890796" y="3814100"/>
              <a:ext cx="260984" cy="1867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10"/>
            <p:cNvSpPr/>
            <p:nvPr/>
          </p:nvSpPr>
          <p:spPr>
            <a:xfrm>
              <a:off x="2875788" y="3800232"/>
              <a:ext cx="420624" cy="446185"/>
            </a:xfrm>
            <a:custGeom>
              <a:avLst/>
              <a:gdLst/>
              <a:ahLst/>
              <a:cxnLst/>
              <a:rect l="l" t="t" r="r" b="b"/>
              <a:pathLst>
                <a:path w="420624" h="446185">
                  <a:moveTo>
                    <a:pt x="309084" y="26060"/>
                  </a:moveTo>
                  <a:lnTo>
                    <a:pt x="294232" y="18006"/>
                  </a:lnTo>
                  <a:lnTo>
                    <a:pt x="266945" y="7991"/>
                  </a:lnTo>
                  <a:lnTo>
                    <a:pt x="238713" y="1989"/>
                  </a:lnTo>
                  <a:lnTo>
                    <a:pt x="210007" y="0"/>
                  </a:lnTo>
                  <a:lnTo>
                    <a:pt x="181299" y="2021"/>
                  </a:lnTo>
                  <a:lnTo>
                    <a:pt x="125768" y="18094"/>
                  </a:lnTo>
                  <a:lnTo>
                    <a:pt x="75896" y="50200"/>
                  </a:lnTo>
                  <a:lnTo>
                    <a:pt x="35460" y="98331"/>
                  </a:lnTo>
                  <a:lnTo>
                    <a:pt x="8238" y="162479"/>
                  </a:lnTo>
                  <a:lnTo>
                    <a:pt x="761" y="200558"/>
                  </a:lnTo>
                  <a:lnTo>
                    <a:pt x="0" y="211988"/>
                  </a:lnTo>
                  <a:lnTo>
                    <a:pt x="0" y="234848"/>
                  </a:lnTo>
                  <a:lnTo>
                    <a:pt x="762" y="246278"/>
                  </a:lnTo>
                  <a:lnTo>
                    <a:pt x="2286" y="257708"/>
                  </a:lnTo>
                  <a:lnTo>
                    <a:pt x="12037" y="296367"/>
                  </a:lnTo>
                  <a:lnTo>
                    <a:pt x="13716" y="300488"/>
                  </a:lnTo>
                  <a:lnTo>
                    <a:pt x="13716" y="216560"/>
                  </a:lnTo>
                  <a:lnTo>
                    <a:pt x="14529" y="203860"/>
                  </a:lnTo>
                  <a:lnTo>
                    <a:pt x="23039" y="165760"/>
                  </a:lnTo>
                  <a:lnTo>
                    <a:pt x="39965" y="127660"/>
                  </a:lnTo>
                  <a:lnTo>
                    <a:pt x="64422" y="89560"/>
                  </a:lnTo>
                  <a:lnTo>
                    <a:pt x="84474" y="64160"/>
                  </a:lnTo>
                  <a:lnTo>
                    <a:pt x="95525" y="64160"/>
                  </a:lnTo>
                  <a:lnTo>
                    <a:pt x="107235" y="51442"/>
                  </a:lnTo>
                  <a:lnTo>
                    <a:pt x="119516" y="38760"/>
                  </a:lnTo>
                  <a:lnTo>
                    <a:pt x="132390" y="38760"/>
                  </a:lnTo>
                  <a:lnTo>
                    <a:pt x="145806" y="26060"/>
                  </a:lnTo>
                  <a:lnTo>
                    <a:pt x="309084" y="26060"/>
                  </a:lnTo>
                  <a:close/>
                </a:path>
                <a:path w="420624" h="446185">
                  <a:moveTo>
                    <a:pt x="230357" y="445160"/>
                  </a:moveTo>
                  <a:lnTo>
                    <a:pt x="220218" y="445160"/>
                  </a:lnTo>
                  <a:lnTo>
                    <a:pt x="192054" y="432460"/>
                  </a:lnTo>
                  <a:lnTo>
                    <a:pt x="153504" y="432460"/>
                  </a:lnTo>
                  <a:lnTo>
                    <a:pt x="141353" y="419760"/>
                  </a:lnTo>
                  <a:lnTo>
                    <a:pt x="118202" y="419760"/>
                  </a:lnTo>
                  <a:lnTo>
                    <a:pt x="107217" y="407039"/>
                  </a:lnTo>
                  <a:lnTo>
                    <a:pt x="96696" y="394360"/>
                  </a:lnTo>
                  <a:lnTo>
                    <a:pt x="86602" y="394360"/>
                  </a:lnTo>
                  <a:lnTo>
                    <a:pt x="76971" y="381660"/>
                  </a:lnTo>
                  <a:lnTo>
                    <a:pt x="67818" y="368960"/>
                  </a:lnTo>
                  <a:lnTo>
                    <a:pt x="59436" y="368960"/>
                  </a:lnTo>
                  <a:lnTo>
                    <a:pt x="57912" y="356260"/>
                  </a:lnTo>
                  <a:lnTo>
                    <a:pt x="49530" y="356260"/>
                  </a:lnTo>
                  <a:lnTo>
                    <a:pt x="49530" y="343560"/>
                  </a:lnTo>
                  <a:lnTo>
                    <a:pt x="42672" y="343560"/>
                  </a:lnTo>
                  <a:lnTo>
                    <a:pt x="41910" y="330860"/>
                  </a:lnTo>
                  <a:lnTo>
                    <a:pt x="35052" y="330860"/>
                  </a:lnTo>
                  <a:lnTo>
                    <a:pt x="35052" y="318160"/>
                  </a:lnTo>
                  <a:lnTo>
                    <a:pt x="29718" y="318160"/>
                  </a:lnTo>
                  <a:lnTo>
                    <a:pt x="29718" y="305460"/>
                  </a:lnTo>
                  <a:lnTo>
                    <a:pt x="25146" y="305460"/>
                  </a:lnTo>
                  <a:lnTo>
                    <a:pt x="25146" y="292760"/>
                  </a:lnTo>
                  <a:lnTo>
                    <a:pt x="21336" y="292760"/>
                  </a:lnTo>
                  <a:lnTo>
                    <a:pt x="21336" y="280060"/>
                  </a:lnTo>
                  <a:lnTo>
                    <a:pt x="18288" y="280060"/>
                  </a:lnTo>
                  <a:lnTo>
                    <a:pt x="18288" y="267360"/>
                  </a:lnTo>
                  <a:lnTo>
                    <a:pt x="16002" y="267360"/>
                  </a:lnTo>
                  <a:lnTo>
                    <a:pt x="16002" y="254660"/>
                  </a:lnTo>
                  <a:lnTo>
                    <a:pt x="14478" y="254660"/>
                  </a:lnTo>
                  <a:lnTo>
                    <a:pt x="14478" y="241960"/>
                  </a:lnTo>
                  <a:lnTo>
                    <a:pt x="13716" y="241960"/>
                  </a:lnTo>
                  <a:lnTo>
                    <a:pt x="13716" y="300488"/>
                  </a:lnTo>
                  <a:lnTo>
                    <a:pt x="43485" y="360111"/>
                  </a:lnTo>
                  <a:lnTo>
                    <a:pt x="87557" y="406073"/>
                  </a:lnTo>
                  <a:lnTo>
                    <a:pt x="140292" y="434637"/>
                  </a:lnTo>
                  <a:lnTo>
                    <a:pt x="197728" y="446185"/>
                  </a:lnTo>
                  <a:lnTo>
                    <a:pt x="226971" y="445698"/>
                  </a:lnTo>
                  <a:lnTo>
                    <a:pt x="230357" y="445160"/>
                  </a:lnTo>
                  <a:close/>
                </a:path>
                <a:path w="420624" h="446185">
                  <a:moveTo>
                    <a:pt x="406146" y="302817"/>
                  </a:moveTo>
                  <a:lnTo>
                    <a:pt x="406146" y="216560"/>
                  </a:lnTo>
                  <a:lnTo>
                    <a:pt x="405384" y="241960"/>
                  </a:lnTo>
                  <a:lnTo>
                    <a:pt x="404115" y="254660"/>
                  </a:lnTo>
                  <a:lnTo>
                    <a:pt x="401888" y="267360"/>
                  </a:lnTo>
                  <a:lnTo>
                    <a:pt x="398732" y="280060"/>
                  </a:lnTo>
                  <a:lnTo>
                    <a:pt x="394673" y="292760"/>
                  </a:lnTo>
                  <a:lnTo>
                    <a:pt x="389739" y="318160"/>
                  </a:lnTo>
                  <a:lnTo>
                    <a:pt x="383957" y="330860"/>
                  </a:lnTo>
                  <a:lnTo>
                    <a:pt x="377355" y="343560"/>
                  </a:lnTo>
                  <a:lnTo>
                    <a:pt x="369960" y="356260"/>
                  </a:lnTo>
                  <a:lnTo>
                    <a:pt x="361799" y="356260"/>
                  </a:lnTo>
                  <a:lnTo>
                    <a:pt x="352901" y="368960"/>
                  </a:lnTo>
                  <a:lnTo>
                    <a:pt x="343292" y="381660"/>
                  </a:lnTo>
                  <a:lnTo>
                    <a:pt x="333000" y="394360"/>
                  </a:lnTo>
                  <a:lnTo>
                    <a:pt x="322052" y="407060"/>
                  </a:lnTo>
                  <a:lnTo>
                    <a:pt x="310476" y="407060"/>
                  </a:lnTo>
                  <a:lnTo>
                    <a:pt x="298299" y="419760"/>
                  </a:lnTo>
                  <a:lnTo>
                    <a:pt x="285548" y="419760"/>
                  </a:lnTo>
                  <a:lnTo>
                    <a:pt x="272252" y="432460"/>
                  </a:lnTo>
                  <a:lnTo>
                    <a:pt x="220218" y="432460"/>
                  </a:lnTo>
                  <a:lnTo>
                    <a:pt x="220218" y="445160"/>
                  </a:lnTo>
                  <a:lnTo>
                    <a:pt x="230357" y="445160"/>
                  </a:lnTo>
                  <a:lnTo>
                    <a:pt x="284030" y="432441"/>
                  </a:lnTo>
                  <a:lnTo>
                    <a:pt x="335887" y="403125"/>
                  </a:lnTo>
                  <a:lnTo>
                    <a:pt x="378579" y="358133"/>
                  </a:lnTo>
                  <a:lnTo>
                    <a:pt x="395251" y="329879"/>
                  </a:lnTo>
                  <a:lnTo>
                    <a:pt x="406146" y="302817"/>
                  </a:lnTo>
                  <a:close/>
                </a:path>
                <a:path w="420624" h="446185">
                  <a:moveTo>
                    <a:pt x="420623" y="222656"/>
                  </a:moveTo>
                  <a:lnTo>
                    <a:pt x="411652" y="162424"/>
                  </a:lnTo>
                  <a:lnTo>
                    <a:pt x="384479" y="98215"/>
                  </a:lnTo>
                  <a:lnTo>
                    <a:pt x="344079" y="50078"/>
                  </a:lnTo>
                  <a:lnTo>
                    <a:pt x="309084" y="26060"/>
                  </a:lnTo>
                  <a:lnTo>
                    <a:pt x="275598" y="26060"/>
                  </a:lnTo>
                  <a:lnTo>
                    <a:pt x="287442" y="38760"/>
                  </a:lnTo>
                  <a:lnTo>
                    <a:pt x="298886" y="38760"/>
                  </a:lnTo>
                  <a:lnTo>
                    <a:pt x="309921" y="51460"/>
                  </a:lnTo>
                  <a:lnTo>
                    <a:pt x="320535" y="51460"/>
                  </a:lnTo>
                  <a:lnTo>
                    <a:pt x="330719" y="64160"/>
                  </a:lnTo>
                  <a:lnTo>
                    <a:pt x="340463" y="76860"/>
                  </a:lnTo>
                  <a:lnTo>
                    <a:pt x="349758" y="76860"/>
                  </a:lnTo>
                  <a:lnTo>
                    <a:pt x="349758" y="89560"/>
                  </a:lnTo>
                  <a:lnTo>
                    <a:pt x="359664" y="89560"/>
                  </a:lnTo>
                  <a:lnTo>
                    <a:pt x="361950" y="102260"/>
                  </a:lnTo>
                  <a:lnTo>
                    <a:pt x="370332" y="102260"/>
                  </a:lnTo>
                  <a:lnTo>
                    <a:pt x="371094" y="114960"/>
                  </a:lnTo>
                  <a:lnTo>
                    <a:pt x="377952" y="114960"/>
                  </a:lnTo>
                  <a:lnTo>
                    <a:pt x="377952" y="127660"/>
                  </a:lnTo>
                  <a:lnTo>
                    <a:pt x="384810" y="127660"/>
                  </a:lnTo>
                  <a:lnTo>
                    <a:pt x="384810" y="140360"/>
                  </a:lnTo>
                  <a:lnTo>
                    <a:pt x="390144" y="140360"/>
                  </a:lnTo>
                  <a:lnTo>
                    <a:pt x="390144" y="153060"/>
                  </a:lnTo>
                  <a:lnTo>
                    <a:pt x="394716" y="153060"/>
                  </a:lnTo>
                  <a:lnTo>
                    <a:pt x="394716" y="165760"/>
                  </a:lnTo>
                  <a:lnTo>
                    <a:pt x="398526" y="165760"/>
                  </a:lnTo>
                  <a:lnTo>
                    <a:pt x="398526" y="178460"/>
                  </a:lnTo>
                  <a:lnTo>
                    <a:pt x="401574" y="178460"/>
                  </a:lnTo>
                  <a:lnTo>
                    <a:pt x="401574" y="191160"/>
                  </a:lnTo>
                  <a:lnTo>
                    <a:pt x="403860" y="191160"/>
                  </a:lnTo>
                  <a:lnTo>
                    <a:pt x="403860" y="203860"/>
                  </a:lnTo>
                  <a:lnTo>
                    <a:pt x="405384" y="203860"/>
                  </a:lnTo>
                  <a:lnTo>
                    <a:pt x="405384" y="216560"/>
                  </a:lnTo>
                  <a:lnTo>
                    <a:pt x="406146" y="216560"/>
                  </a:lnTo>
                  <a:lnTo>
                    <a:pt x="406146" y="302817"/>
                  </a:lnTo>
                  <a:lnTo>
                    <a:pt x="408145" y="297849"/>
                  </a:lnTo>
                  <a:lnTo>
                    <a:pt x="416768" y="262092"/>
                  </a:lnTo>
                  <a:lnTo>
                    <a:pt x="420623" y="222656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11"/>
            <p:cNvSpPr/>
            <p:nvPr/>
          </p:nvSpPr>
          <p:spPr>
            <a:xfrm>
              <a:off x="2889504" y="3814100"/>
              <a:ext cx="392429" cy="419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12"/>
            <p:cNvSpPr/>
            <p:nvPr/>
          </p:nvSpPr>
          <p:spPr>
            <a:xfrm>
              <a:off x="2875788" y="3800232"/>
              <a:ext cx="420624" cy="446185"/>
            </a:xfrm>
            <a:custGeom>
              <a:avLst/>
              <a:gdLst/>
              <a:ahLst/>
              <a:cxnLst/>
              <a:rect l="l" t="t" r="r" b="b"/>
              <a:pathLst>
                <a:path w="420624" h="446185">
                  <a:moveTo>
                    <a:pt x="420623" y="222656"/>
                  </a:moveTo>
                  <a:lnTo>
                    <a:pt x="411652" y="162424"/>
                  </a:lnTo>
                  <a:lnTo>
                    <a:pt x="384479" y="98215"/>
                  </a:lnTo>
                  <a:lnTo>
                    <a:pt x="344079" y="50078"/>
                  </a:lnTo>
                  <a:lnTo>
                    <a:pt x="294232" y="18006"/>
                  </a:lnTo>
                  <a:lnTo>
                    <a:pt x="238713" y="1989"/>
                  </a:lnTo>
                  <a:lnTo>
                    <a:pt x="210007" y="0"/>
                  </a:lnTo>
                  <a:lnTo>
                    <a:pt x="181299" y="2021"/>
                  </a:lnTo>
                  <a:lnTo>
                    <a:pt x="125768" y="18094"/>
                  </a:lnTo>
                  <a:lnTo>
                    <a:pt x="75896" y="50200"/>
                  </a:lnTo>
                  <a:lnTo>
                    <a:pt x="35460" y="98331"/>
                  </a:lnTo>
                  <a:lnTo>
                    <a:pt x="8238" y="162479"/>
                  </a:lnTo>
                  <a:lnTo>
                    <a:pt x="761" y="200558"/>
                  </a:lnTo>
                  <a:lnTo>
                    <a:pt x="0" y="211988"/>
                  </a:lnTo>
                  <a:lnTo>
                    <a:pt x="0" y="234848"/>
                  </a:lnTo>
                  <a:lnTo>
                    <a:pt x="12037" y="296367"/>
                  </a:lnTo>
                  <a:lnTo>
                    <a:pt x="28194" y="334298"/>
                  </a:lnTo>
                  <a:lnTo>
                    <a:pt x="28194" y="212750"/>
                  </a:lnTo>
                  <a:lnTo>
                    <a:pt x="28956" y="202844"/>
                  </a:lnTo>
                  <a:lnTo>
                    <a:pt x="46673" y="138507"/>
                  </a:lnTo>
                  <a:lnTo>
                    <a:pt x="77560" y="89043"/>
                  </a:lnTo>
                  <a:lnTo>
                    <a:pt x="118225" y="54323"/>
                  </a:lnTo>
                  <a:lnTo>
                    <a:pt x="165275" y="34222"/>
                  </a:lnTo>
                  <a:lnTo>
                    <a:pt x="215317" y="28613"/>
                  </a:lnTo>
                  <a:lnTo>
                    <a:pt x="240400" y="31203"/>
                  </a:lnTo>
                  <a:lnTo>
                    <a:pt x="288569" y="47094"/>
                  </a:lnTo>
                  <a:lnTo>
                    <a:pt x="331249" y="77160"/>
                  </a:lnTo>
                  <a:lnTo>
                    <a:pt x="365046" y="121275"/>
                  </a:lnTo>
                  <a:lnTo>
                    <a:pt x="386569" y="179312"/>
                  </a:lnTo>
                  <a:lnTo>
                    <a:pt x="391668" y="213512"/>
                  </a:lnTo>
                  <a:lnTo>
                    <a:pt x="391668" y="335952"/>
                  </a:lnTo>
                  <a:lnTo>
                    <a:pt x="395251" y="329879"/>
                  </a:lnTo>
                  <a:lnTo>
                    <a:pt x="408145" y="297849"/>
                  </a:lnTo>
                  <a:lnTo>
                    <a:pt x="416768" y="262092"/>
                  </a:lnTo>
                  <a:lnTo>
                    <a:pt x="420623" y="222656"/>
                  </a:lnTo>
                  <a:close/>
                </a:path>
                <a:path w="420624" h="446185">
                  <a:moveTo>
                    <a:pt x="391668" y="335952"/>
                  </a:moveTo>
                  <a:lnTo>
                    <a:pt x="391668" y="234086"/>
                  </a:lnTo>
                  <a:lnTo>
                    <a:pt x="386649" y="267393"/>
                  </a:lnTo>
                  <a:lnTo>
                    <a:pt x="377844" y="297457"/>
                  </a:lnTo>
                  <a:lnTo>
                    <a:pt x="350483" y="347743"/>
                  </a:lnTo>
                  <a:lnTo>
                    <a:pt x="312803" y="384730"/>
                  </a:lnTo>
                  <a:lnTo>
                    <a:pt x="268022" y="408202"/>
                  </a:lnTo>
                  <a:lnTo>
                    <a:pt x="219360" y="417942"/>
                  </a:lnTo>
                  <a:lnTo>
                    <a:pt x="194579" y="417596"/>
                  </a:lnTo>
                  <a:lnTo>
                    <a:pt x="146130" y="406336"/>
                  </a:lnTo>
                  <a:lnTo>
                    <a:pt x="101846" y="380806"/>
                  </a:lnTo>
                  <a:lnTo>
                    <a:pt x="64945" y="340791"/>
                  </a:lnTo>
                  <a:lnTo>
                    <a:pt x="38647" y="286074"/>
                  </a:lnTo>
                  <a:lnTo>
                    <a:pt x="28956" y="243230"/>
                  </a:lnTo>
                  <a:lnTo>
                    <a:pt x="28194" y="233324"/>
                  </a:lnTo>
                  <a:lnTo>
                    <a:pt x="28194" y="334298"/>
                  </a:lnTo>
                  <a:lnTo>
                    <a:pt x="64190" y="385291"/>
                  </a:lnTo>
                  <a:lnTo>
                    <a:pt x="113089" y="422506"/>
                  </a:lnTo>
                  <a:lnTo>
                    <a:pt x="168670" y="442514"/>
                  </a:lnTo>
                  <a:lnTo>
                    <a:pt x="197728" y="446185"/>
                  </a:lnTo>
                  <a:lnTo>
                    <a:pt x="226971" y="445698"/>
                  </a:lnTo>
                  <a:lnTo>
                    <a:pt x="284030" y="432441"/>
                  </a:lnTo>
                  <a:lnTo>
                    <a:pt x="335887" y="403125"/>
                  </a:lnTo>
                  <a:lnTo>
                    <a:pt x="378579" y="358133"/>
                  </a:lnTo>
                  <a:lnTo>
                    <a:pt x="391668" y="335952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13"/>
            <p:cNvSpPr txBox="1"/>
            <p:nvPr/>
          </p:nvSpPr>
          <p:spPr>
            <a:xfrm>
              <a:off x="3015482" y="3878108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6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99" name="object 14"/>
            <p:cNvSpPr/>
            <p:nvPr/>
          </p:nvSpPr>
          <p:spPr>
            <a:xfrm>
              <a:off x="2890529" y="4791747"/>
              <a:ext cx="261880" cy="1890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15"/>
            <p:cNvSpPr/>
            <p:nvPr/>
          </p:nvSpPr>
          <p:spPr>
            <a:xfrm>
              <a:off x="2875788" y="4778135"/>
              <a:ext cx="420624" cy="446154"/>
            </a:xfrm>
            <a:custGeom>
              <a:avLst/>
              <a:gdLst/>
              <a:ahLst/>
              <a:cxnLst/>
              <a:rect l="l" t="t" r="r" b="b"/>
              <a:pathLst>
                <a:path w="420624" h="446154">
                  <a:moveTo>
                    <a:pt x="308909" y="26057"/>
                  </a:moveTo>
                  <a:lnTo>
                    <a:pt x="293924" y="17952"/>
                  </a:lnTo>
                  <a:lnTo>
                    <a:pt x="266607" y="7954"/>
                  </a:lnTo>
                  <a:lnTo>
                    <a:pt x="238350" y="1970"/>
                  </a:lnTo>
                  <a:lnTo>
                    <a:pt x="209626" y="0"/>
                  </a:lnTo>
                  <a:lnTo>
                    <a:pt x="180908" y="2043"/>
                  </a:lnTo>
                  <a:lnTo>
                    <a:pt x="125382" y="18170"/>
                  </a:lnTo>
                  <a:lnTo>
                    <a:pt x="75557" y="50353"/>
                  </a:lnTo>
                  <a:lnTo>
                    <a:pt x="35215" y="98594"/>
                  </a:lnTo>
                  <a:lnTo>
                    <a:pt x="8141" y="162892"/>
                  </a:lnTo>
                  <a:lnTo>
                    <a:pt x="761" y="201063"/>
                  </a:lnTo>
                  <a:lnTo>
                    <a:pt x="0" y="212493"/>
                  </a:lnTo>
                  <a:lnTo>
                    <a:pt x="0" y="235353"/>
                  </a:lnTo>
                  <a:lnTo>
                    <a:pt x="762" y="246021"/>
                  </a:lnTo>
                  <a:lnTo>
                    <a:pt x="2286" y="257451"/>
                  </a:lnTo>
                  <a:lnTo>
                    <a:pt x="11955" y="296141"/>
                  </a:lnTo>
                  <a:lnTo>
                    <a:pt x="13716" y="300490"/>
                  </a:lnTo>
                  <a:lnTo>
                    <a:pt x="13716" y="229257"/>
                  </a:lnTo>
                  <a:lnTo>
                    <a:pt x="14563" y="203857"/>
                  </a:lnTo>
                  <a:lnTo>
                    <a:pt x="23181" y="165757"/>
                  </a:lnTo>
                  <a:lnTo>
                    <a:pt x="40255" y="127657"/>
                  </a:lnTo>
                  <a:lnTo>
                    <a:pt x="64936" y="89557"/>
                  </a:lnTo>
                  <a:lnTo>
                    <a:pt x="85198" y="64157"/>
                  </a:lnTo>
                  <a:lnTo>
                    <a:pt x="96377" y="64157"/>
                  </a:lnTo>
                  <a:lnTo>
                    <a:pt x="108212" y="51457"/>
                  </a:lnTo>
                  <a:lnTo>
                    <a:pt x="120674" y="38757"/>
                  </a:lnTo>
                  <a:lnTo>
                    <a:pt x="133729" y="38757"/>
                  </a:lnTo>
                  <a:lnTo>
                    <a:pt x="147347" y="26057"/>
                  </a:lnTo>
                  <a:lnTo>
                    <a:pt x="308909" y="26057"/>
                  </a:lnTo>
                  <a:close/>
                </a:path>
                <a:path w="420624" h="446154">
                  <a:moveTo>
                    <a:pt x="229970" y="445157"/>
                  </a:moveTo>
                  <a:lnTo>
                    <a:pt x="223266" y="445157"/>
                  </a:lnTo>
                  <a:lnTo>
                    <a:pt x="188625" y="432457"/>
                  </a:lnTo>
                  <a:lnTo>
                    <a:pt x="150461" y="432457"/>
                  </a:lnTo>
                  <a:lnTo>
                    <a:pt x="138425" y="419757"/>
                  </a:lnTo>
                  <a:lnTo>
                    <a:pt x="126762" y="419757"/>
                  </a:lnTo>
                  <a:lnTo>
                    <a:pt x="115490" y="407057"/>
                  </a:lnTo>
                  <a:lnTo>
                    <a:pt x="104627" y="407057"/>
                  </a:lnTo>
                  <a:lnTo>
                    <a:pt x="94192" y="394357"/>
                  </a:lnTo>
                  <a:lnTo>
                    <a:pt x="84202" y="394357"/>
                  </a:lnTo>
                  <a:lnTo>
                    <a:pt x="74707" y="381699"/>
                  </a:lnTo>
                  <a:lnTo>
                    <a:pt x="73914" y="381657"/>
                  </a:lnTo>
                  <a:lnTo>
                    <a:pt x="66294" y="368957"/>
                  </a:lnTo>
                  <a:lnTo>
                    <a:pt x="58674" y="368957"/>
                  </a:lnTo>
                  <a:lnTo>
                    <a:pt x="58674" y="356257"/>
                  </a:lnTo>
                  <a:lnTo>
                    <a:pt x="49530" y="356257"/>
                  </a:lnTo>
                  <a:lnTo>
                    <a:pt x="49530" y="343557"/>
                  </a:lnTo>
                  <a:lnTo>
                    <a:pt x="41910" y="343557"/>
                  </a:lnTo>
                  <a:lnTo>
                    <a:pt x="41910" y="330857"/>
                  </a:lnTo>
                  <a:lnTo>
                    <a:pt x="35052" y="330857"/>
                  </a:lnTo>
                  <a:lnTo>
                    <a:pt x="35052" y="318157"/>
                  </a:lnTo>
                  <a:lnTo>
                    <a:pt x="29718" y="318157"/>
                  </a:lnTo>
                  <a:lnTo>
                    <a:pt x="29718" y="305457"/>
                  </a:lnTo>
                  <a:lnTo>
                    <a:pt x="25146" y="305457"/>
                  </a:lnTo>
                  <a:lnTo>
                    <a:pt x="25146" y="292757"/>
                  </a:lnTo>
                  <a:lnTo>
                    <a:pt x="21336" y="292757"/>
                  </a:lnTo>
                  <a:lnTo>
                    <a:pt x="21336" y="280057"/>
                  </a:lnTo>
                  <a:lnTo>
                    <a:pt x="18288" y="280057"/>
                  </a:lnTo>
                  <a:lnTo>
                    <a:pt x="18288" y="267357"/>
                  </a:lnTo>
                  <a:lnTo>
                    <a:pt x="16002" y="267357"/>
                  </a:lnTo>
                  <a:lnTo>
                    <a:pt x="16002" y="254657"/>
                  </a:lnTo>
                  <a:lnTo>
                    <a:pt x="14478" y="254657"/>
                  </a:lnTo>
                  <a:lnTo>
                    <a:pt x="14478" y="241957"/>
                  </a:lnTo>
                  <a:lnTo>
                    <a:pt x="13716" y="241957"/>
                  </a:lnTo>
                  <a:lnTo>
                    <a:pt x="13716" y="300490"/>
                  </a:lnTo>
                  <a:lnTo>
                    <a:pt x="43267" y="359938"/>
                  </a:lnTo>
                  <a:lnTo>
                    <a:pt x="87243" y="405948"/>
                  </a:lnTo>
                  <a:lnTo>
                    <a:pt x="139917" y="434557"/>
                  </a:lnTo>
                  <a:lnTo>
                    <a:pt x="197328" y="446154"/>
                  </a:lnTo>
                  <a:lnTo>
                    <a:pt x="226571" y="445693"/>
                  </a:lnTo>
                  <a:lnTo>
                    <a:pt x="229970" y="445157"/>
                  </a:lnTo>
                  <a:close/>
                </a:path>
                <a:path w="420624" h="446154">
                  <a:moveTo>
                    <a:pt x="406146" y="302810"/>
                  </a:moveTo>
                  <a:lnTo>
                    <a:pt x="406146" y="216557"/>
                  </a:lnTo>
                  <a:lnTo>
                    <a:pt x="405384" y="241957"/>
                  </a:lnTo>
                  <a:lnTo>
                    <a:pt x="404190" y="254657"/>
                  </a:lnTo>
                  <a:lnTo>
                    <a:pt x="402038" y="267357"/>
                  </a:lnTo>
                  <a:lnTo>
                    <a:pt x="398956" y="280057"/>
                  </a:lnTo>
                  <a:lnTo>
                    <a:pt x="394972" y="292757"/>
                  </a:lnTo>
                  <a:lnTo>
                    <a:pt x="390114" y="305457"/>
                  </a:lnTo>
                  <a:lnTo>
                    <a:pt x="384411" y="330857"/>
                  </a:lnTo>
                  <a:lnTo>
                    <a:pt x="377952" y="343438"/>
                  </a:lnTo>
                  <a:lnTo>
                    <a:pt x="370582" y="343557"/>
                  </a:lnTo>
                  <a:lnTo>
                    <a:pt x="362512" y="356257"/>
                  </a:lnTo>
                  <a:lnTo>
                    <a:pt x="353710" y="368957"/>
                  </a:lnTo>
                  <a:lnTo>
                    <a:pt x="344205" y="381657"/>
                  </a:lnTo>
                  <a:lnTo>
                    <a:pt x="334024" y="394357"/>
                  </a:lnTo>
                  <a:lnTo>
                    <a:pt x="323195" y="394357"/>
                  </a:lnTo>
                  <a:lnTo>
                    <a:pt x="311748" y="407057"/>
                  </a:lnTo>
                  <a:lnTo>
                    <a:pt x="299710" y="419757"/>
                  </a:lnTo>
                  <a:lnTo>
                    <a:pt x="287109" y="419757"/>
                  </a:lnTo>
                  <a:lnTo>
                    <a:pt x="273974" y="432457"/>
                  </a:lnTo>
                  <a:lnTo>
                    <a:pt x="223266" y="432457"/>
                  </a:lnTo>
                  <a:lnTo>
                    <a:pt x="223266" y="445157"/>
                  </a:lnTo>
                  <a:lnTo>
                    <a:pt x="229970" y="445157"/>
                  </a:lnTo>
                  <a:lnTo>
                    <a:pt x="255511" y="441125"/>
                  </a:lnTo>
                  <a:lnTo>
                    <a:pt x="310503" y="419860"/>
                  </a:lnTo>
                  <a:lnTo>
                    <a:pt x="358341" y="382745"/>
                  </a:lnTo>
                  <a:lnTo>
                    <a:pt x="395060" y="330168"/>
                  </a:lnTo>
                  <a:lnTo>
                    <a:pt x="406146" y="302810"/>
                  </a:lnTo>
                  <a:close/>
                </a:path>
                <a:path w="420624" h="446154">
                  <a:moveTo>
                    <a:pt x="420623" y="223161"/>
                  </a:moveTo>
                  <a:lnTo>
                    <a:pt x="411604" y="162212"/>
                  </a:lnTo>
                  <a:lnTo>
                    <a:pt x="384335" y="98074"/>
                  </a:lnTo>
                  <a:lnTo>
                    <a:pt x="343847" y="49987"/>
                  </a:lnTo>
                  <a:lnTo>
                    <a:pt x="308909" y="26057"/>
                  </a:lnTo>
                  <a:lnTo>
                    <a:pt x="269555" y="26057"/>
                  </a:lnTo>
                  <a:lnTo>
                    <a:pt x="281626" y="38757"/>
                  </a:lnTo>
                  <a:lnTo>
                    <a:pt x="293307" y="38757"/>
                  </a:lnTo>
                  <a:lnTo>
                    <a:pt x="304583" y="51457"/>
                  </a:lnTo>
                  <a:lnTo>
                    <a:pt x="315437" y="51457"/>
                  </a:lnTo>
                  <a:lnTo>
                    <a:pt x="325855" y="64157"/>
                  </a:lnTo>
                  <a:lnTo>
                    <a:pt x="335820" y="64157"/>
                  </a:lnTo>
                  <a:lnTo>
                    <a:pt x="345317" y="76857"/>
                  </a:lnTo>
                  <a:lnTo>
                    <a:pt x="354330" y="89557"/>
                  </a:lnTo>
                  <a:lnTo>
                    <a:pt x="361188" y="89557"/>
                  </a:lnTo>
                  <a:lnTo>
                    <a:pt x="361188" y="102257"/>
                  </a:lnTo>
                  <a:lnTo>
                    <a:pt x="370332" y="102257"/>
                  </a:lnTo>
                  <a:lnTo>
                    <a:pt x="370332" y="114957"/>
                  </a:lnTo>
                  <a:lnTo>
                    <a:pt x="377952" y="114957"/>
                  </a:lnTo>
                  <a:lnTo>
                    <a:pt x="377952" y="127657"/>
                  </a:lnTo>
                  <a:lnTo>
                    <a:pt x="384048" y="127657"/>
                  </a:lnTo>
                  <a:lnTo>
                    <a:pt x="384048" y="140357"/>
                  </a:lnTo>
                  <a:lnTo>
                    <a:pt x="390144" y="140357"/>
                  </a:lnTo>
                  <a:lnTo>
                    <a:pt x="390144" y="153057"/>
                  </a:lnTo>
                  <a:lnTo>
                    <a:pt x="394716" y="153057"/>
                  </a:lnTo>
                  <a:lnTo>
                    <a:pt x="394716" y="165757"/>
                  </a:lnTo>
                  <a:lnTo>
                    <a:pt x="398526" y="165757"/>
                  </a:lnTo>
                  <a:lnTo>
                    <a:pt x="398526" y="178457"/>
                  </a:lnTo>
                  <a:lnTo>
                    <a:pt x="401574" y="178457"/>
                  </a:lnTo>
                  <a:lnTo>
                    <a:pt x="401574" y="191157"/>
                  </a:lnTo>
                  <a:lnTo>
                    <a:pt x="403860" y="191157"/>
                  </a:lnTo>
                  <a:lnTo>
                    <a:pt x="403860" y="203857"/>
                  </a:lnTo>
                  <a:lnTo>
                    <a:pt x="405384" y="203857"/>
                  </a:lnTo>
                  <a:lnTo>
                    <a:pt x="405384" y="216557"/>
                  </a:lnTo>
                  <a:lnTo>
                    <a:pt x="406146" y="216557"/>
                  </a:lnTo>
                  <a:lnTo>
                    <a:pt x="406146" y="302810"/>
                  </a:lnTo>
                  <a:lnTo>
                    <a:pt x="408012" y="298203"/>
                  </a:lnTo>
                  <a:lnTo>
                    <a:pt x="416699" y="262518"/>
                  </a:lnTo>
                  <a:lnTo>
                    <a:pt x="420623" y="223161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16"/>
            <p:cNvSpPr/>
            <p:nvPr/>
          </p:nvSpPr>
          <p:spPr>
            <a:xfrm>
              <a:off x="2889504" y="4791747"/>
              <a:ext cx="392429" cy="4191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17"/>
            <p:cNvSpPr/>
            <p:nvPr/>
          </p:nvSpPr>
          <p:spPr>
            <a:xfrm>
              <a:off x="2875788" y="4778135"/>
              <a:ext cx="420624" cy="446154"/>
            </a:xfrm>
            <a:custGeom>
              <a:avLst/>
              <a:gdLst/>
              <a:ahLst/>
              <a:cxnLst/>
              <a:rect l="l" t="t" r="r" b="b"/>
              <a:pathLst>
                <a:path w="420624" h="446154">
                  <a:moveTo>
                    <a:pt x="420623" y="223161"/>
                  </a:moveTo>
                  <a:lnTo>
                    <a:pt x="411604" y="162212"/>
                  </a:lnTo>
                  <a:lnTo>
                    <a:pt x="384335" y="98074"/>
                  </a:lnTo>
                  <a:lnTo>
                    <a:pt x="343847" y="49987"/>
                  </a:lnTo>
                  <a:lnTo>
                    <a:pt x="293924" y="17952"/>
                  </a:lnTo>
                  <a:lnTo>
                    <a:pt x="238350" y="1970"/>
                  </a:lnTo>
                  <a:lnTo>
                    <a:pt x="209626" y="0"/>
                  </a:lnTo>
                  <a:lnTo>
                    <a:pt x="180908" y="2043"/>
                  </a:lnTo>
                  <a:lnTo>
                    <a:pt x="125382" y="18170"/>
                  </a:lnTo>
                  <a:lnTo>
                    <a:pt x="75557" y="50353"/>
                  </a:lnTo>
                  <a:lnTo>
                    <a:pt x="35215" y="98594"/>
                  </a:lnTo>
                  <a:lnTo>
                    <a:pt x="8141" y="162892"/>
                  </a:lnTo>
                  <a:lnTo>
                    <a:pt x="761" y="201063"/>
                  </a:lnTo>
                  <a:lnTo>
                    <a:pt x="0" y="212493"/>
                  </a:lnTo>
                  <a:lnTo>
                    <a:pt x="0" y="235353"/>
                  </a:lnTo>
                  <a:lnTo>
                    <a:pt x="11955" y="296141"/>
                  </a:lnTo>
                  <a:lnTo>
                    <a:pt x="28194" y="334379"/>
                  </a:lnTo>
                  <a:lnTo>
                    <a:pt x="28194" y="212493"/>
                  </a:lnTo>
                  <a:lnTo>
                    <a:pt x="28956" y="202587"/>
                  </a:lnTo>
                  <a:lnTo>
                    <a:pt x="46709" y="138347"/>
                  </a:lnTo>
                  <a:lnTo>
                    <a:pt x="77603" y="88946"/>
                  </a:lnTo>
                  <a:lnTo>
                    <a:pt x="118253" y="54263"/>
                  </a:lnTo>
                  <a:lnTo>
                    <a:pt x="165275" y="34173"/>
                  </a:lnTo>
                  <a:lnTo>
                    <a:pt x="215284" y="28555"/>
                  </a:lnTo>
                  <a:lnTo>
                    <a:pt x="240350" y="31135"/>
                  </a:lnTo>
                  <a:lnTo>
                    <a:pt x="288493" y="46995"/>
                  </a:lnTo>
                  <a:lnTo>
                    <a:pt x="331161" y="77021"/>
                  </a:lnTo>
                  <a:lnTo>
                    <a:pt x="364970" y="121090"/>
                  </a:lnTo>
                  <a:lnTo>
                    <a:pt x="386534" y="179078"/>
                  </a:lnTo>
                  <a:lnTo>
                    <a:pt x="391668" y="213255"/>
                  </a:lnTo>
                  <a:lnTo>
                    <a:pt x="391668" y="335889"/>
                  </a:lnTo>
                  <a:lnTo>
                    <a:pt x="395060" y="330168"/>
                  </a:lnTo>
                  <a:lnTo>
                    <a:pt x="408012" y="298203"/>
                  </a:lnTo>
                  <a:lnTo>
                    <a:pt x="416699" y="262518"/>
                  </a:lnTo>
                  <a:lnTo>
                    <a:pt x="420623" y="223161"/>
                  </a:lnTo>
                  <a:close/>
                </a:path>
                <a:path w="420624" h="446154">
                  <a:moveTo>
                    <a:pt x="391668" y="335889"/>
                  </a:moveTo>
                  <a:lnTo>
                    <a:pt x="391668" y="233829"/>
                  </a:lnTo>
                  <a:lnTo>
                    <a:pt x="386637" y="267222"/>
                  </a:lnTo>
                  <a:lnTo>
                    <a:pt x="377819" y="297354"/>
                  </a:lnTo>
                  <a:lnTo>
                    <a:pt x="350430" y="347730"/>
                  </a:lnTo>
                  <a:lnTo>
                    <a:pt x="312724" y="384753"/>
                  </a:lnTo>
                  <a:lnTo>
                    <a:pt x="267920" y="408219"/>
                  </a:lnTo>
                  <a:lnTo>
                    <a:pt x="219241" y="417923"/>
                  </a:lnTo>
                  <a:lnTo>
                    <a:pt x="194455" y="417551"/>
                  </a:lnTo>
                  <a:lnTo>
                    <a:pt x="146005" y="406230"/>
                  </a:lnTo>
                  <a:lnTo>
                    <a:pt x="101733" y="380638"/>
                  </a:lnTo>
                  <a:lnTo>
                    <a:pt x="64862" y="340570"/>
                  </a:lnTo>
                  <a:lnTo>
                    <a:pt x="38614" y="285822"/>
                  </a:lnTo>
                  <a:lnTo>
                    <a:pt x="28956" y="242973"/>
                  </a:lnTo>
                  <a:lnTo>
                    <a:pt x="28194" y="233067"/>
                  </a:lnTo>
                  <a:lnTo>
                    <a:pt x="28194" y="334379"/>
                  </a:lnTo>
                  <a:lnTo>
                    <a:pt x="63920" y="385142"/>
                  </a:lnTo>
                  <a:lnTo>
                    <a:pt x="112740" y="422403"/>
                  </a:lnTo>
                  <a:lnTo>
                    <a:pt x="168278" y="442458"/>
                  </a:lnTo>
                  <a:lnTo>
                    <a:pt x="197328" y="446154"/>
                  </a:lnTo>
                  <a:lnTo>
                    <a:pt x="226571" y="445693"/>
                  </a:lnTo>
                  <a:lnTo>
                    <a:pt x="283654" y="432498"/>
                  </a:lnTo>
                  <a:lnTo>
                    <a:pt x="335564" y="403259"/>
                  </a:lnTo>
                  <a:lnTo>
                    <a:pt x="378338" y="358365"/>
                  </a:lnTo>
                  <a:lnTo>
                    <a:pt x="391668" y="335889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18"/>
            <p:cNvSpPr txBox="1"/>
            <p:nvPr/>
          </p:nvSpPr>
          <p:spPr>
            <a:xfrm>
              <a:off x="3015482" y="4856517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5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04" name="object 19"/>
            <p:cNvSpPr/>
            <p:nvPr/>
          </p:nvSpPr>
          <p:spPr>
            <a:xfrm>
              <a:off x="2104115" y="5350293"/>
              <a:ext cx="133552" cy="12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20"/>
            <p:cNvSpPr/>
            <p:nvPr/>
          </p:nvSpPr>
          <p:spPr>
            <a:xfrm>
              <a:off x="1969770" y="5346287"/>
              <a:ext cx="401574" cy="427390"/>
            </a:xfrm>
            <a:custGeom>
              <a:avLst/>
              <a:gdLst/>
              <a:ahLst/>
              <a:cxnLst/>
              <a:rect l="l" t="t" r="r" b="b"/>
              <a:pathLst>
                <a:path w="401574" h="427390">
                  <a:moveTo>
                    <a:pt x="279582" y="16705"/>
                  </a:moveTo>
                  <a:lnTo>
                    <a:pt x="255435" y="7755"/>
                  </a:lnTo>
                  <a:lnTo>
                    <a:pt x="228528" y="1956"/>
                  </a:lnTo>
                  <a:lnTo>
                    <a:pt x="201168" y="0"/>
                  </a:lnTo>
                  <a:lnTo>
                    <a:pt x="173799" y="1887"/>
                  </a:lnTo>
                  <a:lnTo>
                    <a:pt x="120825" y="17204"/>
                  </a:lnTo>
                  <a:lnTo>
                    <a:pt x="73174" y="47924"/>
                  </a:lnTo>
                  <a:lnTo>
                    <a:pt x="34416" y="94063"/>
                  </a:lnTo>
                  <a:lnTo>
                    <a:pt x="8121" y="155638"/>
                  </a:lnTo>
                  <a:lnTo>
                    <a:pt x="0" y="202887"/>
                  </a:lnTo>
                  <a:lnTo>
                    <a:pt x="0" y="224985"/>
                  </a:lnTo>
                  <a:lnTo>
                    <a:pt x="1524" y="235653"/>
                  </a:lnTo>
                  <a:lnTo>
                    <a:pt x="2286" y="246321"/>
                  </a:lnTo>
                  <a:lnTo>
                    <a:pt x="4572" y="255460"/>
                  </a:lnTo>
                  <a:lnTo>
                    <a:pt x="4572" y="219905"/>
                  </a:lnTo>
                  <a:lnTo>
                    <a:pt x="5144" y="207205"/>
                  </a:lnTo>
                  <a:lnTo>
                    <a:pt x="6745" y="194505"/>
                  </a:lnTo>
                  <a:lnTo>
                    <a:pt x="9346" y="169105"/>
                  </a:lnTo>
                  <a:lnTo>
                    <a:pt x="12916" y="156405"/>
                  </a:lnTo>
                  <a:lnTo>
                    <a:pt x="29145" y="118305"/>
                  </a:lnTo>
                  <a:lnTo>
                    <a:pt x="53025" y="80205"/>
                  </a:lnTo>
                  <a:lnTo>
                    <a:pt x="62546" y="67505"/>
                  </a:lnTo>
                  <a:lnTo>
                    <a:pt x="66999" y="67505"/>
                  </a:lnTo>
                  <a:lnTo>
                    <a:pt x="81350" y="53260"/>
                  </a:lnTo>
                  <a:lnTo>
                    <a:pt x="92697" y="45032"/>
                  </a:lnTo>
                  <a:lnTo>
                    <a:pt x="95376" y="42105"/>
                  </a:lnTo>
                  <a:lnTo>
                    <a:pt x="107642" y="29405"/>
                  </a:lnTo>
                  <a:lnTo>
                    <a:pt x="118486" y="29405"/>
                  </a:lnTo>
                  <a:lnTo>
                    <a:pt x="122964" y="27098"/>
                  </a:lnTo>
                  <a:lnTo>
                    <a:pt x="133977" y="16705"/>
                  </a:lnTo>
                  <a:lnTo>
                    <a:pt x="150924" y="16705"/>
                  </a:lnTo>
                  <a:lnTo>
                    <a:pt x="153539" y="15816"/>
                  </a:lnTo>
                  <a:lnTo>
                    <a:pt x="179826" y="10963"/>
                  </a:lnTo>
                  <a:lnTo>
                    <a:pt x="206463" y="9896"/>
                  </a:lnTo>
                  <a:lnTo>
                    <a:pt x="232995" y="12597"/>
                  </a:lnTo>
                  <a:lnTo>
                    <a:pt x="249529" y="16705"/>
                  </a:lnTo>
                  <a:lnTo>
                    <a:pt x="279582" y="16705"/>
                  </a:lnTo>
                  <a:close/>
                </a:path>
                <a:path w="401574" h="427390">
                  <a:moveTo>
                    <a:pt x="16002" y="294397"/>
                  </a:moveTo>
                  <a:lnTo>
                    <a:pt x="16002" y="283405"/>
                  </a:lnTo>
                  <a:lnTo>
                    <a:pt x="12192" y="283405"/>
                  </a:lnTo>
                  <a:lnTo>
                    <a:pt x="12192" y="270705"/>
                  </a:lnTo>
                  <a:lnTo>
                    <a:pt x="9144" y="270705"/>
                  </a:lnTo>
                  <a:lnTo>
                    <a:pt x="9144" y="258005"/>
                  </a:lnTo>
                  <a:lnTo>
                    <a:pt x="6858" y="258005"/>
                  </a:lnTo>
                  <a:lnTo>
                    <a:pt x="6858" y="245305"/>
                  </a:lnTo>
                  <a:lnTo>
                    <a:pt x="6096" y="245305"/>
                  </a:lnTo>
                  <a:lnTo>
                    <a:pt x="6096" y="232605"/>
                  </a:lnTo>
                  <a:lnTo>
                    <a:pt x="5334" y="232605"/>
                  </a:lnTo>
                  <a:lnTo>
                    <a:pt x="5334" y="219905"/>
                  </a:lnTo>
                  <a:lnTo>
                    <a:pt x="4572" y="219905"/>
                  </a:lnTo>
                  <a:lnTo>
                    <a:pt x="4572" y="255460"/>
                  </a:lnTo>
                  <a:lnTo>
                    <a:pt x="11574" y="283457"/>
                  </a:lnTo>
                  <a:lnTo>
                    <a:pt x="16002" y="294397"/>
                  </a:lnTo>
                  <a:close/>
                </a:path>
                <a:path w="401574" h="427390">
                  <a:moveTo>
                    <a:pt x="20574" y="305695"/>
                  </a:moveTo>
                  <a:lnTo>
                    <a:pt x="20574" y="296105"/>
                  </a:lnTo>
                  <a:lnTo>
                    <a:pt x="16693" y="296105"/>
                  </a:lnTo>
                  <a:lnTo>
                    <a:pt x="20574" y="305695"/>
                  </a:lnTo>
                  <a:close/>
                </a:path>
                <a:path w="401574" h="427390">
                  <a:moveTo>
                    <a:pt x="401574" y="213555"/>
                  </a:moveTo>
                  <a:lnTo>
                    <a:pt x="401574" y="202887"/>
                  </a:lnTo>
                  <a:lnTo>
                    <a:pt x="400812" y="192219"/>
                  </a:lnTo>
                  <a:lnTo>
                    <a:pt x="382360" y="123120"/>
                  </a:lnTo>
                  <a:lnTo>
                    <a:pt x="349600" y="69332"/>
                  </a:lnTo>
                  <a:lnTo>
                    <a:pt x="306102" y="30871"/>
                  </a:lnTo>
                  <a:lnTo>
                    <a:pt x="279582" y="16705"/>
                  </a:lnTo>
                  <a:lnTo>
                    <a:pt x="258252" y="16705"/>
                  </a:lnTo>
                  <a:lnTo>
                    <a:pt x="261478" y="20076"/>
                  </a:lnTo>
                  <a:lnTo>
                    <a:pt x="283913" y="29235"/>
                  </a:lnTo>
                  <a:lnTo>
                    <a:pt x="284200" y="29405"/>
                  </a:lnTo>
                  <a:lnTo>
                    <a:pt x="293593" y="29405"/>
                  </a:lnTo>
                  <a:lnTo>
                    <a:pt x="303436" y="40798"/>
                  </a:lnTo>
                  <a:lnTo>
                    <a:pt x="307387" y="43138"/>
                  </a:lnTo>
                  <a:lnTo>
                    <a:pt x="321664" y="54805"/>
                  </a:lnTo>
                  <a:lnTo>
                    <a:pt x="325127" y="54805"/>
                  </a:lnTo>
                  <a:lnTo>
                    <a:pt x="332884" y="65136"/>
                  </a:lnTo>
                  <a:lnTo>
                    <a:pt x="346442" y="80205"/>
                  </a:lnTo>
                  <a:lnTo>
                    <a:pt x="352044" y="80205"/>
                  </a:lnTo>
                  <a:lnTo>
                    <a:pt x="352044" y="88089"/>
                  </a:lnTo>
                  <a:lnTo>
                    <a:pt x="355191" y="92905"/>
                  </a:lnTo>
                  <a:lnTo>
                    <a:pt x="361188" y="92905"/>
                  </a:lnTo>
                  <a:lnTo>
                    <a:pt x="361188" y="102080"/>
                  </a:lnTo>
                  <a:lnTo>
                    <a:pt x="363491" y="105605"/>
                  </a:lnTo>
                  <a:lnTo>
                    <a:pt x="368808" y="105605"/>
                  </a:lnTo>
                  <a:lnTo>
                    <a:pt x="368808" y="116696"/>
                  </a:lnTo>
                  <a:lnTo>
                    <a:pt x="369539" y="118305"/>
                  </a:lnTo>
                  <a:lnTo>
                    <a:pt x="375666" y="118305"/>
                  </a:lnTo>
                  <a:lnTo>
                    <a:pt x="375666" y="131005"/>
                  </a:lnTo>
                  <a:lnTo>
                    <a:pt x="381000" y="131005"/>
                  </a:lnTo>
                  <a:lnTo>
                    <a:pt x="381000" y="143705"/>
                  </a:lnTo>
                  <a:lnTo>
                    <a:pt x="385572" y="143705"/>
                  </a:lnTo>
                  <a:lnTo>
                    <a:pt x="385572" y="156405"/>
                  </a:lnTo>
                  <a:lnTo>
                    <a:pt x="389382" y="156405"/>
                  </a:lnTo>
                  <a:lnTo>
                    <a:pt x="389382" y="169105"/>
                  </a:lnTo>
                  <a:lnTo>
                    <a:pt x="392430" y="169105"/>
                  </a:lnTo>
                  <a:lnTo>
                    <a:pt x="392430" y="181805"/>
                  </a:lnTo>
                  <a:lnTo>
                    <a:pt x="394716" y="181805"/>
                  </a:lnTo>
                  <a:lnTo>
                    <a:pt x="394716" y="194505"/>
                  </a:lnTo>
                  <a:lnTo>
                    <a:pt x="396240" y="194505"/>
                  </a:lnTo>
                  <a:lnTo>
                    <a:pt x="396240" y="207205"/>
                  </a:lnTo>
                  <a:lnTo>
                    <a:pt x="397002" y="207205"/>
                  </a:lnTo>
                  <a:lnTo>
                    <a:pt x="397002" y="255505"/>
                  </a:lnTo>
                  <a:lnTo>
                    <a:pt x="398007" y="251280"/>
                  </a:lnTo>
                  <a:lnTo>
                    <a:pt x="401574" y="213555"/>
                  </a:lnTo>
                  <a:close/>
                </a:path>
                <a:path w="401574" h="427390">
                  <a:moveTo>
                    <a:pt x="397002" y="255505"/>
                  </a:moveTo>
                  <a:lnTo>
                    <a:pt x="397002" y="207205"/>
                  </a:lnTo>
                  <a:lnTo>
                    <a:pt x="396240" y="232605"/>
                  </a:lnTo>
                  <a:lnTo>
                    <a:pt x="394908" y="245305"/>
                  </a:lnTo>
                  <a:lnTo>
                    <a:pt x="392654" y="258005"/>
                  </a:lnTo>
                  <a:lnTo>
                    <a:pt x="389502" y="270705"/>
                  </a:lnTo>
                  <a:lnTo>
                    <a:pt x="385480" y="296105"/>
                  </a:lnTo>
                  <a:lnTo>
                    <a:pt x="382087" y="304958"/>
                  </a:lnTo>
                  <a:lnTo>
                    <a:pt x="389865" y="285490"/>
                  </a:lnTo>
                  <a:lnTo>
                    <a:pt x="397002" y="255505"/>
                  </a:lnTo>
                  <a:close/>
                </a:path>
                <a:path w="401574" h="427390">
                  <a:moveTo>
                    <a:pt x="241186" y="423105"/>
                  </a:moveTo>
                  <a:lnTo>
                    <a:pt x="158595" y="423105"/>
                  </a:lnTo>
                  <a:lnTo>
                    <a:pt x="161258" y="423848"/>
                  </a:lnTo>
                  <a:lnTo>
                    <a:pt x="189036" y="427390"/>
                  </a:lnTo>
                  <a:lnTo>
                    <a:pt x="216989" y="426943"/>
                  </a:lnTo>
                  <a:lnTo>
                    <a:pt x="241186" y="423105"/>
                  </a:lnTo>
                  <a:close/>
                </a:path>
                <a:path w="401574" h="427390">
                  <a:moveTo>
                    <a:pt x="126545" y="412874"/>
                  </a:moveTo>
                  <a:lnTo>
                    <a:pt x="124237" y="410405"/>
                  </a:lnTo>
                  <a:lnTo>
                    <a:pt x="121037" y="410405"/>
                  </a:lnTo>
                  <a:lnTo>
                    <a:pt x="126545" y="412874"/>
                  </a:lnTo>
                  <a:close/>
                </a:path>
                <a:path w="401574" h="427390">
                  <a:moveTo>
                    <a:pt x="107178" y="404005"/>
                  </a:moveTo>
                  <a:lnTo>
                    <a:pt x="101686" y="397705"/>
                  </a:lnTo>
                  <a:lnTo>
                    <a:pt x="97437" y="397705"/>
                  </a:lnTo>
                  <a:lnTo>
                    <a:pt x="107178" y="404005"/>
                  </a:lnTo>
                  <a:close/>
                </a:path>
                <a:path w="401574" h="427390">
                  <a:moveTo>
                    <a:pt x="84084" y="389068"/>
                  </a:moveTo>
                  <a:lnTo>
                    <a:pt x="80814" y="385005"/>
                  </a:lnTo>
                  <a:lnTo>
                    <a:pt x="71039" y="372305"/>
                  </a:lnTo>
                  <a:lnTo>
                    <a:pt x="65227" y="372305"/>
                  </a:lnTo>
                  <a:lnTo>
                    <a:pt x="83716" y="388830"/>
                  </a:lnTo>
                  <a:lnTo>
                    <a:pt x="84084" y="389068"/>
                  </a:lnTo>
                  <a:close/>
                </a:path>
                <a:path w="401574" h="427390">
                  <a:moveTo>
                    <a:pt x="58418" y="365245"/>
                  </a:moveTo>
                  <a:lnTo>
                    <a:pt x="56388" y="359605"/>
                  </a:lnTo>
                  <a:lnTo>
                    <a:pt x="53804" y="359605"/>
                  </a:lnTo>
                  <a:lnTo>
                    <a:pt x="58418" y="365245"/>
                  </a:lnTo>
                  <a:close/>
                </a:path>
                <a:path w="401574" h="427390">
                  <a:moveTo>
                    <a:pt x="51255" y="356488"/>
                  </a:moveTo>
                  <a:lnTo>
                    <a:pt x="49530" y="346905"/>
                  </a:lnTo>
                  <a:lnTo>
                    <a:pt x="43415" y="346905"/>
                  </a:lnTo>
                  <a:lnTo>
                    <a:pt x="51255" y="356488"/>
                  </a:lnTo>
                  <a:close/>
                </a:path>
                <a:path w="401574" h="427390">
                  <a:moveTo>
                    <a:pt x="40386" y="342626"/>
                  </a:moveTo>
                  <a:lnTo>
                    <a:pt x="40386" y="334205"/>
                  </a:lnTo>
                  <a:lnTo>
                    <a:pt x="35425" y="334205"/>
                  </a:lnTo>
                  <a:lnTo>
                    <a:pt x="40386" y="342626"/>
                  </a:lnTo>
                  <a:close/>
                </a:path>
                <a:path w="401574" h="427390">
                  <a:moveTo>
                    <a:pt x="32766" y="329690"/>
                  </a:moveTo>
                  <a:lnTo>
                    <a:pt x="32766" y="321505"/>
                  </a:lnTo>
                  <a:lnTo>
                    <a:pt x="27944" y="321505"/>
                  </a:lnTo>
                  <a:lnTo>
                    <a:pt x="32766" y="329690"/>
                  </a:lnTo>
                  <a:close/>
                </a:path>
                <a:path w="401574" h="427390">
                  <a:moveTo>
                    <a:pt x="26670" y="319341"/>
                  </a:moveTo>
                  <a:lnTo>
                    <a:pt x="26670" y="308805"/>
                  </a:lnTo>
                  <a:lnTo>
                    <a:pt x="21832" y="308805"/>
                  </a:lnTo>
                  <a:lnTo>
                    <a:pt x="24837" y="316229"/>
                  </a:lnTo>
                  <a:lnTo>
                    <a:pt x="26670" y="319341"/>
                  </a:lnTo>
                  <a:close/>
                </a:path>
                <a:path w="401574" h="427390">
                  <a:moveTo>
                    <a:pt x="380031" y="310104"/>
                  </a:moveTo>
                  <a:lnTo>
                    <a:pt x="376397" y="318224"/>
                  </a:lnTo>
                  <a:lnTo>
                    <a:pt x="377621" y="316137"/>
                  </a:lnTo>
                  <a:lnTo>
                    <a:pt x="380031" y="310104"/>
                  </a:lnTo>
                  <a:close/>
                </a:path>
                <a:path w="401574" h="427390">
                  <a:moveTo>
                    <a:pt x="367016" y="334205"/>
                  </a:moveTo>
                  <a:lnTo>
                    <a:pt x="361206" y="334205"/>
                  </a:lnTo>
                  <a:lnTo>
                    <a:pt x="353222" y="346905"/>
                  </a:lnTo>
                  <a:lnTo>
                    <a:pt x="344524" y="359605"/>
                  </a:lnTo>
                  <a:lnTo>
                    <a:pt x="335138" y="372305"/>
                  </a:lnTo>
                  <a:lnTo>
                    <a:pt x="331959" y="376323"/>
                  </a:lnTo>
                  <a:lnTo>
                    <a:pt x="342732" y="366554"/>
                  </a:lnTo>
                  <a:lnTo>
                    <a:pt x="361752" y="343174"/>
                  </a:lnTo>
                  <a:lnTo>
                    <a:pt x="367016" y="334205"/>
                  </a:lnTo>
                  <a:close/>
                </a:path>
                <a:path w="401574" h="427390">
                  <a:moveTo>
                    <a:pt x="322385" y="385005"/>
                  </a:moveTo>
                  <a:lnTo>
                    <a:pt x="314407" y="385005"/>
                  </a:lnTo>
                  <a:lnTo>
                    <a:pt x="303115" y="397705"/>
                  </a:lnTo>
                  <a:lnTo>
                    <a:pt x="301960" y="398939"/>
                  </a:lnTo>
                  <a:lnTo>
                    <a:pt x="321035" y="386229"/>
                  </a:lnTo>
                  <a:lnTo>
                    <a:pt x="322385" y="385005"/>
                  </a:lnTo>
                  <a:close/>
                </a:path>
                <a:path w="401574" h="427390">
                  <a:moveTo>
                    <a:pt x="279699" y="410405"/>
                  </a:moveTo>
                  <a:lnTo>
                    <a:pt x="278806" y="410405"/>
                  </a:lnTo>
                  <a:lnTo>
                    <a:pt x="277972" y="411222"/>
                  </a:lnTo>
                  <a:lnTo>
                    <a:pt x="279699" y="410405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21"/>
            <p:cNvSpPr/>
            <p:nvPr/>
          </p:nvSpPr>
          <p:spPr>
            <a:xfrm>
              <a:off x="1974342" y="5350293"/>
              <a:ext cx="392429" cy="4191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22"/>
            <p:cNvSpPr/>
            <p:nvPr/>
          </p:nvSpPr>
          <p:spPr>
            <a:xfrm>
              <a:off x="1969770" y="5346287"/>
              <a:ext cx="401574" cy="427390"/>
            </a:xfrm>
            <a:custGeom>
              <a:avLst/>
              <a:gdLst/>
              <a:ahLst/>
              <a:cxnLst/>
              <a:rect l="l" t="t" r="r" b="b"/>
              <a:pathLst>
                <a:path w="401574" h="427390">
                  <a:moveTo>
                    <a:pt x="401574" y="213555"/>
                  </a:moveTo>
                  <a:lnTo>
                    <a:pt x="401574" y="202887"/>
                  </a:lnTo>
                  <a:lnTo>
                    <a:pt x="400812" y="192219"/>
                  </a:lnTo>
                  <a:lnTo>
                    <a:pt x="382360" y="123120"/>
                  </a:lnTo>
                  <a:lnTo>
                    <a:pt x="349600" y="69332"/>
                  </a:lnTo>
                  <a:lnTo>
                    <a:pt x="306102" y="30871"/>
                  </a:lnTo>
                  <a:lnTo>
                    <a:pt x="255435" y="7755"/>
                  </a:lnTo>
                  <a:lnTo>
                    <a:pt x="201168" y="0"/>
                  </a:lnTo>
                  <a:lnTo>
                    <a:pt x="173799" y="1887"/>
                  </a:lnTo>
                  <a:lnTo>
                    <a:pt x="120825" y="17204"/>
                  </a:lnTo>
                  <a:lnTo>
                    <a:pt x="73174" y="47924"/>
                  </a:lnTo>
                  <a:lnTo>
                    <a:pt x="34416" y="94063"/>
                  </a:lnTo>
                  <a:lnTo>
                    <a:pt x="8121" y="155638"/>
                  </a:lnTo>
                  <a:lnTo>
                    <a:pt x="0" y="202887"/>
                  </a:lnTo>
                  <a:lnTo>
                    <a:pt x="0" y="224985"/>
                  </a:lnTo>
                  <a:lnTo>
                    <a:pt x="1524" y="235653"/>
                  </a:lnTo>
                  <a:lnTo>
                    <a:pt x="2286" y="246321"/>
                  </a:lnTo>
                  <a:lnTo>
                    <a:pt x="9906" y="276785"/>
                  </a:lnTo>
                  <a:lnTo>
                    <a:pt x="9906" y="202887"/>
                  </a:lnTo>
                  <a:lnTo>
                    <a:pt x="10667" y="192981"/>
                  </a:lnTo>
                  <a:lnTo>
                    <a:pt x="28756" y="125392"/>
                  </a:lnTo>
                  <a:lnTo>
                    <a:pt x="61033" y="73427"/>
                  </a:lnTo>
                  <a:lnTo>
                    <a:pt x="103845" y="36948"/>
                  </a:lnTo>
                  <a:lnTo>
                    <a:pt x="153539" y="15816"/>
                  </a:lnTo>
                  <a:lnTo>
                    <a:pt x="206463" y="9896"/>
                  </a:lnTo>
                  <a:lnTo>
                    <a:pt x="232995" y="12597"/>
                  </a:lnTo>
                  <a:lnTo>
                    <a:pt x="283913" y="29235"/>
                  </a:lnTo>
                  <a:lnTo>
                    <a:pt x="328970" y="60787"/>
                  </a:lnTo>
                  <a:lnTo>
                    <a:pt x="364388" y="106977"/>
                  </a:lnTo>
                  <a:lnTo>
                    <a:pt x="386638" y="167805"/>
                  </a:lnTo>
                  <a:lnTo>
                    <a:pt x="392430" y="214317"/>
                  </a:lnTo>
                  <a:lnTo>
                    <a:pt x="392430" y="274714"/>
                  </a:lnTo>
                  <a:lnTo>
                    <a:pt x="398007" y="251280"/>
                  </a:lnTo>
                  <a:lnTo>
                    <a:pt x="401574" y="213555"/>
                  </a:lnTo>
                  <a:close/>
                </a:path>
                <a:path w="401574" h="427390">
                  <a:moveTo>
                    <a:pt x="392430" y="274714"/>
                  </a:moveTo>
                  <a:lnTo>
                    <a:pt x="392430" y="224985"/>
                  </a:lnTo>
                  <a:lnTo>
                    <a:pt x="387224" y="259933"/>
                  </a:lnTo>
                  <a:lnTo>
                    <a:pt x="377988" y="291475"/>
                  </a:lnTo>
                  <a:lnTo>
                    <a:pt x="349145" y="344233"/>
                  </a:lnTo>
                  <a:lnTo>
                    <a:pt x="309337" y="383033"/>
                  </a:lnTo>
                  <a:lnTo>
                    <a:pt x="261998" y="407648"/>
                  </a:lnTo>
                  <a:lnTo>
                    <a:pt x="210564" y="417852"/>
                  </a:lnTo>
                  <a:lnTo>
                    <a:pt x="184384" y="417479"/>
                  </a:lnTo>
                  <a:lnTo>
                    <a:pt x="133248" y="405643"/>
                  </a:lnTo>
                  <a:lnTo>
                    <a:pt x="86604" y="378831"/>
                  </a:lnTo>
                  <a:lnTo>
                    <a:pt x="47887" y="336817"/>
                  </a:lnTo>
                  <a:lnTo>
                    <a:pt x="20534" y="279374"/>
                  </a:lnTo>
                  <a:lnTo>
                    <a:pt x="10668" y="234891"/>
                  </a:lnTo>
                  <a:lnTo>
                    <a:pt x="9906" y="224223"/>
                  </a:lnTo>
                  <a:lnTo>
                    <a:pt x="9906" y="276785"/>
                  </a:lnTo>
                  <a:lnTo>
                    <a:pt x="24837" y="316229"/>
                  </a:lnTo>
                  <a:lnTo>
                    <a:pt x="61383" y="368869"/>
                  </a:lnTo>
                  <a:lnTo>
                    <a:pt x="108123" y="404616"/>
                  </a:lnTo>
                  <a:lnTo>
                    <a:pt x="161258" y="423848"/>
                  </a:lnTo>
                  <a:lnTo>
                    <a:pt x="189036" y="427390"/>
                  </a:lnTo>
                  <a:lnTo>
                    <a:pt x="216989" y="426943"/>
                  </a:lnTo>
                  <a:lnTo>
                    <a:pt x="271514" y="414278"/>
                  </a:lnTo>
                  <a:lnTo>
                    <a:pt x="321035" y="386229"/>
                  </a:lnTo>
                  <a:lnTo>
                    <a:pt x="361752" y="343174"/>
                  </a:lnTo>
                  <a:lnTo>
                    <a:pt x="389865" y="285490"/>
                  </a:lnTo>
                  <a:lnTo>
                    <a:pt x="392430" y="274714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23"/>
            <p:cNvSpPr/>
            <p:nvPr/>
          </p:nvSpPr>
          <p:spPr>
            <a:xfrm>
              <a:off x="949293" y="4791747"/>
              <a:ext cx="241820" cy="1164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24"/>
            <p:cNvSpPr/>
            <p:nvPr/>
          </p:nvSpPr>
          <p:spPr>
            <a:xfrm>
              <a:off x="914400" y="4778235"/>
              <a:ext cx="420624" cy="446102"/>
            </a:xfrm>
            <a:custGeom>
              <a:avLst/>
              <a:gdLst/>
              <a:ahLst/>
              <a:cxnLst/>
              <a:rect l="l" t="t" r="r" b="b"/>
              <a:pathLst>
                <a:path w="420624" h="446102">
                  <a:moveTo>
                    <a:pt x="309457" y="25957"/>
                  </a:moveTo>
                  <a:lnTo>
                    <a:pt x="294624" y="17952"/>
                  </a:lnTo>
                  <a:lnTo>
                    <a:pt x="267189" y="7943"/>
                  </a:lnTo>
                  <a:lnTo>
                    <a:pt x="238942" y="1972"/>
                  </a:lnTo>
                  <a:lnTo>
                    <a:pt x="210164" y="0"/>
                  </a:lnTo>
                  <a:lnTo>
                    <a:pt x="181397" y="2038"/>
                  </a:lnTo>
                  <a:lnTo>
                    <a:pt x="125799" y="18152"/>
                  </a:lnTo>
                  <a:lnTo>
                    <a:pt x="75956" y="50316"/>
                  </a:lnTo>
                  <a:lnTo>
                    <a:pt x="35677" y="98533"/>
                  </a:lnTo>
                  <a:lnTo>
                    <a:pt x="8771" y="162805"/>
                  </a:lnTo>
                  <a:lnTo>
                    <a:pt x="1523" y="200963"/>
                  </a:lnTo>
                  <a:lnTo>
                    <a:pt x="0" y="223823"/>
                  </a:lnTo>
                  <a:lnTo>
                    <a:pt x="2286" y="257351"/>
                  </a:lnTo>
                  <a:lnTo>
                    <a:pt x="12224" y="296052"/>
                  </a:lnTo>
                  <a:lnTo>
                    <a:pt x="14477" y="301527"/>
                  </a:lnTo>
                  <a:lnTo>
                    <a:pt x="14477" y="216457"/>
                  </a:lnTo>
                  <a:lnTo>
                    <a:pt x="15687" y="203757"/>
                  </a:lnTo>
                  <a:lnTo>
                    <a:pt x="17891" y="191057"/>
                  </a:lnTo>
                  <a:lnTo>
                    <a:pt x="21056" y="178357"/>
                  </a:lnTo>
                  <a:lnTo>
                    <a:pt x="25153" y="165657"/>
                  </a:lnTo>
                  <a:lnTo>
                    <a:pt x="30150" y="140257"/>
                  </a:lnTo>
                  <a:lnTo>
                    <a:pt x="36016" y="127557"/>
                  </a:lnTo>
                  <a:lnTo>
                    <a:pt x="42671" y="114948"/>
                  </a:lnTo>
                  <a:lnTo>
                    <a:pt x="50231" y="114857"/>
                  </a:lnTo>
                  <a:lnTo>
                    <a:pt x="58518" y="102157"/>
                  </a:lnTo>
                  <a:lnTo>
                    <a:pt x="67551" y="89457"/>
                  </a:lnTo>
                  <a:lnTo>
                    <a:pt x="77297" y="76757"/>
                  </a:lnTo>
                  <a:lnTo>
                    <a:pt x="87726" y="64057"/>
                  </a:lnTo>
                  <a:lnTo>
                    <a:pt x="98808" y="51357"/>
                  </a:lnTo>
                  <a:lnTo>
                    <a:pt x="110510" y="51357"/>
                  </a:lnTo>
                  <a:lnTo>
                    <a:pt x="122792" y="38666"/>
                  </a:lnTo>
                  <a:lnTo>
                    <a:pt x="135652" y="38657"/>
                  </a:lnTo>
                  <a:lnTo>
                    <a:pt x="149031" y="25957"/>
                  </a:lnTo>
                  <a:lnTo>
                    <a:pt x="309457" y="25957"/>
                  </a:lnTo>
                  <a:close/>
                </a:path>
                <a:path w="420624" h="446102">
                  <a:moveTo>
                    <a:pt x="231350" y="445057"/>
                  </a:moveTo>
                  <a:lnTo>
                    <a:pt x="223265" y="445057"/>
                  </a:lnTo>
                  <a:lnTo>
                    <a:pt x="197327" y="432357"/>
                  </a:lnTo>
                  <a:lnTo>
                    <a:pt x="146163" y="432357"/>
                  </a:lnTo>
                  <a:lnTo>
                    <a:pt x="134283" y="419657"/>
                  </a:lnTo>
                  <a:lnTo>
                    <a:pt x="122792" y="419657"/>
                  </a:lnTo>
                  <a:lnTo>
                    <a:pt x="111704" y="406957"/>
                  </a:lnTo>
                  <a:lnTo>
                    <a:pt x="101030" y="406957"/>
                  </a:lnTo>
                  <a:lnTo>
                    <a:pt x="90785" y="394257"/>
                  </a:lnTo>
                  <a:lnTo>
                    <a:pt x="80980" y="381557"/>
                  </a:lnTo>
                  <a:lnTo>
                    <a:pt x="70865" y="381557"/>
                  </a:lnTo>
                  <a:lnTo>
                    <a:pt x="65531" y="368857"/>
                  </a:lnTo>
                  <a:lnTo>
                    <a:pt x="58673" y="368857"/>
                  </a:lnTo>
                  <a:lnTo>
                    <a:pt x="58673" y="356157"/>
                  </a:lnTo>
                  <a:lnTo>
                    <a:pt x="51053" y="356157"/>
                  </a:lnTo>
                  <a:lnTo>
                    <a:pt x="50291" y="343457"/>
                  </a:lnTo>
                  <a:lnTo>
                    <a:pt x="42671" y="343457"/>
                  </a:lnTo>
                  <a:lnTo>
                    <a:pt x="42671" y="330757"/>
                  </a:lnTo>
                  <a:lnTo>
                    <a:pt x="35813" y="330757"/>
                  </a:lnTo>
                  <a:lnTo>
                    <a:pt x="35813" y="318057"/>
                  </a:lnTo>
                  <a:lnTo>
                    <a:pt x="30479" y="318057"/>
                  </a:lnTo>
                  <a:lnTo>
                    <a:pt x="30479" y="305357"/>
                  </a:lnTo>
                  <a:lnTo>
                    <a:pt x="25907" y="305357"/>
                  </a:lnTo>
                  <a:lnTo>
                    <a:pt x="25907" y="292657"/>
                  </a:lnTo>
                  <a:lnTo>
                    <a:pt x="22097" y="292657"/>
                  </a:lnTo>
                  <a:lnTo>
                    <a:pt x="22097" y="279957"/>
                  </a:lnTo>
                  <a:lnTo>
                    <a:pt x="19049" y="279957"/>
                  </a:lnTo>
                  <a:lnTo>
                    <a:pt x="19049" y="267257"/>
                  </a:lnTo>
                  <a:lnTo>
                    <a:pt x="16763" y="267257"/>
                  </a:lnTo>
                  <a:lnTo>
                    <a:pt x="16763" y="254557"/>
                  </a:lnTo>
                  <a:lnTo>
                    <a:pt x="15239" y="254557"/>
                  </a:lnTo>
                  <a:lnTo>
                    <a:pt x="15239" y="241857"/>
                  </a:lnTo>
                  <a:lnTo>
                    <a:pt x="14477" y="241857"/>
                  </a:lnTo>
                  <a:lnTo>
                    <a:pt x="14477" y="301527"/>
                  </a:lnTo>
                  <a:lnTo>
                    <a:pt x="43954" y="359866"/>
                  </a:lnTo>
                  <a:lnTo>
                    <a:pt x="88196" y="405887"/>
                  </a:lnTo>
                  <a:lnTo>
                    <a:pt x="141007" y="434503"/>
                  </a:lnTo>
                  <a:lnTo>
                    <a:pt x="198440" y="446102"/>
                  </a:lnTo>
                  <a:lnTo>
                    <a:pt x="227657" y="445641"/>
                  </a:lnTo>
                  <a:lnTo>
                    <a:pt x="231350" y="445057"/>
                  </a:lnTo>
                  <a:close/>
                </a:path>
                <a:path w="420624" h="446102">
                  <a:moveTo>
                    <a:pt x="406907" y="301582"/>
                  </a:moveTo>
                  <a:lnTo>
                    <a:pt x="406907" y="216457"/>
                  </a:lnTo>
                  <a:lnTo>
                    <a:pt x="406145" y="241857"/>
                  </a:lnTo>
                  <a:lnTo>
                    <a:pt x="405157" y="254557"/>
                  </a:lnTo>
                  <a:lnTo>
                    <a:pt x="396437" y="292657"/>
                  </a:lnTo>
                  <a:lnTo>
                    <a:pt x="379668" y="330757"/>
                  </a:lnTo>
                  <a:lnTo>
                    <a:pt x="355606" y="368857"/>
                  </a:lnTo>
                  <a:lnTo>
                    <a:pt x="335885" y="394257"/>
                  </a:lnTo>
                  <a:lnTo>
                    <a:pt x="325004" y="394257"/>
                  </a:lnTo>
                  <a:lnTo>
                    <a:pt x="313481" y="406957"/>
                  </a:lnTo>
                  <a:lnTo>
                    <a:pt x="301343" y="419657"/>
                  </a:lnTo>
                  <a:lnTo>
                    <a:pt x="288618" y="419657"/>
                  </a:lnTo>
                  <a:lnTo>
                    <a:pt x="275334" y="432357"/>
                  </a:lnTo>
                  <a:lnTo>
                    <a:pt x="223265" y="432357"/>
                  </a:lnTo>
                  <a:lnTo>
                    <a:pt x="223265" y="445057"/>
                  </a:lnTo>
                  <a:lnTo>
                    <a:pt x="231350" y="445057"/>
                  </a:lnTo>
                  <a:lnTo>
                    <a:pt x="256549" y="441071"/>
                  </a:lnTo>
                  <a:lnTo>
                    <a:pt x="311390" y="419801"/>
                  </a:lnTo>
                  <a:lnTo>
                    <a:pt x="359016" y="382677"/>
                  </a:lnTo>
                  <a:lnTo>
                    <a:pt x="395482" y="330089"/>
                  </a:lnTo>
                  <a:lnTo>
                    <a:pt x="406907" y="301582"/>
                  </a:lnTo>
                  <a:close/>
                </a:path>
                <a:path w="420624" h="446102">
                  <a:moveTo>
                    <a:pt x="420623" y="223061"/>
                  </a:moveTo>
                  <a:lnTo>
                    <a:pt x="420623" y="211631"/>
                  </a:lnTo>
                  <a:lnTo>
                    <a:pt x="419862" y="200201"/>
                  </a:lnTo>
                  <a:lnTo>
                    <a:pt x="412413" y="162137"/>
                  </a:lnTo>
                  <a:lnTo>
                    <a:pt x="385168" y="98037"/>
                  </a:lnTo>
                  <a:lnTo>
                    <a:pt x="344636" y="49974"/>
                  </a:lnTo>
                  <a:lnTo>
                    <a:pt x="309457" y="25957"/>
                  </a:lnTo>
                  <a:lnTo>
                    <a:pt x="267189" y="25957"/>
                  </a:lnTo>
                  <a:lnTo>
                    <a:pt x="279353" y="38657"/>
                  </a:lnTo>
                  <a:lnTo>
                    <a:pt x="302541" y="38657"/>
                  </a:lnTo>
                  <a:lnTo>
                    <a:pt x="313519" y="51357"/>
                  </a:lnTo>
                  <a:lnTo>
                    <a:pt x="324057" y="64057"/>
                  </a:lnTo>
                  <a:lnTo>
                    <a:pt x="334133" y="64057"/>
                  </a:lnTo>
                  <a:lnTo>
                    <a:pt x="343723" y="76757"/>
                  </a:lnTo>
                  <a:lnTo>
                    <a:pt x="352805" y="89457"/>
                  </a:lnTo>
                  <a:lnTo>
                    <a:pt x="361187" y="89457"/>
                  </a:lnTo>
                  <a:lnTo>
                    <a:pt x="361187" y="102157"/>
                  </a:lnTo>
                  <a:lnTo>
                    <a:pt x="371093" y="102157"/>
                  </a:lnTo>
                  <a:lnTo>
                    <a:pt x="371093" y="114857"/>
                  </a:lnTo>
                  <a:lnTo>
                    <a:pt x="378713" y="114857"/>
                  </a:lnTo>
                  <a:lnTo>
                    <a:pt x="379475" y="127557"/>
                  </a:lnTo>
                  <a:lnTo>
                    <a:pt x="384809" y="127557"/>
                  </a:lnTo>
                  <a:lnTo>
                    <a:pt x="384809" y="140257"/>
                  </a:lnTo>
                  <a:lnTo>
                    <a:pt x="390905" y="140257"/>
                  </a:lnTo>
                  <a:lnTo>
                    <a:pt x="390905" y="152957"/>
                  </a:lnTo>
                  <a:lnTo>
                    <a:pt x="395477" y="152957"/>
                  </a:lnTo>
                  <a:lnTo>
                    <a:pt x="395477" y="165657"/>
                  </a:lnTo>
                  <a:lnTo>
                    <a:pt x="399287" y="165657"/>
                  </a:lnTo>
                  <a:lnTo>
                    <a:pt x="399287" y="178357"/>
                  </a:lnTo>
                  <a:lnTo>
                    <a:pt x="402335" y="178357"/>
                  </a:lnTo>
                  <a:lnTo>
                    <a:pt x="402335" y="191057"/>
                  </a:lnTo>
                  <a:lnTo>
                    <a:pt x="404621" y="191057"/>
                  </a:lnTo>
                  <a:lnTo>
                    <a:pt x="404621" y="203757"/>
                  </a:lnTo>
                  <a:lnTo>
                    <a:pt x="406145" y="203757"/>
                  </a:lnTo>
                  <a:lnTo>
                    <a:pt x="406145" y="216457"/>
                  </a:lnTo>
                  <a:lnTo>
                    <a:pt x="406907" y="216457"/>
                  </a:lnTo>
                  <a:lnTo>
                    <a:pt x="406907" y="301582"/>
                  </a:lnTo>
                  <a:lnTo>
                    <a:pt x="408296" y="298117"/>
                  </a:lnTo>
                  <a:lnTo>
                    <a:pt x="416841" y="262425"/>
                  </a:lnTo>
                  <a:lnTo>
                    <a:pt x="420623" y="223061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25"/>
            <p:cNvSpPr/>
            <p:nvPr/>
          </p:nvSpPr>
          <p:spPr>
            <a:xfrm>
              <a:off x="928878" y="4791747"/>
              <a:ext cx="392430" cy="4191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26"/>
            <p:cNvSpPr/>
            <p:nvPr/>
          </p:nvSpPr>
          <p:spPr>
            <a:xfrm>
              <a:off x="914400" y="4778235"/>
              <a:ext cx="420624" cy="446102"/>
            </a:xfrm>
            <a:custGeom>
              <a:avLst/>
              <a:gdLst/>
              <a:ahLst/>
              <a:cxnLst/>
              <a:rect l="l" t="t" r="r" b="b"/>
              <a:pathLst>
                <a:path w="420624" h="446102">
                  <a:moveTo>
                    <a:pt x="420623" y="223061"/>
                  </a:moveTo>
                  <a:lnTo>
                    <a:pt x="420623" y="211631"/>
                  </a:lnTo>
                  <a:lnTo>
                    <a:pt x="419862" y="200201"/>
                  </a:lnTo>
                  <a:lnTo>
                    <a:pt x="412413" y="162137"/>
                  </a:lnTo>
                  <a:lnTo>
                    <a:pt x="385168" y="98037"/>
                  </a:lnTo>
                  <a:lnTo>
                    <a:pt x="344636" y="49974"/>
                  </a:lnTo>
                  <a:lnTo>
                    <a:pt x="294624" y="17952"/>
                  </a:lnTo>
                  <a:lnTo>
                    <a:pt x="238942" y="1972"/>
                  </a:lnTo>
                  <a:lnTo>
                    <a:pt x="210164" y="0"/>
                  </a:lnTo>
                  <a:lnTo>
                    <a:pt x="181397" y="2038"/>
                  </a:lnTo>
                  <a:lnTo>
                    <a:pt x="125799" y="18152"/>
                  </a:lnTo>
                  <a:lnTo>
                    <a:pt x="75956" y="50316"/>
                  </a:lnTo>
                  <a:lnTo>
                    <a:pt x="35677" y="98533"/>
                  </a:lnTo>
                  <a:lnTo>
                    <a:pt x="8771" y="162805"/>
                  </a:lnTo>
                  <a:lnTo>
                    <a:pt x="1523" y="200963"/>
                  </a:lnTo>
                  <a:lnTo>
                    <a:pt x="0" y="223823"/>
                  </a:lnTo>
                  <a:lnTo>
                    <a:pt x="2286" y="257351"/>
                  </a:lnTo>
                  <a:lnTo>
                    <a:pt x="12224" y="296052"/>
                  </a:lnTo>
                  <a:lnTo>
                    <a:pt x="26278" y="330207"/>
                  </a:lnTo>
                  <a:lnTo>
                    <a:pt x="28956" y="334700"/>
                  </a:lnTo>
                  <a:lnTo>
                    <a:pt x="28956" y="212393"/>
                  </a:lnTo>
                  <a:lnTo>
                    <a:pt x="29718" y="202487"/>
                  </a:lnTo>
                  <a:lnTo>
                    <a:pt x="47277" y="138263"/>
                  </a:lnTo>
                  <a:lnTo>
                    <a:pt x="78048" y="88873"/>
                  </a:lnTo>
                  <a:lnTo>
                    <a:pt x="118635" y="54195"/>
                  </a:lnTo>
                  <a:lnTo>
                    <a:pt x="165644" y="34108"/>
                  </a:lnTo>
                  <a:lnTo>
                    <a:pt x="215679" y="28489"/>
                  </a:lnTo>
                  <a:lnTo>
                    <a:pt x="240770" y="31067"/>
                  </a:lnTo>
                  <a:lnTo>
                    <a:pt x="288980" y="46922"/>
                  </a:lnTo>
                  <a:lnTo>
                    <a:pt x="331728" y="76941"/>
                  </a:lnTo>
                  <a:lnTo>
                    <a:pt x="365621" y="121001"/>
                  </a:lnTo>
                  <a:lnTo>
                    <a:pt x="387263" y="178982"/>
                  </a:lnTo>
                  <a:lnTo>
                    <a:pt x="392430" y="213155"/>
                  </a:lnTo>
                  <a:lnTo>
                    <a:pt x="392430" y="335277"/>
                  </a:lnTo>
                  <a:lnTo>
                    <a:pt x="395482" y="330089"/>
                  </a:lnTo>
                  <a:lnTo>
                    <a:pt x="408296" y="298117"/>
                  </a:lnTo>
                  <a:lnTo>
                    <a:pt x="416841" y="262425"/>
                  </a:lnTo>
                  <a:lnTo>
                    <a:pt x="420623" y="223061"/>
                  </a:lnTo>
                  <a:close/>
                </a:path>
                <a:path w="420624" h="446102">
                  <a:moveTo>
                    <a:pt x="392430" y="335277"/>
                  </a:moveTo>
                  <a:lnTo>
                    <a:pt x="392430" y="233729"/>
                  </a:lnTo>
                  <a:lnTo>
                    <a:pt x="387370" y="267132"/>
                  </a:lnTo>
                  <a:lnTo>
                    <a:pt x="378528" y="297267"/>
                  </a:lnTo>
                  <a:lnTo>
                    <a:pt x="351103" y="347632"/>
                  </a:lnTo>
                  <a:lnTo>
                    <a:pt x="313370" y="384630"/>
                  </a:lnTo>
                  <a:lnTo>
                    <a:pt x="268540" y="408062"/>
                  </a:lnTo>
                  <a:lnTo>
                    <a:pt x="219827" y="417733"/>
                  </a:lnTo>
                  <a:lnTo>
                    <a:pt x="195019" y="417346"/>
                  </a:lnTo>
                  <a:lnTo>
                    <a:pt x="146506" y="406005"/>
                  </a:lnTo>
                  <a:lnTo>
                    <a:pt x="102143" y="380411"/>
                  </a:lnTo>
                  <a:lnTo>
                    <a:pt x="65144" y="340368"/>
                  </a:lnTo>
                  <a:lnTo>
                    <a:pt x="38721" y="285678"/>
                  </a:lnTo>
                  <a:lnTo>
                    <a:pt x="28956" y="232967"/>
                  </a:lnTo>
                  <a:lnTo>
                    <a:pt x="28956" y="334700"/>
                  </a:lnTo>
                  <a:lnTo>
                    <a:pt x="64757" y="385077"/>
                  </a:lnTo>
                  <a:lnTo>
                    <a:pt x="113777" y="422346"/>
                  </a:lnTo>
                  <a:lnTo>
                    <a:pt x="169392" y="442405"/>
                  </a:lnTo>
                  <a:lnTo>
                    <a:pt x="198440" y="446102"/>
                  </a:lnTo>
                  <a:lnTo>
                    <a:pt x="227657" y="445641"/>
                  </a:lnTo>
                  <a:lnTo>
                    <a:pt x="284625" y="432442"/>
                  </a:lnTo>
                  <a:lnTo>
                    <a:pt x="336351" y="403196"/>
                  </a:lnTo>
                  <a:lnTo>
                    <a:pt x="378890" y="358292"/>
                  </a:lnTo>
                  <a:lnTo>
                    <a:pt x="392430" y="335277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27"/>
            <p:cNvSpPr/>
            <p:nvPr/>
          </p:nvSpPr>
          <p:spPr>
            <a:xfrm>
              <a:off x="929319" y="3814100"/>
              <a:ext cx="261163" cy="1978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28"/>
            <p:cNvSpPr/>
            <p:nvPr/>
          </p:nvSpPr>
          <p:spPr>
            <a:xfrm>
              <a:off x="924306" y="3809767"/>
              <a:ext cx="401574" cy="427152"/>
            </a:xfrm>
            <a:custGeom>
              <a:avLst/>
              <a:gdLst/>
              <a:ahLst/>
              <a:cxnLst/>
              <a:rect l="l" t="t" r="r" b="b"/>
              <a:pathLst>
                <a:path w="401574" h="427152">
                  <a:moveTo>
                    <a:pt x="279080" y="16526"/>
                  </a:moveTo>
                  <a:lnTo>
                    <a:pt x="255043" y="7678"/>
                  </a:lnTo>
                  <a:lnTo>
                    <a:pt x="228088" y="1921"/>
                  </a:lnTo>
                  <a:lnTo>
                    <a:pt x="200686" y="0"/>
                  </a:lnTo>
                  <a:lnTo>
                    <a:pt x="173287" y="1914"/>
                  </a:lnTo>
                  <a:lnTo>
                    <a:pt x="120287" y="17250"/>
                  </a:lnTo>
                  <a:lnTo>
                    <a:pt x="72676" y="47932"/>
                  </a:lnTo>
                  <a:lnTo>
                    <a:pt x="34040" y="93961"/>
                  </a:lnTo>
                  <a:lnTo>
                    <a:pt x="7966" y="155340"/>
                  </a:lnTo>
                  <a:lnTo>
                    <a:pt x="0" y="203215"/>
                  </a:lnTo>
                  <a:lnTo>
                    <a:pt x="0" y="224551"/>
                  </a:lnTo>
                  <a:lnTo>
                    <a:pt x="762" y="235981"/>
                  </a:lnTo>
                  <a:lnTo>
                    <a:pt x="2286" y="246649"/>
                  </a:lnTo>
                  <a:lnTo>
                    <a:pt x="4571" y="255712"/>
                  </a:lnTo>
                  <a:lnTo>
                    <a:pt x="4571" y="207026"/>
                  </a:lnTo>
                  <a:lnTo>
                    <a:pt x="5732" y="194326"/>
                  </a:lnTo>
                  <a:lnTo>
                    <a:pt x="15008" y="156226"/>
                  </a:lnTo>
                  <a:lnTo>
                    <a:pt x="28537" y="125396"/>
                  </a:lnTo>
                  <a:lnTo>
                    <a:pt x="28645" y="125084"/>
                  </a:lnTo>
                  <a:lnTo>
                    <a:pt x="43176" y="97200"/>
                  </a:lnTo>
                  <a:lnTo>
                    <a:pt x="60796" y="73193"/>
                  </a:lnTo>
                  <a:lnTo>
                    <a:pt x="65773" y="68242"/>
                  </a:lnTo>
                  <a:lnTo>
                    <a:pt x="66468" y="67326"/>
                  </a:lnTo>
                  <a:lnTo>
                    <a:pt x="76772" y="54626"/>
                  </a:lnTo>
                  <a:lnTo>
                    <a:pt x="79463" y="54626"/>
                  </a:lnTo>
                  <a:lnTo>
                    <a:pt x="81050" y="53047"/>
                  </a:lnTo>
                  <a:lnTo>
                    <a:pt x="103483" y="36746"/>
                  </a:lnTo>
                  <a:lnTo>
                    <a:pt x="104979" y="35973"/>
                  </a:lnTo>
                  <a:lnTo>
                    <a:pt x="111433" y="29226"/>
                  </a:lnTo>
                  <a:lnTo>
                    <a:pt x="118049" y="29226"/>
                  </a:lnTo>
                  <a:lnTo>
                    <a:pt x="127641" y="24273"/>
                  </a:lnTo>
                  <a:lnTo>
                    <a:pt x="130192" y="23404"/>
                  </a:lnTo>
                  <a:lnTo>
                    <a:pt x="137353" y="16526"/>
                  </a:lnTo>
                  <a:lnTo>
                    <a:pt x="150389" y="16526"/>
                  </a:lnTo>
                  <a:lnTo>
                    <a:pt x="153068" y="15613"/>
                  </a:lnTo>
                  <a:lnTo>
                    <a:pt x="179309" y="10750"/>
                  </a:lnTo>
                  <a:lnTo>
                    <a:pt x="205911" y="9667"/>
                  </a:lnTo>
                  <a:lnTo>
                    <a:pt x="232418" y="12349"/>
                  </a:lnTo>
                  <a:lnTo>
                    <a:pt x="249279" y="16526"/>
                  </a:lnTo>
                  <a:lnTo>
                    <a:pt x="279080" y="16526"/>
                  </a:lnTo>
                  <a:close/>
                </a:path>
                <a:path w="401574" h="427152">
                  <a:moveTo>
                    <a:pt x="16001" y="294427"/>
                  </a:moveTo>
                  <a:lnTo>
                    <a:pt x="16001" y="283226"/>
                  </a:lnTo>
                  <a:lnTo>
                    <a:pt x="12191" y="283226"/>
                  </a:lnTo>
                  <a:lnTo>
                    <a:pt x="12191" y="270526"/>
                  </a:lnTo>
                  <a:lnTo>
                    <a:pt x="9143" y="270526"/>
                  </a:lnTo>
                  <a:lnTo>
                    <a:pt x="9143" y="257826"/>
                  </a:lnTo>
                  <a:lnTo>
                    <a:pt x="6857" y="257826"/>
                  </a:lnTo>
                  <a:lnTo>
                    <a:pt x="6857" y="245126"/>
                  </a:lnTo>
                  <a:lnTo>
                    <a:pt x="5333" y="245126"/>
                  </a:lnTo>
                  <a:lnTo>
                    <a:pt x="5333" y="232426"/>
                  </a:lnTo>
                  <a:lnTo>
                    <a:pt x="4571" y="232426"/>
                  </a:lnTo>
                  <a:lnTo>
                    <a:pt x="4571" y="255712"/>
                  </a:lnTo>
                  <a:lnTo>
                    <a:pt x="11620" y="283655"/>
                  </a:lnTo>
                  <a:lnTo>
                    <a:pt x="16001" y="294427"/>
                  </a:lnTo>
                  <a:close/>
                </a:path>
                <a:path w="401574" h="427152">
                  <a:moveTo>
                    <a:pt x="19811" y="303794"/>
                  </a:moveTo>
                  <a:lnTo>
                    <a:pt x="19811" y="295926"/>
                  </a:lnTo>
                  <a:lnTo>
                    <a:pt x="16611" y="295926"/>
                  </a:lnTo>
                  <a:lnTo>
                    <a:pt x="19811" y="303794"/>
                  </a:lnTo>
                  <a:close/>
                </a:path>
                <a:path w="401574" h="427152">
                  <a:moveTo>
                    <a:pt x="25907" y="318013"/>
                  </a:moveTo>
                  <a:lnTo>
                    <a:pt x="25907" y="308626"/>
                  </a:lnTo>
                  <a:lnTo>
                    <a:pt x="21777" y="308626"/>
                  </a:lnTo>
                  <a:lnTo>
                    <a:pt x="24904" y="316315"/>
                  </a:lnTo>
                  <a:lnTo>
                    <a:pt x="25907" y="318013"/>
                  </a:lnTo>
                  <a:close/>
                </a:path>
                <a:path w="401574" h="427152">
                  <a:moveTo>
                    <a:pt x="32765" y="329617"/>
                  </a:moveTo>
                  <a:lnTo>
                    <a:pt x="32765" y="321326"/>
                  </a:lnTo>
                  <a:lnTo>
                    <a:pt x="27865" y="321326"/>
                  </a:lnTo>
                  <a:lnTo>
                    <a:pt x="32765" y="329617"/>
                  </a:lnTo>
                  <a:close/>
                </a:path>
                <a:path w="401574" h="427152">
                  <a:moveTo>
                    <a:pt x="40385" y="342510"/>
                  </a:moveTo>
                  <a:lnTo>
                    <a:pt x="40385" y="334026"/>
                  </a:lnTo>
                  <a:lnTo>
                    <a:pt x="35371" y="334026"/>
                  </a:lnTo>
                  <a:lnTo>
                    <a:pt x="40385" y="342510"/>
                  </a:lnTo>
                  <a:close/>
                </a:path>
                <a:path w="401574" h="427152">
                  <a:moveTo>
                    <a:pt x="49529" y="354267"/>
                  </a:moveTo>
                  <a:lnTo>
                    <a:pt x="49529" y="346726"/>
                  </a:lnTo>
                  <a:lnTo>
                    <a:pt x="43346" y="346726"/>
                  </a:lnTo>
                  <a:lnTo>
                    <a:pt x="49529" y="354267"/>
                  </a:lnTo>
                  <a:close/>
                </a:path>
                <a:path w="401574" h="427152">
                  <a:moveTo>
                    <a:pt x="71086" y="377398"/>
                  </a:moveTo>
                  <a:lnTo>
                    <a:pt x="67055" y="372126"/>
                  </a:lnTo>
                  <a:lnTo>
                    <a:pt x="66293" y="372126"/>
                  </a:lnTo>
                  <a:lnTo>
                    <a:pt x="57149" y="359426"/>
                  </a:lnTo>
                  <a:lnTo>
                    <a:pt x="53759" y="359426"/>
                  </a:lnTo>
                  <a:lnTo>
                    <a:pt x="61433" y="368784"/>
                  </a:lnTo>
                  <a:lnTo>
                    <a:pt x="71086" y="377398"/>
                  </a:lnTo>
                  <a:close/>
                </a:path>
                <a:path w="401574" h="427152">
                  <a:moveTo>
                    <a:pt x="401574" y="213883"/>
                  </a:moveTo>
                  <a:lnTo>
                    <a:pt x="401574" y="202453"/>
                  </a:lnTo>
                  <a:lnTo>
                    <a:pt x="400812" y="191785"/>
                  </a:lnTo>
                  <a:lnTo>
                    <a:pt x="382292" y="122753"/>
                  </a:lnTo>
                  <a:lnTo>
                    <a:pt x="349433" y="69057"/>
                  </a:lnTo>
                  <a:lnTo>
                    <a:pt x="305821" y="30698"/>
                  </a:lnTo>
                  <a:lnTo>
                    <a:pt x="279080" y="16526"/>
                  </a:lnTo>
                  <a:lnTo>
                    <a:pt x="261705" y="16526"/>
                  </a:lnTo>
                  <a:lnTo>
                    <a:pt x="267189" y="22368"/>
                  </a:lnTo>
                  <a:lnTo>
                    <a:pt x="283327" y="28940"/>
                  </a:lnTo>
                  <a:lnTo>
                    <a:pt x="283811" y="29226"/>
                  </a:lnTo>
                  <a:lnTo>
                    <a:pt x="285129" y="29226"/>
                  </a:lnTo>
                  <a:lnTo>
                    <a:pt x="286536" y="30835"/>
                  </a:lnTo>
                  <a:lnTo>
                    <a:pt x="305310" y="41926"/>
                  </a:lnTo>
                  <a:lnTo>
                    <a:pt x="306930" y="41926"/>
                  </a:lnTo>
                  <a:lnTo>
                    <a:pt x="309289" y="44828"/>
                  </a:lnTo>
                  <a:lnTo>
                    <a:pt x="321317" y="54626"/>
                  </a:lnTo>
                  <a:lnTo>
                    <a:pt x="327206" y="54626"/>
                  </a:lnTo>
                  <a:lnTo>
                    <a:pt x="336803" y="67326"/>
                  </a:lnTo>
                  <a:lnTo>
                    <a:pt x="337565" y="67326"/>
                  </a:lnTo>
                  <a:lnTo>
                    <a:pt x="343304" y="76891"/>
                  </a:lnTo>
                  <a:lnTo>
                    <a:pt x="346137" y="80026"/>
                  </a:lnTo>
                  <a:lnTo>
                    <a:pt x="352043" y="80026"/>
                  </a:lnTo>
                  <a:lnTo>
                    <a:pt x="352043" y="88400"/>
                  </a:lnTo>
                  <a:lnTo>
                    <a:pt x="354887" y="92726"/>
                  </a:lnTo>
                  <a:lnTo>
                    <a:pt x="361187" y="92726"/>
                  </a:lnTo>
                  <a:lnTo>
                    <a:pt x="361187" y="102310"/>
                  </a:lnTo>
                  <a:lnTo>
                    <a:pt x="363235" y="105426"/>
                  </a:lnTo>
                  <a:lnTo>
                    <a:pt x="368807" y="105426"/>
                  </a:lnTo>
                  <a:lnTo>
                    <a:pt x="368807" y="117073"/>
                  </a:lnTo>
                  <a:lnTo>
                    <a:pt x="369290" y="118126"/>
                  </a:lnTo>
                  <a:lnTo>
                    <a:pt x="374903" y="118126"/>
                  </a:lnTo>
                  <a:lnTo>
                    <a:pt x="374903" y="130364"/>
                  </a:lnTo>
                  <a:lnTo>
                    <a:pt x="375115" y="130826"/>
                  </a:lnTo>
                  <a:lnTo>
                    <a:pt x="380999" y="130826"/>
                  </a:lnTo>
                  <a:lnTo>
                    <a:pt x="380999" y="143526"/>
                  </a:lnTo>
                  <a:lnTo>
                    <a:pt x="385571" y="143526"/>
                  </a:lnTo>
                  <a:lnTo>
                    <a:pt x="385571" y="156226"/>
                  </a:lnTo>
                  <a:lnTo>
                    <a:pt x="389381" y="156226"/>
                  </a:lnTo>
                  <a:lnTo>
                    <a:pt x="389381" y="168926"/>
                  </a:lnTo>
                  <a:lnTo>
                    <a:pt x="392429" y="168926"/>
                  </a:lnTo>
                  <a:lnTo>
                    <a:pt x="392429" y="181626"/>
                  </a:lnTo>
                  <a:lnTo>
                    <a:pt x="394715" y="181626"/>
                  </a:lnTo>
                  <a:lnTo>
                    <a:pt x="394715" y="194326"/>
                  </a:lnTo>
                  <a:lnTo>
                    <a:pt x="396239" y="194326"/>
                  </a:lnTo>
                  <a:lnTo>
                    <a:pt x="396239" y="207026"/>
                  </a:lnTo>
                  <a:lnTo>
                    <a:pt x="397001" y="207026"/>
                  </a:lnTo>
                  <a:lnTo>
                    <a:pt x="397001" y="255111"/>
                  </a:lnTo>
                  <a:lnTo>
                    <a:pt x="397867" y="251528"/>
                  </a:lnTo>
                  <a:lnTo>
                    <a:pt x="401574" y="213883"/>
                  </a:lnTo>
                  <a:close/>
                </a:path>
                <a:path w="401574" h="427152">
                  <a:moveTo>
                    <a:pt x="397001" y="255111"/>
                  </a:moveTo>
                  <a:lnTo>
                    <a:pt x="397001" y="207026"/>
                  </a:lnTo>
                  <a:lnTo>
                    <a:pt x="396239" y="232426"/>
                  </a:lnTo>
                  <a:lnTo>
                    <a:pt x="395248" y="245126"/>
                  </a:lnTo>
                  <a:lnTo>
                    <a:pt x="386394" y="283226"/>
                  </a:lnTo>
                  <a:lnTo>
                    <a:pt x="369290" y="321418"/>
                  </a:lnTo>
                  <a:lnTo>
                    <a:pt x="344895" y="359426"/>
                  </a:lnTo>
                  <a:lnTo>
                    <a:pt x="332700" y="375239"/>
                  </a:lnTo>
                  <a:lnTo>
                    <a:pt x="342342" y="366520"/>
                  </a:lnTo>
                  <a:lnTo>
                    <a:pt x="361385" y="343203"/>
                  </a:lnTo>
                  <a:lnTo>
                    <a:pt x="377301" y="316234"/>
                  </a:lnTo>
                  <a:lnTo>
                    <a:pt x="389619" y="285661"/>
                  </a:lnTo>
                  <a:lnTo>
                    <a:pt x="397001" y="255111"/>
                  </a:lnTo>
                  <a:close/>
                </a:path>
                <a:path w="401574" h="427152">
                  <a:moveTo>
                    <a:pt x="191320" y="427113"/>
                  </a:moveTo>
                  <a:lnTo>
                    <a:pt x="181603" y="422926"/>
                  </a:lnTo>
                  <a:lnTo>
                    <a:pt x="158660" y="422926"/>
                  </a:lnTo>
                  <a:lnTo>
                    <a:pt x="161125" y="423614"/>
                  </a:lnTo>
                  <a:lnTo>
                    <a:pt x="188845" y="427152"/>
                  </a:lnTo>
                  <a:lnTo>
                    <a:pt x="191320" y="427113"/>
                  </a:lnTo>
                  <a:close/>
                </a:path>
                <a:path w="401574" h="427152">
                  <a:moveTo>
                    <a:pt x="137698" y="417073"/>
                  </a:moveTo>
                  <a:lnTo>
                    <a:pt x="131206" y="410226"/>
                  </a:lnTo>
                  <a:lnTo>
                    <a:pt x="121041" y="410226"/>
                  </a:lnTo>
                  <a:lnTo>
                    <a:pt x="134052" y="416054"/>
                  </a:lnTo>
                  <a:lnTo>
                    <a:pt x="137698" y="417073"/>
                  </a:lnTo>
                  <a:close/>
                </a:path>
                <a:path w="401574" h="427152">
                  <a:moveTo>
                    <a:pt x="97319" y="397463"/>
                  </a:moveTo>
                  <a:lnTo>
                    <a:pt x="86869" y="384826"/>
                  </a:lnTo>
                  <a:lnTo>
                    <a:pt x="79408" y="384826"/>
                  </a:lnTo>
                  <a:lnTo>
                    <a:pt x="83734" y="388686"/>
                  </a:lnTo>
                  <a:lnTo>
                    <a:pt x="97319" y="397463"/>
                  </a:lnTo>
                  <a:close/>
                </a:path>
                <a:path w="401574" h="427152">
                  <a:moveTo>
                    <a:pt x="322097" y="384826"/>
                  </a:moveTo>
                  <a:lnTo>
                    <a:pt x="313846" y="384826"/>
                  </a:lnTo>
                  <a:lnTo>
                    <a:pt x="302168" y="397526"/>
                  </a:lnTo>
                  <a:lnTo>
                    <a:pt x="299733" y="400041"/>
                  </a:lnTo>
                  <a:lnTo>
                    <a:pt x="320645" y="386139"/>
                  </a:lnTo>
                  <a:lnTo>
                    <a:pt x="322097" y="384826"/>
                  </a:lnTo>
                  <a:close/>
                </a:path>
                <a:path w="401574" h="427152">
                  <a:moveTo>
                    <a:pt x="279376" y="410226"/>
                  </a:moveTo>
                  <a:lnTo>
                    <a:pt x="276996" y="410226"/>
                  </a:lnTo>
                  <a:lnTo>
                    <a:pt x="274619" y="412472"/>
                  </a:lnTo>
                  <a:lnTo>
                    <a:pt x="279376" y="410226"/>
                  </a:lnTo>
                  <a:close/>
                </a:path>
                <a:path w="401574" h="427152">
                  <a:moveTo>
                    <a:pt x="240694" y="422926"/>
                  </a:moveTo>
                  <a:lnTo>
                    <a:pt x="211073" y="422926"/>
                  </a:lnTo>
                  <a:lnTo>
                    <a:pt x="211073" y="426804"/>
                  </a:lnTo>
                  <a:lnTo>
                    <a:pt x="216741" y="426715"/>
                  </a:lnTo>
                  <a:lnTo>
                    <a:pt x="240694" y="422926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29"/>
            <p:cNvSpPr/>
            <p:nvPr/>
          </p:nvSpPr>
          <p:spPr>
            <a:xfrm>
              <a:off x="928878" y="3814100"/>
              <a:ext cx="392430" cy="4191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30"/>
            <p:cNvSpPr/>
            <p:nvPr/>
          </p:nvSpPr>
          <p:spPr>
            <a:xfrm>
              <a:off x="924306" y="3809767"/>
              <a:ext cx="401574" cy="427152"/>
            </a:xfrm>
            <a:custGeom>
              <a:avLst/>
              <a:gdLst/>
              <a:ahLst/>
              <a:cxnLst/>
              <a:rect l="l" t="t" r="r" b="b"/>
              <a:pathLst>
                <a:path w="401574" h="427152">
                  <a:moveTo>
                    <a:pt x="401574" y="213883"/>
                  </a:moveTo>
                  <a:lnTo>
                    <a:pt x="401574" y="202453"/>
                  </a:lnTo>
                  <a:lnTo>
                    <a:pt x="400812" y="191785"/>
                  </a:lnTo>
                  <a:lnTo>
                    <a:pt x="382292" y="122753"/>
                  </a:lnTo>
                  <a:lnTo>
                    <a:pt x="349433" y="69057"/>
                  </a:lnTo>
                  <a:lnTo>
                    <a:pt x="305821" y="30698"/>
                  </a:lnTo>
                  <a:lnTo>
                    <a:pt x="255043" y="7678"/>
                  </a:lnTo>
                  <a:lnTo>
                    <a:pt x="200686" y="0"/>
                  </a:lnTo>
                  <a:lnTo>
                    <a:pt x="173287" y="1914"/>
                  </a:lnTo>
                  <a:lnTo>
                    <a:pt x="120287" y="17250"/>
                  </a:lnTo>
                  <a:lnTo>
                    <a:pt x="72676" y="47932"/>
                  </a:lnTo>
                  <a:lnTo>
                    <a:pt x="34040" y="93961"/>
                  </a:lnTo>
                  <a:lnTo>
                    <a:pt x="7966" y="155340"/>
                  </a:lnTo>
                  <a:lnTo>
                    <a:pt x="0" y="203215"/>
                  </a:lnTo>
                  <a:lnTo>
                    <a:pt x="0" y="224551"/>
                  </a:lnTo>
                  <a:lnTo>
                    <a:pt x="762" y="235981"/>
                  </a:lnTo>
                  <a:lnTo>
                    <a:pt x="2286" y="246649"/>
                  </a:lnTo>
                  <a:lnTo>
                    <a:pt x="9144" y="273837"/>
                  </a:lnTo>
                  <a:lnTo>
                    <a:pt x="9144" y="213883"/>
                  </a:lnTo>
                  <a:lnTo>
                    <a:pt x="10667" y="192547"/>
                  </a:lnTo>
                  <a:lnTo>
                    <a:pt x="28645" y="125084"/>
                  </a:lnTo>
                  <a:lnTo>
                    <a:pt x="60796" y="73193"/>
                  </a:lnTo>
                  <a:lnTo>
                    <a:pt x="103483" y="36746"/>
                  </a:lnTo>
                  <a:lnTo>
                    <a:pt x="153068" y="15613"/>
                  </a:lnTo>
                  <a:lnTo>
                    <a:pt x="205911" y="9667"/>
                  </a:lnTo>
                  <a:lnTo>
                    <a:pt x="232418" y="12349"/>
                  </a:lnTo>
                  <a:lnTo>
                    <a:pt x="283327" y="28940"/>
                  </a:lnTo>
                  <a:lnTo>
                    <a:pt x="328400" y="60395"/>
                  </a:lnTo>
                  <a:lnTo>
                    <a:pt x="363997" y="106585"/>
                  </a:lnTo>
                  <a:lnTo>
                    <a:pt x="386481" y="167381"/>
                  </a:lnTo>
                  <a:lnTo>
                    <a:pt x="391668" y="203215"/>
                  </a:lnTo>
                  <a:lnTo>
                    <a:pt x="391668" y="277184"/>
                  </a:lnTo>
                  <a:lnTo>
                    <a:pt x="397867" y="251528"/>
                  </a:lnTo>
                  <a:lnTo>
                    <a:pt x="401574" y="213883"/>
                  </a:lnTo>
                  <a:close/>
                </a:path>
                <a:path w="401574" h="427152">
                  <a:moveTo>
                    <a:pt x="391668" y="277184"/>
                  </a:moveTo>
                  <a:lnTo>
                    <a:pt x="391668" y="224551"/>
                  </a:lnTo>
                  <a:lnTo>
                    <a:pt x="386573" y="259524"/>
                  </a:lnTo>
                  <a:lnTo>
                    <a:pt x="377459" y="291092"/>
                  </a:lnTo>
                  <a:lnTo>
                    <a:pt x="348876" y="343903"/>
                  </a:lnTo>
                  <a:lnTo>
                    <a:pt x="309325" y="382758"/>
                  </a:lnTo>
                  <a:lnTo>
                    <a:pt x="262211" y="407433"/>
                  </a:lnTo>
                  <a:lnTo>
                    <a:pt x="210940" y="417704"/>
                  </a:lnTo>
                  <a:lnTo>
                    <a:pt x="184810" y="417368"/>
                  </a:lnTo>
                  <a:lnTo>
                    <a:pt x="133689" y="405610"/>
                  </a:lnTo>
                  <a:lnTo>
                    <a:pt x="86926" y="378887"/>
                  </a:lnTo>
                  <a:lnTo>
                    <a:pt x="47925" y="336972"/>
                  </a:lnTo>
                  <a:lnTo>
                    <a:pt x="20093" y="279642"/>
                  </a:lnTo>
                  <a:lnTo>
                    <a:pt x="9144" y="213883"/>
                  </a:lnTo>
                  <a:lnTo>
                    <a:pt x="9144" y="273837"/>
                  </a:lnTo>
                  <a:lnTo>
                    <a:pt x="24904" y="316315"/>
                  </a:lnTo>
                  <a:lnTo>
                    <a:pt x="61433" y="368784"/>
                  </a:lnTo>
                  <a:lnTo>
                    <a:pt x="108097" y="404427"/>
                  </a:lnTo>
                  <a:lnTo>
                    <a:pt x="161125" y="423614"/>
                  </a:lnTo>
                  <a:lnTo>
                    <a:pt x="188845" y="427152"/>
                  </a:lnTo>
                  <a:lnTo>
                    <a:pt x="216741" y="426715"/>
                  </a:lnTo>
                  <a:lnTo>
                    <a:pt x="271172" y="414100"/>
                  </a:lnTo>
                  <a:lnTo>
                    <a:pt x="320645" y="386139"/>
                  </a:lnTo>
                  <a:lnTo>
                    <a:pt x="361385" y="343203"/>
                  </a:lnTo>
                  <a:lnTo>
                    <a:pt x="389619" y="285661"/>
                  </a:lnTo>
                  <a:lnTo>
                    <a:pt x="391668" y="277184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31"/>
            <p:cNvSpPr/>
            <p:nvPr/>
          </p:nvSpPr>
          <p:spPr>
            <a:xfrm>
              <a:off x="1257300" y="3453675"/>
              <a:ext cx="723900" cy="432815"/>
            </a:xfrm>
            <a:custGeom>
              <a:avLst/>
              <a:gdLst/>
              <a:ahLst/>
              <a:cxnLst/>
              <a:rect l="l" t="t" r="r" b="b"/>
              <a:pathLst>
                <a:path w="723900" h="432815">
                  <a:moveTo>
                    <a:pt x="723899" y="22098"/>
                  </a:moveTo>
                  <a:lnTo>
                    <a:pt x="710945" y="0"/>
                  </a:lnTo>
                  <a:lnTo>
                    <a:pt x="0" y="410718"/>
                  </a:lnTo>
                  <a:lnTo>
                    <a:pt x="12953" y="432816"/>
                  </a:lnTo>
                  <a:lnTo>
                    <a:pt x="723899" y="220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32"/>
            <p:cNvSpPr/>
            <p:nvPr/>
          </p:nvSpPr>
          <p:spPr>
            <a:xfrm>
              <a:off x="1257300" y="3453675"/>
              <a:ext cx="723900" cy="432815"/>
            </a:xfrm>
            <a:custGeom>
              <a:avLst/>
              <a:gdLst/>
              <a:ahLst/>
              <a:cxnLst/>
              <a:rect l="l" t="t" r="r" b="b"/>
              <a:pathLst>
                <a:path w="723900" h="432815">
                  <a:moveTo>
                    <a:pt x="723899" y="22098"/>
                  </a:moveTo>
                  <a:lnTo>
                    <a:pt x="710945" y="0"/>
                  </a:lnTo>
                  <a:lnTo>
                    <a:pt x="0" y="410718"/>
                  </a:lnTo>
                  <a:lnTo>
                    <a:pt x="12953" y="432816"/>
                  </a:lnTo>
                  <a:lnTo>
                    <a:pt x="723899" y="220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33"/>
            <p:cNvSpPr/>
            <p:nvPr/>
          </p:nvSpPr>
          <p:spPr>
            <a:xfrm>
              <a:off x="1125093" y="4233200"/>
              <a:ext cx="0" cy="558546"/>
            </a:xfrm>
            <a:custGeom>
              <a:avLst/>
              <a:gdLst/>
              <a:ahLst/>
              <a:cxnLst/>
              <a:rect l="l" t="t" r="r" b="b"/>
              <a:pathLst>
                <a:path h="558546">
                  <a:moveTo>
                    <a:pt x="0" y="0"/>
                  </a:moveTo>
                  <a:lnTo>
                    <a:pt x="0" y="558546"/>
                  </a:lnTo>
                </a:path>
              </a:pathLst>
            </a:custGeom>
            <a:ln w="26415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34"/>
            <p:cNvSpPr/>
            <p:nvPr/>
          </p:nvSpPr>
          <p:spPr>
            <a:xfrm>
              <a:off x="1257300" y="5138456"/>
              <a:ext cx="723900" cy="432815"/>
            </a:xfrm>
            <a:custGeom>
              <a:avLst/>
              <a:gdLst/>
              <a:ahLst/>
              <a:cxnLst/>
              <a:rect l="l" t="t" r="r" b="b"/>
              <a:pathLst>
                <a:path w="723900" h="432815">
                  <a:moveTo>
                    <a:pt x="723900" y="410718"/>
                  </a:moveTo>
                  <a:lnTo>
                    <a:pt x="12954" y="0"/>
                  </a:lnTo>
                  <a:lnTo>
                    <a:pt x="0" y="22098"/>
                  </a:lnTo>
                  <a:lnTo>
                    <a:pt x="710946" y="432816"/>
                  </a:lnTo>
                  <a:lnTo>
                    <a:pt x="723900" y="41071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35"/>
            <p:cNvSpPr/>
            <p:nvPr/>
          </p:nvSpPr>
          <p:spPr>
            <a:xfrm>
              <a:off x="1257300" y="5138456"/>
              <a:ext cx="723900" cy="432815"/>
            </a:xfrm>
            <a:custGeom>
              <a:avLst/>
              <a:gdLst/>
              <a:ahLst/>
              <a:cxnLst/>
              <a:rect l="l" t="t" r="r" b="b"/>
              <a:pathLst>
                <a:path w="723900" h="432815">
                  <a:moveTo>
                    <a:pt x="723900" y="410718"/>
                  </a:moveTo>
                  <a:lnTo>
                    <a:pt x="12954" y="0"/>
                  </a:lnTo>
                  <a:lnTo>
                    <a:pt x="0" y="22098"/>
                  </a:lnTo>
                  <a:lnTo>
                    <a:pt x="710946" y="432816"/>
                  </a:lnTo>
                  <a:lnTo>
                    <a:pt x="723900" y="41071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36"/>
            <p:cNvSpPr/>
            <p:nvPr/>
          </p:nvSpPr>
          <p:spPr>
            <a:xfrm>
              <a:off x="1321308" y="5001297"/>
              <a:ext cx="1568195" cy="0"/>
            </a:xfrm>
            <a:custGeom>
              <a:avLst/>
              <a:gdLst/>
              <a:ahLst/>
              <a:cxnLst/>
              <a:rect l="l" t="t" r="r" b="b"/>
              <a:pathLst>
                <a:path w="1568195">
                  <a:moveTo>
                    <a:pt x="1568195" y="0"/>
                  </a:moveTo>
                  <a:lnTo>
                    <a:pt x="0" y="0"/>
                  </a:lnTo>
                </a:path>
              </a:pathLst>
            </a:custGeom>
            <a:ln w="27177">
              <a:solidFill>
                <a:srgbClr val="2F2B2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37"/>
            <p:cNvSpPr/>
            <p:nvPr/>
          </p:nvSpPr>
          <p:spPr>
            <a:xfrm>
              <a:off x="2170557" y="3673893"/>
              <a:ext cx="0" cy="1676400"/>
            </a:xfrm>
            <a:custGeom>
              <a:avLst/>
              <a:gdLst/>
              <a:ahLst/>
              <a:cxnLst/>
              <a:rect l="l" t="t" r="r" b="b"/>
              <a:pathLst>
                <a:path h="1676400">
                  <a:moveTo>
                    <a:pt x="0" y="0"/>
                  </a:moveTo>
                  <a:lnTo>
                    <a:pt x="0" y="1676400"/>
                  </a:lnTo>
                </a:path>
              </a:pathLst>
            </a:custGeom>
            <a:ln w="26416">
              <a:solidFill>
                <a:srgbClr val="00CC9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38"/>
            <p:cNvSpPr/>
            <p:nvPr/>
          </p:nvSpPr>
          <p:spPr>
            <a:xfrm>
              <a:off x="2359152" y="3454437"/>
              <a:ext cx="595121" cy="431291"/>
            </a:xfrm>
            <a:custGeom>
              <a:avLst/>
              <a:gdLst/>
              <a:ahLst/>
              <a:cxnLst/>
              <a:rect l="l" t="t" r="r" b="b"/>
              <a:pathLst>
                <a:path w="595121" h="431291">
                  <a:moveTo>
                    <a:pt x="595121" y="410718"/>
                  </a:moveTo>
                  <a:lnTo>
                    <a:pt x="15239" y="0"/>
                  </a:lnTo>
                  <a:lnTo>
                    <a:pt x="0" y="20574"/>
                  </a:lnTo>
                  <a:lnTo>
                    <a:pt x="580643" y="431292"/>
                  </a:lnTo>
                  <a:lnTo>
                    <a:pt x="595121" y="410718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39"/>
            <p:cNvSpPr/>
            <p:nvPr/>
          </p:nvSpPr>
          <p:spPr>
            <a:xfrm>
              <a:off x="2359152" y="3454437"/>
              <a:ext cx="595121" cy="431291"/>
            </a:xfrm>
            <a:custGeom>
              <a:avLst/>
              <a:gdLst/>
              <a:ahLst/>
              <a:cxnLst/>
              <a:rect l="l" t="t" r="r" b="b"/>
              <a:pathLst>
                <a:path w="595121" h="431291">
                  <a:moveTo>
                    <a:pt x="595121" y="410718"/>
                  </a:moveTo>
                  <a:lnTo>
                    <a:pt x="15239" y="0"/>
                  </a:lnTo>
                  <a:lnTo>
                    <a:pt x="0" y="20574"/>
                  </a:lnTo>
                  <a:lnTo>
                    <a:pt x="580643" y="431292"/>
                  </a:lnTo>
                  <a:lnTo>
                    <a:pt x="595121" y="410718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5" name="object 40"/>
            <p:cNvSpPr/>
            <p:nvPr/>
          </p:nvSpPr>
          <p:spPr>
            <a:xfrm>
              <a:off x="3085719" y="4233200"/>
              <a:ext cx="0" cy="558546"/>
            </a:xfrm>
            <a:custGeom>
              <a:avLst/>
              <a:gdLst/>
              <a:ahLst/>
              <a:cxnLst/>
              <a:rect l="l" t="t" r="r" b="b"/>
              <a:pathLst>
                <a:path h="558546">
                  <a:moveTo>
                    <a:pt x="0" y="0"/>
                  </a:moveTo>
                  <a:lnTo>
                    <a:pt x="0" y="558546"/>
                  </a:lnTo>
                </a:path>
              </a:pathLst>
            </a:custGeom>
            <a:ln w="26416">
              <a:solidFill>
                <a:srgbClr val="2F2B2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6" name="object 41"/>
            <p:cNvSpPr/>
            <p:nvPr/>
          </p:nvSpPr>
          <p:spPr>
            <a:xfrm>
              <a:off x="1258824" y="4160049"/>
              <a:ext cx="1693163" cy="704850"/>
            </a:xfrm>
            <a:custGeom>
              <a:avLst/>
              <a:gdLst/>
              <a:ahLst/>
              <a:cxnLst/>
              <a:rect l="l" t="t" r="r" b="b"/>
              <a:pathLst>
                <a:path w="1693163" h="704850">
                  <a:moveTo>
                    <a:pt x="1693164" y="23622"/>
                  </a:moveTo>
                  <a:lnTo>
                    <a:pt x="1683258" y="0"/>
                  </a:lnTo>
                  <a:lnTo>
                    <a:pt x="0" y="681228"/>
                  </a:lnTo>
                  <a:lnTo>
                    <a:pt x="9906" y="704850"/>
                  </a:lnTo>
                  <a:lnTo>
                    <a:pt x="1693164" y="23622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7" name="object 42"/>
            <p:cNvSpPr/>
            <p:nvPr/>
          </p:nvSpPr>
          <p:spPr>
            <a:xfrm>
              <a:off x="1258824" y="4160049"/>
              <a:ext cx="1693163" cy="704850"/>
            </a:xfrm>
            <a:custGeom>
              <a:avLst/>
              <a:gdLst/>
              <a:ahLst/>
              <a:cxnLst/>
              <a:rect l="l" t="t" r="r" b="b"/>
              <a:pathLst>
                <a:path w="1693163" h="704850">
                  <a:moveTo>
                    <a:pt x="1693164" y="23622"/>
                  </a:moveTo>
                  <a:lnTo>
                    <a:pt x="1683258" y="0"/>
                  </a:lnTo>
                  <a:lnTo>
                    <a:pt x="0" y="681228"/>
                  </a:lnTo>
                  <a:lnTo>
                    <a:pt x="9906" y="704850"/>
                  </a:lnTo>
                  <a:lnTo>
                    <a:pt x="1693164" y="23622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8" name="object 43"/>
            <p:cNvSpPr txBox="1"/>
            <p:nvPr/>
          </p:nvSpPr>
          <p:spPr>
            <a:xfrm>
              <a:off x="2053076" y="5415063"/>
              <a:ext cx="190500" cy="67881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5969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3</a:t>
              </a:r>
              <a:endParaRPr sz="1800">
                <a:latin typeface="Times New Roman"/>
                <a:cs typeface="Times New Roman"/>
              </a:endParaRPr>
            </a:p>
            <a:p>
              <a:pPr>
                <a:lnSpc>
                  <a:spcPts val="900"/>
                </a:lnSpc>
                <a:spcBef>
                  <a:spcPts val="30"/>
                </a:spcBef>
              </a:pPr>
              <a:endParaRPr sz="900"/>
            </a:p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G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29" name="object 44"/>
            <p:cNvSpPr txBox="1"/>
            <p:nvPr/>
          </p:nvSpPr>
          <p:spPr>
            <a:xfrm>
              <a:off x="1054856" y="4856517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4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30" name="object 45"/>
            <p:cNvSpPr txBox="1"/>
            <p:nvPr/>
          </p:nvSpPr>
          <p:spPr>
            <a:xfrm>
              <a:off x="1054856" y="3878108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2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31" name="object 46"/>
            <p:cNvSpPr/>
            <p:nvPr/>
          </p:nvSpPr>
          <p:spPr>
            <a:xfrm>
              <a:off x="5895507" y="3214406"/>
              <a:ext cx="215075" cy="14669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2" name="object 47"/>
            <p:cNvSpPr/>
            <p:nvPr/>
          </p:nvSpPr>
          <p:spPr>
            <a:xfrm>
              <a:off x="5871960" y="3200400"/>
              <a:ext cx="420624" cy="446283"/>
            </a:xfrm>
            <a:custGeom>
              <a:avLst/>
              <a:gdLst/>
              <a:ahLst/>
              <a:cxnLst/>
              <a:rect l="l" t="t" r="r" b="b"/>
              <a:pathLst>
                <a:path w="420624" h="446283">
                  <a:moveTo>
                    <a:pt x="290203" y="16292"/>
                  </a:moveTo>
                  <a:lnTo>
                    <a:pt x="267199" y="7911"/>
                  </a:lnTo>
                  <a:lnTo>
                    <a:pt x="238901" y="1952"/>
                  </a:lnTo>
                  <a:lnTo>
                    <a:pt x="210140" y="0"/>
                  </a:lnTo>
                  <a:lnTo>
                    <a:pt x="181390" y="2053"/>
                  </a:lnTo>
                  <a:lnTo>
                    <a:pt x="125823" y="18177"/>
                  </a:lnTo>
                  <a:lnTo>
                    <a:pt x="76001" y="50317"/>
                  </a:lnTo>
                  <a:lnTo>
                    <a:pt x="35715" y="98486"/>
                  </a:lnTo>
                  <a:lnTo>
                    <a:pt x="8795" y="162620"/>
                  </a:lnTo>
                  <a:lnTo>
                    <a:pt x="1523" y="200696"/>
                  </a:lnTo>
                  <a:lnTo>
                    <a:pt x="0" y="212126"/>
                  </a:lnTo>
                  <a:lnTo>
                    <a:pt x="0" y="223556"/>
                  </a:lnTo>
                  <a:lnTo>
                    <a:pt x="2286" y="257846"/>
                  </a:lnTo>
                  <a:lnTo>
                    <a:pt x="12278" y="296522"/>
                  </a:lnTo>
                  <a:lnTo>
                    <a:pt x="14490" y="301878"/>
                  </a:lnTo>
                  <a:lnTo>
                    <a:pt x="14490" y="219492"/>
                  </a:lnTo>
                  <a:lnTo>
                    <a:pt x="17885" y="181392"/>
                  </a:lnTo>
                  <a:lnTo>
                    <a:pt x="29954" y="143292"/>
                  </a:lnTo>
                  <a:lnTo>
                    <a:pt x="49657" y="105192"/>
                  </a:lnTo>
                  <a:lnTo>
                    <a:pt x="57778" y="92492"/>
                  </a:lnTo>
                  <a:lnTo>
                    <a:pt x="66624" y="92492"/>
                  </a:lnTo>
                  <a:lnTo>
                    <a:pt x="76164" y="79792"/>
                  </a:lnTo>
                  <a:lnTo>
                    <a:pt x="86368" y="67092"/>
                  </a:lnTo>
                  <a:lnTo>
                    <a:pt x="97206" y="54392"/>
                  </a:lnTo>
                  <a:lnTo>
                    <a:pt x="108646" y="54392"/>
                  </a:lnTo>
                  <a:lnTo>
                    <a:pt x="120657" y="41692"/>
                  </a:lnTo>
                  <a:lnTo>
                    <a:pt x="133209" y="41692"/>
                  </a:lnTo>
                  <a:lnTo>
                    <a:pt x="146272" y="28992"/>
                  </a:lnTo>
                  <a:lnTo>
                    <a:pt x="173805" y="28992"/>
                  </a:lnTo>
                  <a:lnTo>
                    <a:pt x="188214" y="16292"/>
                  </a:lnTo>
                  <a:lnTo>
                    <a:pt x="290203" y="16292"/>
                  </a:lnTo>
                  <a:close/>
                </a:path>
                <a:path w="420624" h="446283">
                  <a:moveTo>
                    <a:pt x="275370" y="435392"/>
                  </a:moveTo>
                  <a:lnTo>
                    <a:pt x="153503" y="435392"/>
                  </a:lnTo>
                  <a:lnTo>
                    <a:pt x="141364" y="422692"/>
                  </a:lnTo>
                  <a:lnTo>
                    <a:pt x="129601" y="422692"/>
                  </a:lnTo>
                  <a:lnTo>
                    <a:pt x="118229" y="409992"/>
                  </a:lnTo>
                  <a:lnTo>
                    <a:pt x="107266" y="409992"/>
                  </a:lnTo>
                  <a:lnTo>
                    <a:pt x="96727" y="397292"/>
                  </a:lnTo>
                  <a:lnTo>
                    <a:pt x="86631" y="397292"/>
                  </a:lnTo>
                  <a:lnTo>
                    <a:pt x="76993" y="384592"/>
                  </a:lnTo>
                  <a:lnTo>
                    <a:pt x="67830" y="371892"/>
                  </a:lnTo>
                  <a:lnTo>
                    <a:pt x="63246" y="371892"/>
                  </a:lnTo>
                  <a:lnTo>
                    <a:pt x="60198" y="359192"/>
                  </a:lnTo>
                  <a:lnTo>
                    <a:pt x="51828" y="359192"/>
                  </a:lnTo>
                  <a:lnTo>
                    <a:pt x="51828" y="346492"/>
                  </a:lnTo>
                  <a:lnTo>
                    <a:pt x="44196" y="346492"/>
                  </a:lnTo>
                  <a:lnTo>
                    <a:pt x="44196" y="333792"/>
                  </a:lnTo>
                  <a:lnTo>
                    <a:pt x="37338" y="333792"/>
                  </a:lnTo>
                  <a:lnTo>
                    <a:pt x="37338" y="321092"/>
                  </a:lnTo>
                  <a:lnTo>
                    <a:pt x="31254" y="321092"/>
                  </a:lnTo>
                  <a:lnTo>
                    <a:pt x="31254" y="308392"/>
                  </a:lnTo>
                  <a:lnTo>
                    <a:pt x="26682" y="308392"/>
                  </a:lnTo>
                  <a:lnTo>
                    <a:pt x="26682" y="295692"/>
                  </a:lnTo>
                  <a:lnTo>
                    <a:pt x="22872" y="295692"/>
                  </a:lnTo>
                  <a:lnTo>
                    <a:pt x="22872" y="282992"/>
                  </a:lnTo>
                  <a:lnTo>
                    <a:pt x="19811" y="282992"/>
                  </a:lnTo>
                  <a:lnTo>
                    <a:pt x="19811" y="270292"/>
                  </a:lnTo>
                  <a:lnTo>
                    <a:pt x="16764" y="270292"/>
                  </a:lnTo>
                  <a:lnTo>
                    <a:pt x="16764" y="257592"/>
                  </a:lnTo>
                  <a:lnTo>
                    <a:pt x="15252" y="257592"/>
                  </a:lnTo>
                  <a:lnTo>
                    <a:pt x="15252" y="244892"/>
                  </a:lnTo>
                  <a:lnTo>
                    <a:pt x="14490" y="244892"/>
                  </a:lnTo>
                  <a:lnTo>
                    <a:pt x="14490" y="301878"/>
                  </a:lnTo>
                  <a:lnTo>
                    <a:pt x="44083" y="360278"/>
                  </a:lnTo>
                  <a:lnTo>
                    <a:pt x="88366" y="406229"/>
                  </a:lnTo>
                  <a:lnTo>
                    <a:pt x="141188" y="434767"/>
                  </a:lnTo>
                  <a:lnTo>
                    <a:pt x="198609" y="446283"/>
                  </a:lnTo>
                  <a:lnTo>
                    <a:pt x="227814" y="445779"/>
                  </a:lnTo>
                  <a:lnTo>
                    <a:pt x="256691" y="441166"/>
                  </a:lnTo>
                  <a:lnTo>
                    <a:pt x="275370" y="435392"/>
                  </a:lnTo>
                  <a:close/>
                </a:path>
                <a:path w="420624" h="446283">
                  <a:moveTo>
                    <a:pt x="420623" y="222794"/>
                  </a:moveTo>
                  <a:lnTo>
                    <a:pt x="420623" y="211364"/>
                  </a:lnTo>
                  <a:lnTo>
                    <a:pt x="419862" y="199934"/>
                  </a:lnTo>
                  <a:lnTo>
                    <a:pt x="412380" y="161890"/>
                  </a:lnTo>
                  <a:lnTo>
                    <a:pt x="385097" y="97841"/>
                  </a:lnTo>
                  <a:lnTo>
                    <a:pt x="344556" y="49840"/>
                  </a:lnTo>
                  <a:lnTo>
                    <a:pt x="294557" y="17878"/>
                  </a:lnTo>
                  <a:lnTo>
                    <a:pt x="290203" y="16292"/>
                  </a:lnTo>
                  <a:lnTo>
                    <a:pt x="236582" y="16292"/>
                  </a:lnTo>
                  <a:lnTo>
                    <a:pt x="249849" y="28992"/>
                  </a:lnTo>
                  <a:lnTo>
                    <a:pt x="274862" y="28992"/>
                  </a:lnTo>
                  <a:lnTo>
                    <a:pt x="286656" y="41692"/>
                  </a:lnTo>
                  <a:lnTo>
                    <a:pt x="308942" y="41692"/>
                  </a:lnTo>
                  <a:lnTo>
                    <a:pt x="319483" y="54392"/>
                  </a:lnTo>
                  <a:lnTo>
                    <a:pt x="329656" y="67092"/>
                  </a:lnTo>
                  <a:lnTo>
                    <a:pt x="339485" y="67092"/>
                  </a:lnTo>
                  <a:lnTo>
                    <a:pt x="348996" y="79792"/>
                  </a:lnTo>
                  <a:lnTo>
                    <a:pt x="349770" y="79792"/>
                  </a:lnTo>
                  <a:lnTo>
                    <a:pt x="355866" y="92492"/>
                  </a:lnTo>
                  <a:lnTo>
                    <a:pt x="364248" y="92492"/>
                  </a:lnTo>
                  <a:lnTo>
                    <a:pt x="364248" y="105192"/>
                  </a:lnTo>
                  <a:lnTo>
                    <a:pt x="372630" y="105192"/>
                  </a:lnTo>
                  <a:lnTo>
                    <a:pt x="372630" y="117892"/>
                  </a:lnTo>
                  <a:lnTo>
                    <a:pt x="380238" y="117892"/>
                  </a:lnTo>
                  <a:lnTo>
                    <a:pt x="380238" y="130592"/>
                  </a:lnTo>
                  <a:lnTo>
                    <a:pt x="386346" y="130592"/>
                  </a:lnTo>
                  <a:lnTo>
                    <a:pt x="386346" y="143292"/>
                  </a:lnTo>
                  <a:lnTo>
                    <a:pt x="391680" y="143292"/>
                  </a:lnTo>
                  <a:lnTo>
                    <a:pt x="391680" y="155992"/>
                  </a:lnTo>
                  <a:lnTo>
                    <a:pt x="396252" y="155992"/>
                  </a:lnTo>
                  <a:lnTo>
                    <a:pt x="396252" y="168692"/>
                  </a:lnTo>
                  <a:lnTo>
                    <a:pt x="400050" y="168692"/>
                  </a:lnTo>
                  <a:lnTo>
                    <a:pt x="400050" y="181392"/>
                  </a:lnTo>
                  <a:lnTo>
                    <a:pt x="402348" y="181392"/>
                  </a:lnTo>
                  <a:lnTo>
                    <a:pt x="402348" y="194092"/>
                  </a:lnTo>
                  <a:lnTo>
                    <a:pt x="404622" y="194092"/>
                  </a:lnTo>
                  <a:lnTo>
                    <a:pt x="404622" y="206792"/>
                  </a:lnTo>
                  <a:lnTo>
                    <a:pt x="406146" y="206792"/>
                  </a:lnTo>
                  <a:lnTo>
                    <a:pt x="406146" y="303341"/>
                  </a:lnTo>
                  <a:lnTo>
                    <a:pt x="408313" y="297920"/>
                  </a:lnTo>
                  <a:lnTo>
                    <a:pt x="416848" y="262192"/>
                  </a:lnTo>
                  <a:lnTo>
                    <a:pt x="420623" y="222794"/>
                  </a:lnTo>
                  <a:close/>
                </a:path>
                <a:path w="420624" h="446283">
                  <a:moveTo>
                    <a:pt x="406146" y="303341"/>
                  </a:moveTo>
                  <a:lnTo>
                    <a:pt x="406146" y="232192"/>
                  </a:lnTo>
                  <a:lnTo>
                    <a:pt x="405570" y="244892"/>
                  </a:lnTo>
                  <a:lnTo>
                    <a:pt x="403924" y="257592"/>
                  </a:lnTo>
                  <a:lnTo>
                    <a:pt x="397551" y="295692"/>
                  </a:lnTo>
                  <a:lnTo>
                    <a:pt x="380769" y="333792"/>
                  </a:lnTo>
                  <a:lnTo>
                    <a:pt x="356087" y="371892"/>
                  </a:lnTo>
                  <a:lnTo>
                    <a:pt x="346253" y="384592"/>
                  </a:lnTo>
                  <a:lnTo>
                    <a:pt x="335669" y="384592"/>
                  </a:lnTo>
                  <a:lnTo>
                    <a:pt x="324367" y="397292"/>
                  </a:lnTo>
                  <a:lnTo>
                    <a:pt x="312379" y="409992"/>
                  </a:lnTo>
                  <a:lnTo>
                    <a:pt x="299738" y="409992"/>
                  </a:lnTo>
                  <a:lnTo>
                    <a:pt x="286474" y="422692"/>
                  </a:lnTo>
                  <a:lnTo>
                    <a:pt x="272620" y="422692"/>
                  </a:lnTo>
                  <a:lnTo>
                    <a:pt x="258208" y="435392"/>
                  </a:lnTo>
                  <a:lnTo>
                    <a:pt x="275370" y="435392"/>
                  </a:lnTo>
                  <a:lnTo>
                    <a:pt x="311495" y="419808"/>
                  </a:lnTo>
                  <a:lnTo>
                    <a:pt x="359082" y="382599"/>
                  </a:lnTo>
                  <a:lnTo>
                    <a:pt x="395512" y="329930"/>
                  </a:lnTo>
                  <a:lnTo>
                    <a:pt x="406146" y="303341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3" name="object 48"/>
            <p:cNvSpPr/>
            <p:nvPr/>
          </p:nvSpPr>
          <p:spPr>
            <a:xfrm>
              <a:off x="5886450" y="3214406"/>
              <a:ext cx="392430" cy="419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4" name="object 49"/>
            <p:cNvSpPr/>
            <p:nvPr/>
          </p:nvSpPr>
          <p:spPr>
            <a:xfrm>
              <a:off x="5871960" y="3200400"/>
              <a:ext cx="420624" cy="446283"/>
            </a:xfrm>
            <a:custGeom>
              <a:avLst/>
              <a:gdLst/>
              <a:ahLst/>
              <a:cxnLst/>
              <a:rect l="l" t="t" r="r" b="b"/>
              <a:pathLst>
                <a:path w="420624" h="446283">
                  <a:moveTo>
                    <a:pt x="420623" y="222794"/>
                  </a:moveTo>
                  <a:lnTo>
                    <a:pt x="420623" y="211364"/>
                  </a:lnTo>
                  <a:lnTo>
                    <a:pt x="419862" y="199934"/>
                  </a:lnTo>
                  <a:lnTo>
                    <a:pt x="412380" y="161890"/>
                  </a:lnTo>
                  <a:lnTo>
                    <a:pt x="385097" y="97841"/>
                  </a:lnTo>
                  <a:lnTo>
                    <a:pt x="344556" y="49840"/>
                  </a:lnTo>
                  <a:lnTo>
                    <a:pt x="294557" y="17878"/>
                  </a:lnTo>
                  <a:lnTo>
                    <a:pt x="238901" y="1952"/>
                  </a:lnTo>
                  <a:lnTo>
                    <a:pt x="210140" y="0"/>
                  </a:lnTo>
                  <a:lnTo>
                    <a:pt x="181390" y="2053"/>
                  </a:lnTo>
                  <a:lnTo>
                    <a:pt x="125823" y="18177"/>
                  </a:lnTo>
                  <a:lnTo>
                    <a:pt x="76001" y="50317"/>
                  </a:lnTo>
                  <a:lnTo>
                    <a:pt x="35725" y="98467"/>
                  </a:lnTo>
                  <a:lnTo>
                    <a:pt x="8795" y="162620"/>
                  </a:lnTo>
                  <a:lnTo>
                    <a:pt x="1523" y="200696"/>
                  </a:lnTo>
                  <a:lnTo>
                    <a:pt x="0" y="212126"/>
                  </a:lnTo>
                  <a:lnTo>
                    <a:pt x="0" y="223556"/>
                  </a:lnTo>
                  <a:lnTo>
                    <a:pt x="2286" y="257846"/>
                  </a:lnTo>
                  <a:lnTo>
                    <a:pt x="12278" y="296522"/>
                  </a:lnTo>
                  <a:lnTo>
                    <a:pt x="26375" y="330650"/>
                  </a:lnTo>
                  <a:lnTo>
                    <a:pt x="28956" y="334968"/>
                  </a:lnTo>
                  <a:lnTo>
                    <a:pt x="28956" y="212888"/>
                  </a:lnTo>
                  <a:lnTo>
                    <a:pt x="29718" y="202982"/>
                  </a:lnTo>
                  <a:lnTo>
                    <a:pt x="47224" y="138622"/>
                  </a:lnTo>
                  <a:lnTo>
                    <a:pt x="77970" y="89117"/>
                  </a:lnTo>
                  <a:lnTo>
                    <a:pt x="118553" y="54348"/>
                  </a:lnTo>
                  <a:lnTo>
                    <a:pt x="165574" y="34197"/>
                  </a:lnTo>
                  <a:lnTo>
                    <a:pt x="215631" y="28546"/>
                  </a:lnTo>
                  <a:lnTo>
                    <a:pt x="240736" y="31121"/>
                  </a:lnTo>
                  <a:lnTo>
                    <a:pt x="288970" y="46998"/>
                  </a:lnTo>
                  <a:lnTo>
                    <a:pt x="331739" y="77079"/>
                  </a:lnTo>
                  <a:lnTo>
                    <a:pt x="365641" y="121246"/>
                  </a:lnTo>
                  <a:lnTo>
                    <a:pt x="387276" y="179381"/>
                  </a:lnTo>
                  <a:lnTo>
                    <a:pt x="392430" y="213650"/>
                  </a:lnTo>
                  <a:lnTo>
                    <a:pt x="392430" y="335183"/>
                  </a:lnTo>
                  <a:lnTo>
                    <a:pt x="395512" y="329930"/>
                  </a:lnTo>
                  <a:lnTo>
                    <a:pt x="408313" y="297920"/>
                  </a:lnTo>
                  <a:lnTo>
                    <a:pt x="416848" y="262192"/>
                  </a:lnTo>
                  <a:lnTo>
                    <a:pt x="420623" y="222794"/>
                  </a:lnTo>
                  <a:close/>
                </a:path>
                <a:path w="420624" h="446283">
                  <a:moveTo>
                    <a:pt x="392430" y="335183"/>
                  </a:moveTo>
                  <a:lnTo>
                    <a:pt x="392430" y="223556"/>
                  </a:lnTo>
                  <a:lnTo>
                    <a:pt x="391668" y="233462"/>
                  </a:lnTo>
                  <a:lnTo>
                    <a:pt x="386958" y="266905"/>
                  </a:lnTo>
                  <a:lnTo>
                    <a:pt x="366373" y="323966"/>
                  </a:lnTo>
                  <a:lnTo>
                    <a:pt x="333626" y="367757"/>
                  </a:lnTo>
                  <a:lnTo>
                    <a:pt x="291988" y="398073"/>
                  </a:lnTo>
                  <a:lnTo>
                    <a:pt x="244728" y="414709"/>
                  </a:lnTo>
                  <a:lnTo>
                    <a:pt x="220013" y="417833"/>
                  </a:lnTo>
                  <a:lnTo>
                    <a:pt x="195118" y="417460"/>
                  </a:lnTo>
                  <a:lnTo>
                    <a:pt x="146429" y="406120"/>
                  </a:lnTo>
                  <a:lnTo>
                    <a:pt x="101930" y="380486"/>
                  </a:lnTo>
                  <a:lnTo>
                    <a:pt x="64892" y="340351"/>
                  </a:lnTo>
                  <a:lnTo>
                    <a:pt x="38586" y="285511"/>
                  </a:lnTo>
                  <a:lnTo>
                    <a:pt x="29718" y="243368"/>
                  </a:lnTo>
                  <a:lnTo>
                    <a:pt x="28956" y="232700"/>
                  </a:lnTo>
                  <a:lnTo>
                    <a:pt x="28956" y="334968"/>
                  </a:lnTo>
                  <a:lnTo>
                    <a:pt x="64911" y="385455"/>
                  </a:lnTo>
                  <a:lnTo>
                    <a:pt x="113956" y="422651"/>
                  </a:lnTo>
                  <a:lnTo>
                    <a:pt x="169569" y="442629"/>
                  </a:lnTo>
                  <a:lnTo>
                    <a:pt x="198609" y="446283"/>
                  </a:lnTo>
                  <a:lnTo>
                    <a:pt x="227814" y="445779"/>
                  </a:lnTo>
                  <a:lnTo>
                    <a:pt x="284749" y="432493"/>
                  </a:lnTo>
                  <a:lnTo>
                    <a:pt x="336437" y="403160"/>
                  </a:lnTo>
                  <a:lnTo>
                    <a:pt x="378938" y="358173"/>
                  </a:lnTo>
                  <a:lnTo>
                    <a:pt x="392430" y="335183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5" name="object 50"/>
            <p:cNvSpPr txBox="1"/>
            <p:nvPr/>
          </p:nvSpPr>
          <p:spPr>
            <a:xfrm>
              <a:off x="6012428" y="3278414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36" name="object 51"/>
            <p:cNvSpPr/>
            <p:nvPr/>
          </p:nvSpPr>
          <p:spPr>
            <a:xfrm>
              <a:off x="6854882" y="3772952"/>
              <a:ext cx="172794" cy="660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7" name="object 52"/>
            <p:cNvSpPr/>
            <p:nvPr/>
          </p:nvSpPr>
          <p:spPr>
            <a:xfrm>
              <a:off x="6806960" y="3775551"/>
              <a:ext cx="343348" cy="15835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8" name="object 53"/>
            <p:cNvSpPr/>
            <p:nvPr/>
          </p:nvSpPr>
          <p:spPr>
            <a:xfrm>
              <a:off x="6787121" y="3759198"/>
              <a:ext cx="420624" cy="446176"/>
            </a:xfrm>
            <a:custGeom>
              <a:avLst/>
              <a:gdLst/>
              <a:ahLst/>
              <a:cxnLst/>
              <a:rect l="l" t="t" r="r" b="b"/>
              <a:pathLst>
                <a:path w="420624" h="446176">
                  <a:moveTo>
                    <a:pt x="289768" y="16294"/>
                  </a:moveTo>
                  <a:lnTo>
                    <a:pt x="267104" y="7983"/>
                  </a:lnTo>
                  <a:lnTo>
                    <a:pt x="238879" y="1986"/>
                  </a:lnTo>
                  <a:lnTo>
                    <a:pt x="210188" y="0"/>
                  </a:lnTo>
                  <a:lnTo>
                    <a:pt x="181499" y="2022"/>
                  </a:lnTo>
                  <a:lnTo>
                    <a:pt x="126003" y="18089"/>
                  </a:lnTo>
                  <a:lnTo>
                    <a:pt x="76144" y="50178"/>
                  </a:lnTo>
                  <a:lnTo>
                    <a:pt x="35670" y="98282"/>
                  </a:lnTo>
                  <a:lnTo>
                    <a:pt x="8332" y="162390"/>
                  </a:lnTo>
                  <a:lnTo>
                    <a:pt x="761" y="200444"/>
                  </a:lnTo>
                  <a:lnTo>
                    <a:pt x="0" y="211874"/>
                  </a:lnTo>
                  <a:lnTo>
                    <a:pt x="0" y="234734"/>
                  </a:lnTo>
                  <a:lnTo>
                    <a:pt x="762" y="246164"/>
                  </a:lnTo>
                  <a:lnTo>
                    <a:pt x="2286" y="257594"/>
                  </a:lnTo>
                  <a:lnTo>
                    <a:pt x="12217" y="296304"/>
                  </a:lnTo>
                  <a:lnTo>
                    <a:pt x="14490" y="301830"/>
                  </a:lnTo>
                  <a:lnTo>
                    <a:pt x="14490" y="219494"/>
                  </a:lnTo>
                  <a:lnTo>
                    <a:pt x="15830" y="194094"/>
                  </a:lnTo>
                  <a:lnTo>
                    <a:pt x="25508" y="155994"/>
                  </a:lnTo>
                  <a:lnTo>
                    <a:pt x="43038" y="117894"/>
                  </a:lnTo>
                  <a:lnTo>
                    <a:pt x="67600" y="79794"/>
                  </a:lnTo>
                  <a:lnTo>
                    <a:pt x="77208" y="79794"/>
                  </a:lnTo>
                  <a:lnTo>
                    <a:pt x="87477" y="67094"/>
                  </a:lnTo>
                  <a:lnTo>
                    <a:pt x="98375" y="54394"/>
                  </a:lnTo>
                  <a:lnTo>
                    <a:pt x="109872" y="54394"/>
                  </a:lnTo>
                  <a:lnTo>
                    <a:pt x="121937" y="41695"/>
                  </a:lnTo>
                  <a:lnTo>
                    <a:pt x="134542" y="41694"/>
                  </a:lnTo>
                  <a:lnTo>
                    <a:pt x="147655" y="28994"/>
                  </a:lnTo>
                  <a:lnTo>
                    <a:pt x="175283" y="28994"/>
                  </a:lnTo>
                  <a:lnTo>
                    <a:pt x="189738" y="16294"/>
                  </a:lnTo>
                  <a:lnTo>
                    <a:pt x="289768" y="16294"/>
                  </a:lnTo>
                  <a:close/>
                </a:path>
                <a:path w="420624" h="446176">
                  <a:moveTo>
                    <a:pt x="274903" y="435394"/>
                  </a:moveTo>
                  <a:lnTo>
                    <a:pt x="157470" y="435394"/>
                  </a:lnTo>
                  <a:lnTo>
                    <a:pt x="145241" y="422694"/>
                  </a:lnTo>
                  <a:lnTo>
                    <a:pt x="133393" y="422694"/>
                  </a:lnTo>
                  <a:lnTo>
                    <a:pt x="121938" y="409995"/>
                  </a:lnTo>
                  <a:lnTo>
                    <a:pt x="110882" y="409994"/>
                  </a:lnTo>
                  <a:lnTo>
                    <a:pt x="100239" y="397294"/>
                  </a:lnTo>
                  <a:lnTo>
                    <a:pt x="90017" y="397294"/>
                  </a:lnTo>
                  <a:lnTo>
                    <a:pt x="80227" y="384594"/>
                  </a:lnTo>
                  <a:lnTo>
                    <a:pt x="70878" y="371894"/>
                  </a:lnTo>
                  <a:lnTo>
                    <a:pt x="60960" y="371894"/>
                  </a:lnTo>
                  <a:lnTo>
                    <a:pt x="60960" y="359194"/>
                  </a:lnTo>
                  <a:lnTo>
                    <a:pt x="52590" y="359194"/>
                  </a:lnTo>
                  <a:lnTo>
                    <a:pt x="51828" y="346494"/>
                  </a:lnTo>
                  <a:lnTo>
                    <a:pt x="44208" y="346494"/>
                  </a:lnTo>
                  <a:lnTo>
                    <a:pt x="44208" y="333794"/>
                  </a:lnTo>
                  <a:lnTo>
                    <a:pt x="37338" y="333794"/>
                  </a:lnTo>
                  <a:lnTo>
                    <a:pt x="37338" y="321094"/>
                  </a:lnTo>
                  <a:lnTo>
                    <a:pt x="31254" y="321094"/>
                  </a:lnTo>
                  <a:lnTo>
                    <a:pt x="31254" y="308394"/>
                  </a:lnTo>
                  <a:lnTo>
                    <a:pt x="26682" y="308394"/>
                  </a:lnTo>
                  <a:lnTo>
                    <a:pt x="26682" y="295694"/>
                  </a:lnTo>
                  <a:lnTo>
                    <a:pt x="22110" y="295694"/>
                  </a:lnTo>
                  <a:lnTo>
                    <a:pt x="22110" y="282994"/>
                  </a:lnTo>
                  <a:lnTo>
                    <a:pt x="19050" y="282994"/>
                  </a:lnTo>
                  <a:lnTo>
                    <a:pt x="19050" y="270294"/>
                  </a:lnTo>
                  <a:lnTo>
                    <a:pt x="16764" y="270294"/>
                  </a:lnTo>
                  <a:lnTo>
                    <a:pt x="16764" y="257594"/>
                  </a:lnTo>
                  <a:lnTo>
                    <a:pt x="15240" y="257594"/>
                  </a:lnTo>
                  <a:lnTo>
                    <a:pt x="15240" y="244894"/>
                  </a:lnTo>
                  <a:lnTo>
                    <a:pt x="14490" y="244894"/>
                  </a:lnTo>
                  <a:lnTo>
                    <a:pt x="14490" y="301830"/>
                  </a:lnTo>
                  <a:lnTo>
                    <a:pt x="43943" y="360112"/>
                  </a:lnTo>
                  <a:lnTo>
                    <a:pt x="88194" y="406098"/>
                  </a:lnTo>
                  <a:lnTo>
                    <a:pt x="141021" y="434655"/>
                  </a:lnTo>
                  <a:lnTo>
                    <a:pt x="198473" y="446176"/>
                  </a:lnTo>
                  <a:lnTo>
                    <a:pt x="227699" y="445669"/>
                  </a:lnTo>
                  <a:lnTo>
                    <a:pt x="256601" y="441051"/>
                  </a:lnTo>
                  <a:lnTo>
                    <a:pt x="274903" y="435394"/>
                  </a:lnTo>
                  <a:close/>
                </a:path>
                <a:path w="420624" h="446176">
                  <a:moveTo>
                    <a:pt x="420623" y="222542"/>
                  </a:moveTo>
                  <a:lnTo>
                    <a:pt x="420623" y="211112"/>
                  </a:lnTo>
                  <a:lnTo>
                    <a:pt x="419862" y="200444"/>
                  </a:lnTo>
                  <a:lnTo>
                    <a:pt x="412244" y="162328"/>
                  </a:lnTo>
                  <a:lnTo>
                    <a:pt x="384827" y="98153"/>
                  </a:lnTo>
                  <a:lnTo>
                    <a:pt x="344294" y="50043"/>
                  </a:lnTo>
                  <a:lnTo>
                    <a:pt x="294394" y="17990"/>
                  </a:lnTo>
                  <a:lnTo>
                    <a:pt x="289768" y="16294"/>
                  </a:lnTo>
                  <a:lnTo>
                    <a:pt x="240942" y="16294"/>
                  </a:lnTo>
                  <a:lnTo>
                    <a:pt x="253836" y="28994"/>
                  </a:lnTo>
                  <a:lnTo>
                    <a:pt x="278551" y="28994"/>
                  </a:lnTo>
                  <a:lnTo>
                    <a:pt x="290339" y="41694"/>
                  </a:lnTo>
                  <a:lnTo>
                    <a:pt x="301726" y="41694"/>
                  </a:lnTo>
                  <a:lnTo>
                    <a:pt x="312695" y="54394"/>
                  </a:lnTo>
                  <a:lnTo>
                    <a:pt x="323229" y="54394"/>
                  </a:lnTo>
                  <a:lnTo>
                    <a:pt x="333312" y="67094"/>
                  </a:lnTo>
                  <a:lnTo>
                    <a:pt x="342926" y="79794"/>
                  </a:lnTo>
                  <a:lnTo>
                    <a:pt x="352818" y="79794"/>
                  </a:lnTo>
                  <a:lnTo>
                    <a:pt x="357390" y="92494"/>
                  </a:lnTo>
                  <a:lnTo>
                    <a:pt x="363486" y="92494"/>
                  </a:lnTo>
                  <a:lnTo>
                    <a:pt x="365010" y="105194"/>
                  </a:lnTo>
                  <a:lnTo>
                    <a:pt x="372630" y="105194"/>
                  </a:lnTo>
                  <a:lnTo>
                    <a:pt x="373392" y="117894"/>
                  </a:lnTo>
                  <a:lnTo>
                    <a:pt x="379476" y="117894"/>
                  </a:lnTo>
                  <a:lnTo>
                    <a:pt x="379476" y="130594"/>
                  </a:lnTo>
                  <a:lnTo>
                    <a:pt x="386346" y="130594"/>
                  </a:lnTo>
                  <a:lnTo>
                    <a:pt x="386346" y="143294"/>
                  </a:lnTo>
                  <a:lnTo>
                    <a:pt x="391680" y="143294"/>
                  </a:lnTo>
                  <a:lnTo>
                    <a:pt x="391680" y="155994"/>
                  </a:lnTo>
                  <a:lnTo>
                    <a:pt x="396240" y="155994"/>
                  </a:lnTo>
                  <a:lnTo>
                    <a:pt x="396240" y="168694"/>
                  </a:lnTo>
                  <a:lnTo>
                    <a:pt x="400050" y="168694"/>
                  </a:lnTo>
                  <a:lnTo>
                    <a:pt x="400050" y="181394"/>
                  </a:lnTo>
                  <a:lnTo>
                    <a:pt x="402336" y="181394"/>
                  </a:lnTo>
                  <a:lnTo>
                    <a:pt x="402336" y="194094"/>
                  </a:lnTo>
                  <a:lnTo>
                    <a:pt x="404634" y="194094"/>
                  </a:lnTo>
                  <a:lnTo>
                    <a:pt x="404634" y="206794"/>
                  </a:lnTo>
                  <a:lnTo>
                    <a:pt x="406158" y="206794"/>
                  </a:lnTo>
                  <a:lnTo>
                    <a:pt x="406158" y="303161"/>
                  </a:lnTo>
                  <a:lnTo>
                    <a:pt x="408338" y="297708"/>
                  </a:lnTo>
                  <a:lnTo>
                    <a:pt x="416865" y="261960"/>
                  </a:lnTo>
                  <a:lnTo>
                    <a:pt x="420623" y="222542"/>
                  </a:lnTo>
                  <a:close/>
                </a:path>
                <a:path w="420624" h="446176">
                  <a:moveTo>
                    <a:pt x="406158" y="303161"/>
                  </a:moveTo>
                  <a:lnTo>
                    <a:pt x="406158" y="206794"/>
                  </a:lnTo>
                  <a:lnTo>
                    <a:pt x="405396" y="244894"/>
                  </a:lnTo>
                  <a:lnTo>
                    <a:pt x="403915" y="257594"/>
                  </a:lnTo>
                  <a:lnTo>
                    <a:pt x="401500" y="270294"/>
                  </a:lnTo>
                  <a:lnTo>
                    <a:pt x="398180" y="282994"/>
                  </a:lnTo>
                  <a:lnTo>
                    <a:pt x="393982" y="308394"/>
                  </a:lnTo>
                  <a:lnTo>
                    <a:pt x="388935" y="321094"/>
                  </a:lnTo>
                  <a:lnTo>
                    <a:pt x="383065" y="333794"/>
                  </a:lnTo>
                  <a:lnTo>
                    <a:pt x="376402" y="346494"/>
                  </a:lnTo>
                  <a:lnTo>
                    <a:pt x="368971" y="346494"/>
                  </a:lnTo>
                  <a:lnTo>
                    <a:pt x="360803" y="359194"/>
                  </a:lnTo>
                  <a:lnTo>
                    <a:pt x="351923" y="371894"/>
                  </a:lnTo>
                  <a:lnTo>
                    <a:pt x="342360" y="384594"/>
                  </a:lnTo>
                  <a:lnTo>
                    <a:pt x="332142" y="397294"/>
                  </a:lnTo>
                  <a:lnTo>
                    <a:pt x="321296" y="397294"/>
                  </a:lnTo>
                  <a:lnTo>
                    <a:pt x="309850" y="409994"/>
                  </a:lnTo>
                  <a:lnTo>
                    <a:pt x="297833" y="422694"/>
                  </a:lnTo>
                  <a:lnTo>
                    <a:pt x="272193" y="422694"/>
                  </a:lnTo>
                  <a:lnTo>
                    <a:pt x="258625" y="435394"/>
                  </a:lnTo>
                  <a:lnTo>
                    <a:pt x="274903" y="435394"/>
                  </a:lnTo>
                  <a:lnTo>
                    <a:pt x="284683" y="432370"/>
                  </a:lnTo>
                  <a:lnTo>
                    <a:pt x="336418" y="403015"/>
                  </a:lnTo>
                  <a:lnTo>
                    <a:pt x="378952" y="357997"/>
                  </a:lnTo>
                  <a:lnTo>
                    <a:pt x="395536" y="329737"/>
                  </a:lnTo>
                  <a:lnTo>
                    <a:pt x="406158" y="303161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9" name="object 54"/>
            <p:cNvSpPr/>
            <p:nvPr/>
          </p:nvSpPr>
          <p:spPr>
            <a:xfrm>
              <a:off x="6801612" y="3772952"/>
              <a:ext cx="391668" cy="4191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0" name="object 55"/>
            <p:cNvSpPr/>
            <p:nvPr/>
          </p:nvSpPr>
          <p:spPr>
            <a:xfrm>
              <a:off x="6787121" y="3759198"/>
              <a:ext cx="420624" cy="446176"/>
            </a:xfrm>
            <a:custGeom>
              <a:avLst/>
              <a:gdLst/>
              <a:ahLst/>
              <a:cxnLst/>
              <a:rect l="l" t="t" r="r" b="b"/>
              <a:pathLst>
                <a:path w="420624" h="446176">
                  <a:moveTo>
                    <a:pt x="420623" y="222542"/>
                  </a:moveTo>
                  <a:lnTo>
                    <a:pt x="420623" y="211112"/>
                  </a:lnTo>
                  <a:lnTo>
                    <a:pt x="419862" y="200444"/>
                  </a:lnTo>
                  <a:lnTo>
                    <a:pt x="412244" y="162328"/>
                  </a:lnTo>
                  <a:lnTo>
                    <a:pt x="384827" y="98153"/>
                  </a:lnTo>
                  <a:lnTo>
                    <a:pt x="344294" y="50043"/>
                  </a:lnTo>
                  <a:lnTo>
                    <a:pt x="294394" y="17990"/>
                  </a:lnTo>
                  <a:lnTo>
                    <a:pt x="238879" y="1986"/>
                  </a:lnTo>
                  <a:lnTo>
                    <a:pt x="210188" y="0"/>
                  </a:lnTo>
                  <a:lnTo>
                    <a:pt x="181499" y="2022"/>
                  </a:lnTo>
                  <a:lnTo>
                    <a:pt x="126003" y="18089"/>
                  </a:lnTo>
                  <a:lnTo>
                    <a:pt x="76144" y="50178"/>
                  </a:lnTo>
                  <a:lnTo>
                    <a:pt x="35670" y="98282"/>
                  </a:lnTo>
                  <a:lnTo>
                    <a:pt x="8332" y="162390"/>
                  </a:lnTo>
                  <a:lnTo>
                    <a:pt x="761" y="200444"/>
                  </a:lnTo>
                  <a:lnTo>
                    <a:pt x="0" y="211874"/>
                  </a:lnTo>
                  <a:lnTo>
                    <a:pt x="0" y="234734"/>
                  </a:lnTo>
                  <a:lnTo>
                    <a:pt x="12217" y="296304"/>
                  </a:lnTo>
                  <a:lnTo>
                    <a:pt x="28194" y="333691"/>
                  </a:lnTo>
                  <a:lnTo>
                    <a:pt x="28194" y="222542"/>
                  </a:lnTo>
                  <a:lnTo>
                    <a:pt x="29718" y="202730"/>
                  </a:lnTo>
                  <a:lnTo>
                    <a:pt x="46867" y="138518"/>
                  </a:lnTo>
                  <a:lnTo>
                    <a:pt x="77476" y="89128"/>
                  </a:lnTo>
                  <a:lnTo>
                    <a:pt x="118085" y="54442"/>
                  </a:lnTo>
                  <a:lnTo>
                    <a:pt x="165233" y="34342"/>
                  </a:lnTo>
                  <a:lnTo>
                    <a:pt x="215460" y="28708"/>
                  </a:lnTo>
                  <a:lnTo>
                    <a:pt x="240646" y="31279"/>
                  </a:lnTo>
                  <a:lnTo>
                    <a:pt x="289004" y="47124"/>
                  </a:lnTo>
                  <a:lnTo>
                    <a:pt x="331789" y="77139"/>
                  </a:lnTo>
                  <a:lnTo>
                    <a:pt x="365542" y="121207"/>
                  </a:lnTo>
                  <a:lnTo>
                    <a:pt x="386803" y="179208"/>
                  </a:lnTo>
                  <a:lnTo>
                    <a:pt x="392430" y="223304"/>
                  </a:lnTo>
                  <a:lnTo>
                    <a:pt x="392430" y="335030"/>
                  </a:lnTo>
                  <a:lnTo>
                    <a:pt x="395536" y="329737"/>
                  </a:lnTo>
                  <a:lnTo>
                    <a:pt x="408338" y="297708"/>
                  </a:lnTo>
                  <a:lnTo>
                    <a:pt x="416865" y="261960"/>
                  </a:lnTo>
                  <a:lnTo>
                    <a:pt x="420623" y="222542"/>
                  </a:lnTo>
                  <a:close/>
                </a:path>
                <a:path w="420624" h="446176">
                  <a:moveTo>
                    <a:pt x="392430" y="335030"/>
                  </a:moveTo>
                  <a:lnTo>
                    <a:pt x="392430" y="223304"/>
                  </a:lnTo>
                  <a:lnTo>
                    <a:pt x="391668" y="233972"/>
                  </a:lnTo>
                  <a:lnTo>
                    <a:pt x="386803" y="267349"/>
                  </a:lnTo>
                  <a:lnTo>
                    <a:pt x="366083" y="324112"/>
                  </a:lnTo>
                  <a:lnTo>
                    <a:pt x="333291" y="367777"/>
                  </a:lnTo>
                  <a:lnTo>
                    <a:pt x="291691" y="398042"/>
                  </a:lnTo>
                  <a:lnTo>
                    <a:pt x="244526" y="414689"/>
                  </a:lnTo>
                  <a:lnTo>
                    <a:pt x="219870" y="417837"/>
                  </a:lnTo>
                  <a:lnTo>
                    <a:pt x="195037" y="417499"/>
                  </a:lnTo>
                  <a:lnTo>
                    <a:pt x="146465" y="406251"/>
                  </a:lnTo>
                  <a:lnTo>
                    <a:pt x="102051" y="380727"/>
                  </a:lnTo>
                  <a:lnTo>
                    <a:pt x="65037" y="340708"/>
                  </a:lnTo>
                  <a:lnTo>
                    <a:pt x="38663" y="285975"/>
                  </a:lnTo>
                  <a:lnTo>
                    <a:pt x="28194" y="222542"/>
                  </a:lnTo>
                  <a:lnTo>
                    <a:pt x="28194" y="333691"/>
                  </a:lnTo>
                  <a:lnTo>
                    <a:pt x="64750" y="385308"/>
                  </a:lnTo>
                  <a:lnTo>
                    <a:pt x="113783" y="422531"/>
                  </a:lnTo>
                  <a:lnTo>
                    <a:pt x="169416" y="442521"/>
                  </a:lnTo>
                  <a:lnTo>
                    <a:pt x="198473" y="446176"/>
                  </a:lnTo>
                  <a:lnTo>
                    <a:pt x="227699" y="445669"/>
                  </a:lnTo>
                  <a:lnTo>
                    <a:pt x="284683" y="432370"/>
                  </a:lnTo>
                  <a:lnTo>
                    <a:pt x="336418" y="403015"/>
                  </a:lnTo>
                  <a:lnTo>
                    <a:pt x="378952" y="357997"/>
                  </a:lnTo>
                  <a:lnTo>
                    <a:pt x="392430" y="335030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1" name="object 56"/>
            <p:cNvSpPr txBox="1"/>
            <p:nvPr/>
          </p:nvSpPr>
          <p:spPr>
            <a:xfrm>
              <a:off x="6927590" y="3836961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6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42" name="object 57"/>
            <p:cNvSpPr/>
            <p:nvPr/>
          </p:nvSpPr>
          <p:spPr>
            <a:xfrm>
              <a:off x="6787121" y="4737116"/>
              <a:ext cx="420624" cy="446296"/>
            </a:xfrm>
            <a:custGeom>
              <a:avLst/>
              <a:gdLst/>
              <a:ahLst/>
              <a:cxnLst/>
              <a:rect l="l" t="t" r="r" b="b"/>
              <a:pathLst>
                <a:path w="420624" h="446296">
                  <a:moveTo>
                    <a:pt x="289687" y="16276"/>
                  </a:moveTo>
                  <a:lnTo>
                    <a:pt x="266711" y="7888"/>
                  </a:lnTo>
                  <a:lnTo>
                    <a:pt x="238490" y="1937"/>
                  </a:lnTo>
                  <a:lnTo>
                    <a:pt x="209811" y="0"/>
                  </a:lnTo>
                  <a:lnTo>
                    <a:pt x="181143" y="2073"/>
                  </a:lnTo>
                  <a:lnTo>
                    <a:pt x="125706" y="18246"/>
                  </a:lnTo>
                  <a:lnTo>
                    <a:pt x="75924" y="50441"/>
                  </a:lnTo>
                  <a:lnTo>
                    <a:pt x="35537" y="98645"/>
                  </a:lnTo>
                  <a:lnTo>
                    <a:pt x="8289" y="162842"/>
                  </a:lnTo>
                  <a:lnTo>
                    <a:pt x="761" y="200934"/>
                  </a:lnTo>
                  <a:lnTo>
                    <a:pt x="0" y="212364"/>
                  </a:lnTo>
                  <a:lnTo>
                    <a:pt x="0" y="235224"/>
                  </a:lnTo>
                  <a:lnTo>
                    <a:pt x="762" y="246654"/>
                  </a:lnTo>
                  <a:lnTo>
                    <a:pt x="2286" y="257322"/>
                  </a:lnTo>
                  <a:lnTo>
                    <a:pt x="12111" y="296083"/>
                  </a:lnTo>
                  <a:lnTo>
                    <a:pt x="14490" y="301912"/>
                  </a:lnTo>
                  <a:lnTo>
                    <a:pt x="14490" y="219476"/>
                  </a:lnTo>
                  <a:lnTo>
                    <a:pt x="15887" y="194076"/>
                  </a:lnTo>
                  <a:lnTo>
                    <a:pt x="25816" y="155976"/>
                  </a:lnTo>
                  <a:lnTo>
                    <a:pt x="43707" y="117876"/>
                  </a:lnTo>
                  <a:lnTo>
                    <a:pt x="68719" y="79776"/>
                  </a:lnTo>
                  <a:lnTo>
                    <a:pt x="78495" y="79776"/>
                  </a:lnTo>
                  <a:lnTo>
                    <a:pt x="88938" y="67076"/>
                  </a:lnTo>
                  <a:lnTo>
                    <a:pt x="100017" y="54376"/>
                  </a:lnTo>
                  <a:lnTo>
                    <a:pt x="111702" y="54376"/>
                  </a:lnTo>
                  <a:lnTo>
                    <a:pt x="123961" y="41676"/>
                  </a:lnTo>
                  <a:lnTo>
                    <a:pt x="136763" y="28976"/>
                  </a:lnTo>
                  <a:lnTo>
                    <a:pt x="163874" y="28976"/>
                  </a:lnTo>
                  <a:lnTo>
                    <a:pt x="178120" y="16276"/>
                  </a:lnTo>
                  <a:lnTo>
                    <a:pt x="289687" y="16276"/>
                  </a:lnTo>
                  <a:close/>
                </a:path>
                <a:path w="420624" h="446296">
                  <a:moveTo>
                    <a:pt x="275257" y="435376"/>
                  </a:moveTo>
                  <a:lnTo>
                    <a:pt x="154427" y="435376"/>
                  </a:lnTo>
                  <a:lnTo>
                    <a:pt x="142237" y="422676"/>
                  </a:lnTo>
                  <a:lnTo>
                    <a:pt x="130417" y="422676"/>
                  </a:lnTo>
                  <a:lnTo>
                    <a:pt x="118989" y="409976"/>
                  </a:lnTo>
                  <a:lnTo>
                    <a:pt x="107979" y="409976"/>
                  </a:lnTo>
                  <a:lnTo>
                    <a:pt x="97410" y="397276"/>
                  </a:lnTo>
                  <a:lnTo>
                    <a:pt x="87306" y="397276"/>
                  </a:lnTo>
                  <a:lnTo>
                    <a:pt x="77692" y="384576"/>
                  </a:lnTo>
                  <a:lnTo>
                    <a:pt x="68592" y="371876"/>
                  </a:lnTo>
                  <a:lnTo>
                    <a:pt x="63258" y="371876"/>
                  </a:lnTo>
                  <a:lnTo>
                    <a:pt x="60960" y="359176"/>
                  </a:lnTo>
                  <a:lnTo>
                    <a:pt x="51828" y="359176"/>
                  </a:lnTo>
                  <a:lnTo>
                    <a:pt x="51828" y="346476"/>
                  </a:lnTo>
                  <a:lnTo>
                    <a:pt x="44208" y="346476"/>
                  </a:lnTo>
                  <a:lnTo>
                    <a:pt x="44208" y="333776"/>
                  </a:lnTo>
                  <a:lnTo>
                    <a:pt x="36576" y="333776"/>
                  </a:lnTo>
                  <a:lnTo>
                    <a:pt x="36576" y="321076"/>
                  </a:lnTo>
                  <a:lnTo>
                    <a:pt x="31254" y="321076"/>
                  </a:lnTo>
                  <a:lnTo>
                    <a:pt x="31254" y="308376"/>
                  </a:lnTo>
                  <a:lnTo>
                    <a:pt x="26682" y="308376"/>
                  </a:lnTo>
                  <a:lnTo>
                    <a:pt x="26682" y="295676"/>
                  </a:lnTo>
                  <a:lnTo>
                    <a:pt x="22110" y="295676"/>
                  </a:lnTo>
                  <a:lnTo>
                    <a:pt x="22110" y="282976"/>
                  </a:lnTo>
                  <a:lnTo>
                    <a:pt x="19050" y="282976"/>
                  </a:lnTo>
                  <a:lnTo>
                    <a:pt x="19050" y="270276"/>
                  </a:lnTo>
                  <a:lnTo>
                    <a:pt x="16764" y="270276"/>
                  </a:lnTo>
                  <a:lnTo>
                    <a:pt x="16764" y="257576"/>
                  </a:lnTo>
                  <a:lnTo>
                    <a:pt x="15240" y="257576"/>
                  </a:lnTo>
                  <a:lnTo>
                    <a:pt x="15240" y="244876"/>
                  </a:lnTo>
                  <a:lnTo>
                    <a:pt x="14490" y="244876"/>
                  </a:lnTo>
                  <a:lnTo>
                    <a:pt x="14490" y="301912"/>
                  </a:lnTo>
                  <a:lnTo>
                    <a:pt x="43707" y="360028"/>
                  </a:lnTo>
                  <a:lnTo>
                    <a:pt x="87816" y="406060"/>
                  </a:lnTo>
                  <a:lnTo>
                    <a:pt x="140586" y="434699"/>
                  </a:lnTo>
                  <a:lnTo>
                    <a:pt x="198026" y="446296"/>
                  </a:lnTo>
                  <a:lnTo>
                    <a:pt x="227261" y="445827"/>
                  </a:lnTo>
                  <a:lnTo>
                    <a:pt x="256180" y="441244"/>
                  </a:lnTo>
                  <a:lnTo>
                    <a:pt x="275257" y="435376"/>
                  </a:lnTo>
                  <a:close/>
                </a:path>
                <a:path w="420624" h="446296">
                  <a:moveTo>
                    <a:pt x="420623" y="223032"/>
                  </a:moveTo>
                  <a:lnTo>
                    <a:pt x="420623" y="211602"/>
                  </a:lnTo>
                  <a:lnTo>
                    <a:pt x="419862" y="200172"/>
                  </a:lnTo>
                  <a:lnTo>
                    <a:pt x="412144" y="162054"/>
                  </a:lnTo>
                  <a:lnTo>
                    <a:pt x="384576" y="97897"/>
                  </a:lnTo>
                  <a:lnTo>
                    <a:pt x="343949" y="49835"/>
                  </a:lnTo>
                  <a:lnTo>
                    <a:pt x="294006" y="17853"/>
                  </a:lnTo>
                  <a:lnTo>
                    <a:pt x="289687" y="16276"/>
                  </a:lnTo>
                  <a:lnTo>
                    <a:pt x="237583" y="16276"/>
                  </a:lnTo>
                  <a:lnTo>
                    <a:pt x="250559" y="28976"/>
                  </a:lnTo>
                  <a:lnTo>
                    <a:pt x="275421" y="28976"/>
                  </a:lnTo>
                  <a:lnTo>
                    <a:pt x="287284" y="41676"/>
                  </a:lnTo>
                  <a:lnTo>
                    <a:pt x="298753" y="41676"/>
                  </a:lnTo>
                  <a:lnTo>
                    <a:pt x="309816" y="54376"/>
                  </a:lnTo>
                  <a:lnTo>
                    <a:pt x="320460" y="54376"/>
                  </a:lnTo>
                  <a:lnTo>
                    <a:pt x="330676" y="67076"/>
                  </a:lnTo>
                  <a:lnTo>
                    <a:pt x="340450" y="67076"/>
                  </a:lnTo>
                  <a:lnTo>
                    <a:pt x="349770" y="79776"/>
                  </a:lnTo>
                  <a:lnTo>
                    <a:pt x="350532" y="79776"/>
                  </a:lnTo>
                  <a:lnTo>
                    <a:pt x="355866" y="92476"/>
                  </a:lnTo>
                  <a:lnTo>
                    <a:pt x="362712" y="92476"/>
                  </a:lnTo>
                  <a:lnTo>
                    <a:pt x="364236" y="105176"/>
                  </a:lnTo>
                  <a:lnTo>
                    <a:pt x="372630" y="105176"/>
                  </a:lnTo>
                  <a:lnTo>
                    <a:pt x="372630" y="117876"/>
                  </a:lnTo>
                  <a:lnTo>
                    <a:pt x="380238" y="117876"/>
                  </a:lnTo>
                  <a:lnTo>
                    <a:pt x="380238" y="130576"/>
                  </a:lnTo>
                  <a:lnTo>
                    <a:pt x="386346" y="130576"/>
                  </a:lnTo>
                  <a:lnTo>
                    <a:pt x="386346" y="143276"/>
                  </a:lnTo>
                  <a:lnTo>
                    <a:pt x="391680" y="143276"/>
                  </a:lnTo>
                  <a:lnTo>
                    <a:pt x="391680" y="155976"/>
                  </a:lnTo>
                  <a:lnTo>
                    <a:pt x="396240" y="155976"/>
                  </a:lnTo>
                  <a:lnTo>
                    <a:pt x="396240" y="168676"/>
                  </a:lnTo>
                  <a:lnTo>
                    <a:pt x="399288" y="168676"/>
                  </a:lnTo>
                  <a:lnTo>
                    <a:pt x="399288" y="181376"/>
                  </a:lnTo>
                  <a:lnTo>
                    <a:pt x="402336" y="181376"/>
                  </a:lnTo>
                  <a:lnTo>
                    <a:pt x="402336" y="194076"/>
                  </a:lnTo>
                  <a:lnTo>
                    <a:pt x="404634" y="194076"/>
                  </a:lnTo>
                  <a:lnTo>
                    <a:pt x="404634" y="206776"/>
                  </a:lnTo>
                  <a:lnTo>
                    <a:pt x="406158" y="206776"/>
                  </a:lnTo>
                  <a:lnTo>
                    <a:pt x="406158" y="303261"/>
                  </a:lnTo>
                  <a:lnTo>
                    <a:pt x="408218" y="298134"/>
                  </a:lnTo>
                  <a:lnTo>
                    <a:pt x="416804" y="262418"/>
                  </a:lnTo>
                  <a:lnTo>
                    <a:pt x="420623" y="223032"/>
                  </a:lnTo>
                  <a:close/>
                </a:path>
                <a:path w="420624" h="446296">
                  <a:moveTo>
                    <a:pt x="406158" y="303261"/>
                  </a:moveTo>
                  <a:lnTo>
                    <a:pt x="406158" y="206776"/>
                  </a:lnTo>
                  <a:lnTo>
                    <a:pt x="405396" y="244876"/>
                  </a:lnTo>
                  <a:lnTo>
                    <a:pt x="403943" y="257576"/>
                  </a:lnTo>
                  <a:lnTo>
                    <a:pt x="394181" y="295676"/>
                  </a:lnTo>
                  <a:lnTo>
                    <a:pt x="376876" y="333776"/>
                  </a:lnTo>
                  <a:lnTo>
                    <a:pt x="352755" y="371876"/>
                  </a:lnTo>
                  <a:lnTo>
                    <a:pt x="333244" y="397276"/>
                  </a:lnTo>
                  <a:lnTo>
                    <a:pt x="322540" y="397276"/>
                  </a:lnTo>
                  <a:lnTo>
                    <a:pt x="311239" y="409976"/>
                  </a:lnTo>
                  <a:lnTo>
                    <a:pt x="299369" y="409976"/>
                  </a:lnTo>
                  <a:lnTo>
                    <a:pt x="286955" y="422676"/>
                  </a:lnTo>
                  <a:lnTo>
                    <a:pt x="274026" y="422676"/>
                  </a:lnTo>
                  <a:lnTo>
                    <a:pt x="260607" y="435376"/>
                  </a:lnTo>
                  <a:lnTo>
                    <a:pt x="275421" y="435326"/>
                  </a:lnTo>
                  <a:lnTo>
                    <a:pt x="284288" y="432598"/>
                  </a:lnTo>
                  <a:lnTo>
                    <a:pt x="336094" y="403311"/>
                  </a:lnTo>
                  <a:lnTo>
                    <a:pt x="378723" y="358358"/>
                  </a:lnTo>
                  <a:lnTo>
                    <a:pt x="395360" y="330131"/>
                  </a:lnTo>
                  <a:lnTo>
                    <a:pt x="406158" y="303261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3" name="object 58"/>
            <p:cNvSpPr/>
            <p:nvPr/>
          </p:nvSpPr>
          <p:spPr>
            <a:xfrm>
              <a:off x="6801612" y="4750599"/>
              <a:ext cx="391668" cy="4191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4" name="object 59"/>
            <p:cNvSpPr/>
            <p:nvPr/>
          </p:nvSpPr>
          <p:spPr>
            <a:xfrm>
              <a:off x="6787121" y="4737116"/>
              <a:ext cx="420624" cy="446296"/>
            </a:xfrm>
            <a:custGeom>
              <a:avLst/>
              <a:gdLst/>
              <a:ahLst/>
              <a:cxnLst/>
              <a:rect l="l" t="t" r="r" b="b"/>
              <a:pathLst>
                <a:path w="420624" h="446296">
                  <a:moveTo>
                    <a:pt x="420623" y="223032"/>
                  </a:moveTo>
                  <a:lnTo>
                    <a:pt x="420623" y="211602"/>
                  </a:lnTo>
                  <a:lnTo>
                    <a:pt x="419862" y="200172"/>
                  </a:lnTo>
                  <a:lnTo>
                    <a:pt x="412144" y="162054"/>
                  </a:lnTo>
                  <a:lnTo>
                    <a:pt x="384576" y="97897"/>
                  </a:lnTo>
                  <a:lnTo>
                    <a:pt x="343949" y="49835"/>
                  </a:lnTo>
                  <a:lnTo>
                    <a:pt x="294006" y="17853"/>
                  </a:lnTo>
                  <a:lnTo>
                    <a:pt x="238490" y="1937"/>
                  </a:lnTo>
                  <a:lnTo>
                    <a:pt x="209811" y="0"/>
                  </a:lnTo>
                  <a:lnTo>
                    <a:pt x="181143" y="2073"/>
                  </a:lnTo>
                  <a:lnTo>
                    <a:pt x="125706" y="18246"/>
                  </a:lnTo>
                  <a:lnTo>
                    <a:pt x="75924" y="50441"/>
                  </a:lnTo>
                  <a:lnTo>
                    <a:pt x="35537" y="98645"/>
                  </a:lnTo>
                  <a:lnTo>
                    <a:pt x="8289" y="162842"/>
                  </a:lnTo>
                  <a:lnTo>
                    <a:pt x="761" y="200934"/>
                  </a:lnTo>
                  <a:lnTo>
                    <a:pt x="0" y="212364"/>
                  </a:lnTo>
                  <a:lnTo>
                    <a:pt x="0" y="235224"/>
                  </a:lnTo>
                  <a:lnTo>
                    <a:pt x="12111" y="296083"/>
                  </a:lnTo>
                  <a:lnTo>
                    <a:pt x="28194" y="333868"/>
                  </a:lnTo>
                  <a:lnTo>
                    <a:pt x="28194" y="223032"/>
                  </a:lnTo>
                  <a:lnTo>
                    <a:pt x="29718" y="202458"/>
                  </a:lnTo>
                  <a:lnTo>
                    <a:pt x="46907" y="138327"/>
                  </a:lnTo>
                  <a:lnTo>
                    <a:pt x="77533" y="88997"/>
                  </a:lnTo>
                  <a:lnTo>
                    <a:pt x="118142" y="54351"/>
                  </a:lnTo>
                  <a:lnTo>
                    <a:pt x="165277" y="34271"/>
                  </a:lnTo>
                  <a:lnTo>
                    <a:pt x="215484" y="28641"/>
                  </a:lnTo>
                  <a:lnTo>
                    <a:pt x="240659" y="31208"/>
                  </a:lnTo>
                  <a:lnTo>
                    <a:pt x="288996" y="47032"/>
                  </a:lnTo>
                  <a:lnTo>
                    <a:pt x="331766" y="77012"/>
                  </a:lnTo>
                  <a:lnTo>
                    <a:pt x="365515" y="121031"/>
                  </a:lnTo>
                  <a:lnTo>
                    <a:pt x="386789" y="178972"/>
                  </a:lnTo>
                  <a:lnTo>
                    <a:pt x="392430" y="223794"/>
                  </a:lnTo>
                  <a:lnTo>
                    <a:pt x="392430" y="335103"/>
                  </a:lnTo>
                  <a:lnTo>
                    <a:pt x="395360" y="330131"/>
                  </a:lnTo>
                  <a:lnTo>
                    <a:pt x="408218" y="298134"/>
                  </a:lnTo>
                  <a:lnTo>
                    <a:pt x="416804" y="262418"/>
                  </a:lnTo>
                  <a:lnTo>
                    <a:pt x="420623" y="223032"/>
                  </a:lnTo>
                  <a:close/>
                </a:path>
                <a:path w="420624" h="446296">
                  <a:moveTo>
                    <a:pt x="392430" y="335103"/>
                  </a:moveTo>
                  <a:lnTo>
                    <a:pt x="392430" y="223794"/>
                  </a:lnTo>
                  <a:lnTo>
                    <a:pt x="391668" y="233700"/>
                  </a:lnTo>
                  <a:lnTo>
                    <a:pt x="386920" y="267044"/>
                  </a:lnTo>
                  <a:lnTo>
                    <a:pt x="366262" y="323959"/>
                  </a:lnTo>
                  <a:lnTo>
                    <a:pt x="333448" y="367666"/>
                  </a:lnTo>
                  <a:lnTo>
                    <a:pt x="291754" y="397950"/>
                  </a:lnTo>
                  <a:lnTo>
                    <a:pt x="244455" y="414596"/>
                  </a:lnTo>
                  <a:lnTo>
                    <a:pt x="219727" y="417737"/>
                  </a:lnTo>
                  <a:lnTo>
                    <a:pt x="194826" y="417388"/>
                  </a:lnTo>
                  <a:lnTo>
                    <a:pt x="146143" y="406112"/>
                  </a:lnTo>
                  <a:lnTo>
                    <a:pt x="101679" y="380552"/>
                  </a:lnTo>
                  <a:lnTo>
                    <a:pt x="64712" y="340494"/>
                  </a:lnTo>
                  <a:lnTo>
                    <a:pt x="38515" y="285721"/>
                  </a:lnTo>
                  <a:lnTo>
                    <a:pt x="28194" y="223032"/>
                  </a:lnTo>
                  <a:lnTo>
                    <a:pt x="28194" y="333868"/>
                  </a:lnTo>
                  <a:lnTo>
                    <a:pt x="64418" y="385227"/>
                  </a:lnTo>
                  <a:lnTo>
                    <a:pt x="113370" y="422535"/>
                  </a:lnTo>
                  <a:lnTo>
                    <a:pt x="168970" y="442603"/>
                  </a:lnTo>
                  <a:lnTo>
                    <a:pt x="198026" y="446296"/>
                  </a:lnTo>
                  <a:lnTo>
                    <a:pt x="227261" y="445827"/>
                  </a:lnTo>
                  <a:lnTo>
                    <a:pt x="284288" y="432598"/>
                  </a:lnTo>
                  <a:lnTo>
                    <a:pt x="336094" y="403311"/>
                  </a:lnTo>
                  <a:lnTo>
                    <a:pt x="378723" y="358358"/>
                  </a:lnTo>
                  <a:lnTo>
                    <a:pt x="392430" y="335103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5" name="object 60"/>
            <p:cNvSpPr/>
            <p:nvPr/>
          </p:nvSpPr>
          <p:spPr>
            <a:xfrm>
              <a:off x="4905802" y="4750599"/>
              <a:ext cx="163037" cy="5359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6" name="object 61"/>
            <p:cNvSpPr/>
            <p:nvPr/>
          </p:nvSpPr>
          <p:spPr>
            <a:xfrm>
              <a:off x="4826508" y="4737216"/>
              <a:ext cx="420623" cy="446191"/>
            </a:xfrm>
            <a:custGeom>
              <a:avLst/>
              <a:gdLst/>
              <a:ahLst/>
              <a:cxnLst/>
              <a:rect l="l" t="t" r="r" b="b"/>
              <a:pathLst>
                <a:path w="420623" h="446191">
                  <a:moveTo>
                    <a:pt x="289640" y="16176"/>
                  </a:moveTo>
                  <a:lnTo>
                    <a:pt x="266963" y="7907"/>
                  </a:lnTo>
                  <a:lnTo>
                    <a:pt x="238673" y="1948"/>
                  </a:lnTo>
                  <a:lnTo>
                    <a:pt x="209907" y="0"/>
                  </a:lnTo>
                  <a:lnTo>
                    <a:pt x="181141" y="2060"/>
                  </a:lnTo>
                  <a:lnTo>
                    <a:pt x="125514" y="18204"/>
                  </a:lnTo>
                  <a:lnTo>
                    <a:pt x="75598" y="50371"/>
                  </a:lnTo>
                  <a:lnTo>
                    <a:pt x="35197" y="98553"/>
                  </a:lnTo>
                  <a:lnTo>
                    <a:pt x="8117" y="162741"/>
                  </a:lnTo>
                  <a:lnTo>
                    <a:pt x="761" y="200834"/>
                  </a:lnTo>
                  <a:lnTo>
                    <a:pt x="0" y="212264"/>
                  </a:lnTo>
                  <a:lnTo>
                    <a:pt x="0" y="235124"/>
                  </a:lnTo>
                  <a:lnTo>
                    <a:pt x="762" y="246554"/>
                  </a:lnTo>
                  <a:lnTo>
                    <a:pt x="2286" y="257222"/>
                  </a:lnTo>
                  <a:lnTo>
                    <a:pt x="12019" y="295945"/>
                  </a:lnTo>
                  <a:lnTo>
                    <a:pt x="14478" y="302000"/>
                  </a:lnTo>
                  <a:lnTo>
                    <a:pt x="14478" y="206676"/>
                  </a:lnTo>
                  <a:lnTo>
                    <a:pt x="15925" y="193976"/>
                  </a:lnTo>
                  <a:lnTo>
                    <a:pt x="26054" y="155876"/>
                  </a:lnTo>
                  <a:lnTo>
                    <a:pt x="44160" y="117776"/>
                  </a:lnTo>
                  <a:lnTo>
                    <a:pt x="69342" y="79676"/>
                  </a:lnTo>
                  <a:lnTo>
                    <a:pt x="79151" y="66976"/>
                  </a:lnTo>
                  <a:lnTo>
                    <a:pt x="89614" y="66976"/>
                  </a:lnTo>
                  <a:lnTo>
                    <a:pt x="100695" y="54276"/>
                  </a:lnTo>
                  <a:lnTo>
                    <a:pt x="112362" y="41576"/>
                  </a:lnTo>
                  <a:lnTo>
                    <a:pt x="124581" y="41576"/>
                  </a:lnTo>
                  <a:lnTo>
                    <a:pt x="137318" y="28876"/>
                  </a:lnTo>
                  <a:lnTo>
                    <a:pt x="164215" y="28876"/>
                  </a:lnTo>
                  <a:lnTo>
                    <a:pt x="178308" y="16176"/>
                  </a:lnTo>
                  <a:lnTo>
                    <a:pt x="289640" y="16176"/>
                  </a:lnTo>
                  <a:close/>
                </a:path>
                <a:path w="420623" h="446191">
                  <a:moveTo>
                    <a:pt x="274999" y="435276"/>
                  </a:moveTo>
                  <a:lnTo>
                    <a:pt x="153226" y="435276"/>
                  </a:lnTo>
                  <a:lnTo>
                    <a:pt x="141176" y="422576"/>
                  </a:lnTo>
                  <a:lnTo>
                    <a:pt x="129510" y="422576"/>
                  </a:lnTo>
                  <a:lnTo>
                    <a:pt x="118229" y="409876"/>
                  </a:lnTo>
                  <a:lnTo>
                    <a:pt x="107333" y="409876"/>
                  </a:lnTo>
                  <a:lnTo>
                    <a:pt x="96822" y="397176"/>
                  </a:lnTo>
                  <a:lnTo>
                    <a:pt x="86699" y="397176"/>
                  </a:lnTo>
                  <a:lnTo>
                    <a:pt x="76962" y="384476"/>
                  </a:lnTo>
                  <a:lnTo>
                    <a:pt x="76200" y="384476"/>
                  </a:lnTo>
                  <a:lnTo>
                    <a:pt x="67056" y="371776"/>
                  </a:lnTo>
                  <a:lnTo>
                    <a:pt x="62484" y="371776"/>
                  </a:lnTo>
                  <a:lnTo>
                    <a:pt x="59436" y="359076"/>
                  </a:lnTo>
                  <a:lnTo>
                    <a:pt x="52578" y="359076"/>
                  </a:lnTo>
                  <a:lnTo>
                    <a:pt x="51816" y="346376"/>
                  </a:lnTo>
                  <a:lnTo>
                    <a:pt x="43434" y="346376"/>
                  </a:lnTo>
                  <a:lnTo>
                    <a:pt x="43434" y="333676"/>
                  </a:lnTo>
                  <a:lnTo>
                    <a:pt x="36576" y="333676"/>
                  </a:lnTo>
                  <a:lnTo>
                    <a:pt x="36576" y="320976"/>
                  </a:lnTo>
                  <a:lnTo>
                    <a:pt x="31242" y="320976"/>
                  </a:lnTo>
                  <a:lnTo>
                    <a:pt x="31242" y="308276"/>
                  </a:lnTo>
                  <a:lnTo>
                    <a:pt x="25908" y="308276"/>
                  </a:lnTo>
                  <a:lnTo>
                    <a:pt x="25908" y="295576"/>
                  </a:lnTo>
                  <a:lnTo>
                    <a:pt x="22098" y="295576"/>
                  </a:lnTo>
                  <a:lnTo>
                    <a:pt x="22098" y="282876"/>
                  </a:lnTo>
                  <a:lnTo>
                    <a:pt x="19050" y="282876"/>
                  </a:lnTo>
                  <a:lnTo>
                    <a:pt x="19050" y="270176"/>
                  </a:lnTo>
                  <a:lnTo>
                    <a:pt x="16764" y="270176"/>
                  </a:lnTo>
                  <a:lnTo>
                    <a:pt x="16764" y="257476"/>
                  </a:lnTo>
                  <a:lnTo>
                    <a:pt x="15240" y="257476"/>
                  </a:lnTo>
                  <a:lnTo>
                    <a:pt x="15240" y="244776"/>
                  </a:lnTo>
                  <a:lnTo>
                    <a:pt x="14478" y="244776"/>
                  </a:lnTo>
                  <a:lnTo>
                    <a:pt x="14478" y="302000"/>
                  </a:lnTo>
                  <a:lnTo>
                    <a:pt x="43434" y="359817"/>
                  </a:lnTo>
                  <a:lnTo>
                    <a:pt x="87460" y="405885"/>
                  </a:lnTo>
                  <a:lnTo>
                    <a:pt x="140159" y="434552"/>
                  </a:lnTo>
                  <a:lnTo>
                    <a:pt x="197567" y="446191"/>
                  </a:lnTo>
                  <a:lnTo>
                    <a:pt x="226799" y="445746"/>
                  </a:lnTo>
                  <a:lnTo>
                    <a:pt x="255725" y="441187"/>
                  </a:lnTo>
                  <a:lnTo>
                    <a:pt x="274999" y="435276"/>
                  </a:lnTo>
                  <a:close/>
                </a:path>
                <a:path w="420623" h="446191">
                  <a:moveTo>
                    <a:pt x="420623" y="222932"/>
                  </a:moveTo>
                  <a:lnTo>
                    <a:pt x="411735" y="161993"/>
                  </a:lnTo>
                  <a:lnTo>
                    <a:pt x="384640" y="97890"/>
                  </a:lnTo>
                  <a:lnTo>
                    <a:pt x="344228" y="49855"/>
                  </a:lnTo>
                  <a:lnTo>
                    <a:pt x="294303" y="17877"/>
                  </a:lnTo>
                  <a:lnTo>
                    <a:pt x="289640" y="16176"/>
                  </a:lnTo>
                  <a:lnTo>
                    <a:pt x="233313" y="16176"/>
                  </a:lnTo>
                  <a:lnTo>
                    <a:pt x="246392" y="28876"/>
                  </a:lnTo>
                  <a:lnTo>
                    <a:pt x="283411" y="28876"/>
                  </a:lnTo>
                  <a:lnTo>
                    <a:pt x="294983" y="41576"/>
                  </a:lnTo>
                  <a:lnTo>
                    <a:pt x="306156" y="41576"/>
                  </a:lnTo>
                  <a:lnTo>
                    <a:pt x="316922" y="54276"/>
                  </a:lnTo>
                  <a:lnTo>
                    <a:pt x="327274" y="66976"/>
                  </a:lnTo>
                  <a:lnTo>
                    <a:pt x="337201" y="66976"/>
                  </a:lnTo>
                  <a:lnTo>
                    <a:pt x="346697" y="79676"/>
                  </a:lnTo>
                  <a:lnTo>
                    <a:pt x="347459" y="79676"/>
                  </a:lnTo>
                  <a:lnTo>
                    <a:pt x="354330" y="92376"/>
                  </a:lnTo>
                  <a:lnTo>
                    <a:pt x="363474" y="92376"/>
                  </a:lnTo>
                  <a:lnTo>
                    <a:pt x="363474" y="105076"/>
                  </a:lnTo>
                  <a:lnTo>
                    <a:pt x="372618" y="105076"/>
                  </a:lnTo>
                  <a:lnTo>
                    <a:pt x="372618" y="117776"/>
                  </a:lnTo>
                  <a:lnTo>
                    <a:pt x="380225" y="117776"/>
                  </a:lnTo>
                  <a:lnTo>
                    <a:pt x="380225" y="130476"/>
                  </a:lnTo>
                  <a:lnTo>
                    <a:pt x="386321" y="130476"/>
                  </a:lnTo>
                  <a:lnTo>
                    <a:pt x="386321" y="143176"/>
                  </a:lnTo>
                  <a:lnTo>
                    <a:pt x="391668" y="143176"/>
                  </a:lnTo>
                  <a:lnTo>
                    <a:pt x="391668" y="155876"/>
                  </a:lnTo>
                  <a:lnTo>
                    <a:pt x="396227" y="155876"/>
                  </a:lnTo>
                  <a:lnTo>
                    <a:pt x="396227" y="168576"/>
                  </a:lnTo>
                  <a:lnTo>
                    <a:pt x="399275" y="168576"/>
                  </a:lnTo>
                  <a:lnTo>
                    <a:pt x="399275" y="181276"/>
                  </a:lnTo>
                  <a:lnTo>
                    <a:pt x="402336" y="181276"/>
                  </a:lnTo>
                  <a:lnTo>
                    <a:pt x="402336" y="193976"/>
                  </a:lnTo>
                  <a:lnTo>
                    <a:pt x="404609" y="193976"/>
                  </a:lnTo>
                  <a:lnTo>
                    <a:pt x="404609" y="206676"/>
                  </a:lnTo>
                  <a:lnTo>
                    <a:pt x="405371" y="206676"/>
                  </a:lnTo>
                  <a:lnTo>
                    <a:pt x="405371" y="219376"/>
                  </a:lnTo>
                  <a:lnTo>
                    <a:pt x="406133" y="219376"/>
                  </a:lnTo>
                  <a:lnTo>
                    <a:pt x="406133" y="302881"/>
                  </a:lnTo>
                  <a:lnTo>
                    <a:pt x="408059" y="298110"/>
                  </a:lnTo>
                  <a:lnTo>
                    <a:pt x="416721" y="262363"/>
                  </a:lnTo>
                  <a:lnTo>
                    <a:pt x="420623" y="222932"/>
                  </a:lnTo>
                  <a:close/>
                </a:path>
                <a:path w="420623" h="446191">
                  <a:moveTo>
                    <a:pt x="406133" y="302881"/>
                  </a:moveTo>
                  <a:lnTo>
                    <a:pt x="406133" y="219376"/>
                  </a:lnTo>
                  <a:lnTo>
                    <a:pt x="405371" y="244776"/>
                  </a:lnTo>
                  <a:lnTo>
                    <a:pt x="404021" y="257476"/>
                  </a:lnTo>
                  <a:lnTo>
                    <a:pt x="394472" y="295576"/>
                  </a:lnTo>
                  <a:lnTo>
                    <a:pt x="377257" y="333676"/>
                  </a:lnTo>
                  <a:lnTo>
                    <a:pt x="353126" y="371776"/>
                  </a:lnTo>
                  <a:lnTo>
                    <a:pt x="333568" y="397176"/>
                  </a:lnTo>
                  <a:lnTo>
                    <a:pt x="322832" y="397176"/>
                  </a:lnTo>
                  <a:lnTo>
                    <a:pt x="311494" y="409876"/>
                  </a:lnTo>
                  <a:lnTo>
                    <a:pt x="299583" y="409876"/>
                  </a:lnTo>
                  <a:lnTo>
                    <a:pt x="287125" y="422576"/>
                  </a:lnTo>
                  <a:lnTo>
                    <a:pt x="274151" y="422576"/>
                  </a:lnTo>
                  <a:lnTo>
                    <a:pt x="260686" y="435276"/>
                  </a:lnTo>
                  <a:lnTo>
                    <a:pt x="274999" y="435276"/>
                  </a:lnTo>
                  <a:lnTo>
                    <a:pt x="310677" y="419919"/>
                  </a:lnTo>
                  <a:lnTo>
                    <a:pt x="358466" y="382772"/>
                  </a:lnTo>
                  <a:lnTo>
                    <a:pt x="395133" y="330126"/>
                  </a:lnTo>
                  <a:lnTo>
                    <a:pt x="406133" y="302881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7" name="object 62"/>
            <p:cNvSpPr/>
            <p:nvPr/>
          </p:nvSpPr>
          <p:spPr>
            <a:xfrm>
              <a:off x="4840224" y="4750599"/>
              <a:ext cx="392417" cy="4191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8" name="object 63"/>
            <p:cNvSpPr/>
            <p:nvPr/>
          </p:nvSpPr>
          <p:spPr>
            <a:xfrm>
              <a:off x="4826508" y="4737216"/>
              <a:ext cx="420623" cy="446191"/>
            </a:xfrm>
            <a:custGeom>
              <a:avLst/>
              <a:gdLst/>
              <a:ahLst/>
              <a:cxnLst/>
              <a:rect l="l" t="t" r="r" b="b"/>
              <a:pathLst>
                <a:path w="420623" h="446191">
                  <a:moveTo>
                    <a:pt x="420623" y="222932"/>
                  </a:moveTo>
                  <a:lnTo>
                    <a:pt x="411735" y="161993"/>
                  </a:lnTo>
                  <a:lnTo>
                    <a:pt x="384640" y="97890"/>
                  </a:lnTo>
                  <a:lnTo>
                    <a:pt x="344228" y="49855"/>
                  </a:lnTo>
                  <a:lnTo>
                    <a:pt x="294303" y="17877"/>
                  </a:lnTo>
                  <a:lnTo>
                    <a:pt x="238673" y="1948"/>
                  </a:lnTo>
                  <a:lnTo>
                    <a:pt x="209907" y="0"/>
                  </a:lnTo>
                  <a:lnTo>
                    <a:pt x="181141" y="2060"/>
                  </a:lnTo>
                  <a:lnTo>
                    <a:pt x="125514" y="18204"/>
                  </a:lnTo>
                  <a:lnTo>
                    <a:pt x="75598" y="50371"/>
                  </a:lnTo>
                  <a:lnTo>
                    <a:pt x="35197" y="98553"/>
                  </a:lnTo>
                  <a:lnTo>
                    <a:pt x="8117" y="162741"/>
                  </a:lnTo>
                  <a:lnTo>
                    <a:pt x="761" y="200834"/>
                  </a:lnTo>
                  <a:lnTo>
                    <a:pt x="0" y="212264"/>
                  </a:lnTo>
                  <a:lnTo>
                    <a:pt x="0" y="235124"/>
                  </a:lnTo>
                  <a:lnTo>
                    <a:pt x="12019" y="295945"/>
                  </a:lnTo>
                  <a:lnTo>
                    <a:pt x="28194" y="334012"/>
                  </a:lnTo>
                  <a:lnTo>
                    <a:pt x="28194" y="222932"/>
                  </a:lnTo>
                  <a:lnTo>
                    <a:pt x="28956" y="213026"/>
                  </a:lnTo>
                  <a:lnTo>
                    <a:pt x="28956" y="202358"/>
                  </a:lnTo>
                  <a:lnTo>
                    <a:pt x="35967" y="168370"/>
                  </a:lnTo>
                  <a:lnTo>
                    <a:pt x="60727" y="111571"/>
                  </a:lnTo>
                  <a:lnTo>
                    <a:pt x="96968" y="69569"/>
                  </a:lnTo>
                  <a:lnTo>
                    <a:pt x="141292" y="42232"/>
                  </a:lnTo>
                  <a:lnTo>
                    <a:pt x="190300" y="29432"/>
                  </a:lnTo>
                  <a:lnTo>
                    <a:pt x="215498" y="28441"/>
                  </a:lnTo>
                  <a:lnTo>
                    <a:pt x="240592" y="31036"/>
                  </a:lnTo>
                  <a:lnTo>
                    <a:pt x="288770" y="46915"/>
                  </a:lnTo>
                  <a:lnTo>
                    <a:pt x="331434" y="76939"/>
                  </a:lnTo>
                  <a:lnTo>
                    <a:pt x="365186" y="120977"/>
                  </a:lnTo>
                  <a:lnTo>
                    <a:pt x="386626" y="178899"/>
                  </a:lnTo>
                  <a:lnTo>
                    <a:pt x="391668" y="213026"/>
                  </a:lnTo>
                  <a:lnTo>
                    <a:pt x="391668" y="335986"/>
                  </a:lnTo>
                  <a:lnTo>
                    <a:pt x="395133" y="330126"/>
                  </a:lnTo>
                  <a:lnTo>
                    <a:pt x="408059" y="298110"/>
                  </a:lnTo>
                  <a:lnTo>
                    <a:pt x="416721" y="262363"/>
                  </a:lnTo>
                  <a:lnTo>
                    <a:pt x="420623" y="222932"/>
                  </a:lnTo>
                  <a:close/>
                </a:path>
                <a:path w="420623" h="446191">
                  <a:moveTo>
                    <a:pt x="391668" y="335986"/>
                  </a:moveTo>
                  <a:lnTo>
                    <a:pt x="391668" y="233600"/>
                  </a:lnTo>
                  <a:lnTo>
                    <a:pt x="386750" y="266960"/>
                  </a:lnTo>
                  <a:lnTo>
                    <a:pt x="378019" y="297071"/>
                  </a:lnTo>
                  <a:lnTo>
                    <a:pt x="350732" y="347437"/>
                  </a:lnTo>
                  <a:lnTo>
                    <a:pt x="313048" y="384481"/>
                  </a:lnTo>
                  <a:lnTo>
                    <a:pt x="268211" y="407988"/>
                  </a:lnTo>
                  <a:lnTo>
                    <a:pt x="219460" y="417742"/>
                  </a:lnTo>
                  <a:lnTo>
                    <a:pt x="194631" y="417394"/>
                  </a:lnTo>
                  <a:lnTo>
                    <a:pt x="146090" y="406113"/>
                  </a:lnTo>
                  <a:lnTo>
                    <a:pt x="101740" y="380538"/>
                  </a:lnTo>
                  <a:lnTo>
                    <a:pt x="64824" y="340454"/>
                  </a:lnTo>
                  <a:lnTo>
                    <a:pt x="38584" y="285644"/>
                  </a:lnTo>
                  <a:lnTo>
                    <a:pt x="28956" y="242744"/>
                  </a:lnTo>
                  <a:lnTo>
                    <a:pt x="28194" y="232838"/>
                  </a:lnTo>
                  <a:lnTo>
                    <a:pt x="28194" y="334012"/>
                  </a:lnTo>
                  <a:lnTo>
                    <a:pt x="64114" y="385048"/>
                  </a:lnTo>
                  <a:lnTo>
                    <a:pt x="112974" y="422371"/>
                  </a:lnTo>
                  <a:lnTo>
                    <a:pt x="168522" y="442476"/>
                  </a:lnTo>
                  <a:lnTo>
                    <a:pt x="197567" y="446191"/>
                  </a:lnTo>
                  <a:lnTo>
                    <a:pt x="226799" y="445746"/>
                  </a:lnTo>
                  <a:lnTo>
                    <a:pt x="283849" y="432562"/>
                  </a:lnTo>
                  <a:lnTo>
                    <a:pt x="335714" y="403307"/>
                  </a:lnTo>
                  <a:lnTo>
                    <a:pt x="378437" y="358362"/>
                  </a:lnTo>
                  <a:lnTo>
                    <a:pt x="391668" y="335986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9" name="object 64"/>
            <p:cNvSpPr/>
            <p:nvPr/>
          </p:nvSpPr>
          <p:spPr>
            <a:xfrm>
              <a:off x="5232642" y="4960530"/>
              <a:ext cx="1568958" cy="0"/>
            </a:xfrm>
            <a:custGeom>
              <a:avLst/>
              <a:gdLst/>
              <a:ahLst/>
              <a:cxnLst/>
              <a:rect l="l" t="t" r="r" b="b"/>
              <a:pathLst>
                <a:path w="1568958">
                  <a:moveTo>
                    <a:pt x="1568958" y="0"/>
                  </a:moveTo>
                  <a:lnTo>
                    <a:pt x="0" y="0"/>
                  </a:lnTo>
                </a:path>
              </a:pathLst>
            </a:custGeom>
            <a:ln w="26416">
              <a:solidFill>
                <a:srgbClr val="2F2B2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0" name="object 65"/>
            <p:cNvSpPr/>
            <p:nvPr/>
          </p:nvSpPr>
          <p:spPr>
            <a:xfrm>
              <a:off x="6271260" y="3413288"/>
              <a:ext cx="595122" cy="431291"/>
            </a:xfrm>
            <a:custGeom>
              <a:avLst/>
              <a:gdLst/>
              <a:ahLst/>
              <a:cxnLst/>
              <a:rect l="l" t="t" r="r" b="b"/>
              <a:pathLst>
                <a:path w="595122" h="431291">
                  <a:moveTo>
                    <a:pt x="595121" y="410718"/>
                  </a:moveTo>
                  <a:lnTo>
                    <a:pt x="14477" y="0"/>
                  </a:lnTo>
                  <a:lnTo>
                    <a:pt x="0" y="20574"/>
                  </a:lnTo>
                  <a:lnTo>
                    <a:pt x="579881" y="431292"/>
                  </a:lnTo>
                  <a:lnTo>
                    <a:pt x="595121" y="410718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1" name="object 66"/>
            <p:cNvSpPr/>
            <p:nvPr/>
          </p:nvSpPr>
          <p:spPr>
            <a:xfrm>
              <a:off x="6271260" y="3413288"/>
              <a:ext cx="595122" cy="431291"/>
            </a:xfrm>
            <a:custGeom>
              <a:avLst/>
              <a:gdLst/>
              <a:ahLst/>
              <a:cxnLst/>
              <a:rect l="l" t="t" r="r" b="b"/>
              <a:pathLst>
                <a:path w="595122" h="431291">
                  <a:moveTo>
                    <a:pt x="595121" y="410718"/>
                  </a:moveTo>
                  <a:lnTo>
                    <a:pt x="14477" y="0"/>
                  </a:lnTo>
                  <a:lnTo>
                    <a:pt x="0" y="20574"/>
                  </a:lnTo>
                  <a:lnTo>
                    <a:pt x="579881" y="431292"/>
                  </a:lnTo>
                  <a:lnTo>
                    <a:pt x="595121" y="410718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2" name="object 67"/>
            <p:cNvSpPr/>
            <p:nvPr/>
          </p:nvSpPr>
          <p:spPr>
            <a:xfrm>
              <a:off x="6997446" y="4192052"/>
              <a:ext cx="0" cy="558546"/>
            </a:xfrm>
            <a:custGeom>
              <a:avLst/>
              <a:gdLst/>
              <a:ahLst/>
              <a:cxnLst/>
              <a:rect l="l" t="t" r="r" b="b"/>
              <a:pathLst>
                <a:path h="558546">
                  <a:moveTo>
                    <a:pt x="0" y="0"/>
                  </a:moveTo>
                  <a:lnTo>
                    <a:pt x="0" y="558546"/>
                  </a:lnTo>
                </a:path>
              </a:pathLst>
            </a:custGeom>
            <a:ln w="27177">
              <a:solidFill>
                <a:srgbClr val="2F2B2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3" name="object 68"/>
            <p:cNvSpPr/>
            <p:nvPr/>
          </p:nvSpPr>
          <p:spPr>
            <a:xfrm>
              <a:off x="5170170" y="4118900"/>
              <a:ext cx="1693164" cy="704850"/>
            </a:xfrm>
            <a:custGeom>
              <a:avLst/>
              <a:gdLst/>
              <a:ahLst/>
              <a:cxnLst/>
              <a:rect l="l" t="t" r="r" b="b"/>
              <a:pathLst>
                <a:path w="1693164" h="704850">
                  <a:moveTo>
                    <a:pt x="1693164" y="23622"/>
                  </a:moveTo>
                  <a:lnTo>
                    <a:pt x="1684020" y="0"/>
                  </a:lnTo>
                  <a:lnTo>
                    <a:pt x="0" y="681228"/>
                  </a:lnTo>
                  <a:lnTo>
                    <a:pt x="9906" y="704850"/>
                  </a:lnTo>
                  <a:lnTo>
                    <a:pt x="1693164" y="23622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4" name="object 69"/>
            <p:cNvSpPr/>
            <p:nvPr/>
          </p:nvSpPr>
          <p:spPr>
            <a:xfrm>
              <a:off x="5170170" y="4118900"/>
              <a:ext cx="1693164" cy="704850"/>
            </a:xfrm>
            <a:custGeom>
              <a:avLst/>
              <a:gdLst/>
              <a:ahLst/>
              <a:cxnLst/>
              <a:rect l="l" t="t" r="r" b="b"/>
              <a:pathLst>
                <a:path w="1693164" h="704850">
                  <a:moveTo>
                    <a:pt x="1693164" y="23622"/>
                  </a:moveTo>
                  <a:lnTo>
                    <a:pt x="1684020" y="0"/>
                  </a:lnTo>
                  <a:lnTo>
                    <a:pt x="0" y="681228"/>
                  </a:lnTo>
                  <a:lnTo>
                    <a:pt x="9906" y="704850"/>
                  </a:lnTo>
                  <a:lnTo>
                    <a:pt x="1693164" y="23622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5" name="object 70"/>
            <p:cNvSpPr txBox="1"/>
            <p:nvPr/>
          </p:nvSpPr>
          <p:spPr>
            <a:xfrm>
              <a:off x="4922006" y="4815368"/>
              <a:ext cx="2741930" cy="14630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56515">
                <a:lnSpc>
                  <a:spcPct val="100000"/>
                </a:lnSpc>
                <a:tabLst>
                  <a:tab pos="2018030" algn="l"/>
                </a:tabLst>
              </a:pPr>
              <a:r>
                <a:rPr sz="18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4	5</a:t>
              </a:r>
              <a:endParaRPr sz="1800">
                <a:latin typeface="Times New Roman"/>
                <a:cs typeface="Times New Roman"/>
              </a:endParaRPr>
            </a:p>
            <a:p>
              <a:pPr>
                <a:lnSpc>
                  <a:spcPts val="750"/>
                </a:lnSpc>
                <a:spcBef>
                  <a:spcPts val="34"/>
                </a:spcBef>
              </a:pPr>
              <a:endParaRPr sz="750"/>
            </a:p>
            <a:p>
              <a:pPr>
                <a:lnSpc>
                  <a:spcPts val="1000"/>
                </a:lnSpc>
              </a:pPr>
              <a:endParaRPr sz="1000"/>
            </a:p>
            <a:p>
              <a:pPr>
                <a:lnSpc>
                  <a:spcPts val="1000"/>
                </a:lnSpc>
              </a:pPr>
              <a:endParaRPr sz="1000"/>
            </a:p>
            <a:p>
              <a:pPr marL="12700">
                <a:lnSpc>
                  <a:spcPct val="100000"/>
                </a:lnSpc>
              </a:pPr>
              <a:r>
                <a:rPr sz="1800" spc="-5" dirty="0" smtClean="0">
                  <a:latin typeface="Times New Roman"/>
                  <a:cs typeface="Times New Roman"/>
                </a:rPr>
                <a:t>G</a:t>
              </a:r>
              <a:r>
                <a:rPr sz="1800" spc="0" dirty="0" smtClean="0">
                  <a:latin typeface="Times New Roman"/>
                  <a:cs typeface="Times New Roman"/>
                </a:rPr>
                <a:t>’</a:t>
              </a:r>
              <a:r>
                <a:rPr sz="1800" spc="-135" dirty="0" smtClean="0">
                  <a:latin typeface="Times New Roman"/>
                  <a:cs typeface="Times New Roman"/>
                </a:rPr>
                <a:t> </a:t>
              </a:r>
              <a:r>
                <a:rPr sz="1800" spc="-10" dirty="0" smtClean="0">
                  <a:latin typeface="Times New Roman"/>
                  <a:cs typeface="Times New Roman"/>
                </a:rPr>
                <a:t>=</a:t>
              </a:r>
              <a:r>
                <a:rPr sz="1800" spc="-5" dirty="0" smtClean="0">
                  <a:latin typeface="Times New Roman"/>
                  <a:cs typeface="Times New Roman"/>
                </a:rPr>
                <a:t> (V’</a:t>
              </a:r>
              <a:r>
                <a:rPr sz="1800" spc="0" dirty="0" smtClean="0">
                  <a:latin typeface="Times New Roman"/>
                  <a:cs typeface="Times New Roman"/>
                </a:rPr>
                <a:t>,</a:t>
              </a:r>
              <a:r>
                <a:rPr sz="1800" spc="-5" dirty="0" smtClean="0">
                  <a:latin typeface="Times New Roman"/>
                  <a:cs typeface="Times New Roman"/>
                </a:rPr>
                <a:t> </a:t>
              </a:r>
              <a:r>
                <a:rPr sz="1800" spc="-15" dirty="0" smtClean="0">
                  <a:latin typeface="Times New Roman"/>
                  <a:cs typeface="Times New Roman"/>
                </a:rPr>
                <a:t>E’)</a:t>
              </a:r>
              <a:endParaRPr sz="180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1800" spc="-5" dirty="0" smtClean="0">
                  <a:latin typeface="Times New Roman"/>
                  <a:cs typeface="Times New Roman"/>
                </a:rPr>
                <a:t>V</a:t>
              </a:r>
              <a:r>
                <a:rPr sz="1800" spc="0" dirty="0" smtClean="0">
                  <a:latin typeface="Times New Roman"/>
                  <a:cs typeface="Times New Roman"/>
                </a:rPr>
                <a:t>’</a:t>
              </a:r>
              <a:r>
                <a:rPr sz="1800" spc="-135" dirty="0" smtClean="0">
                  <a:latin typeface="Times New Roman"/>
                  <a:cs typeface="Times New Roman"/>
                </a:rPr>
                <a:t> </a:t>
              </a:r>
              <a:r>
                <a:rPr sz="1800" spc="-10" dirty="0" smtClean="0">
                  <a:latin typeface="Times New Roman"/>
                  <a:cs typeface="Times New Roman"/>
                </a:rPr>
                <a:t>=</a:t>
              </a:r>
              <a:r>
                <a:rPr sz="1800" spc="-5" dirty="0" smtClean="0">
                  <a:latin typeface="Times New Roman"/>
                  <a:cs typeface="Times New Roman"/>
                </a:rPr>
                <a:t> </a:t>
              </a:r>
              <a:r>
                <a:rPr sz="1800" spc="-15" dirty="0" smtClean="0">
                  <a:latin typeface="Times New Roman"/>
                  <a:cs typeface="Times New Roman"/>
                </a:rPr>
                <a:t>{1,4,5,6}</a:t>
              </a:r>
              <a:endParaRPr sz="180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1800" spc="-10" dirty="0" smtClean="0">
                  <a:latin typeface="Times New Roman"/>
                  <a:cs typeface="Times New Roman"/>
                </a:rPr>
                <a:t>E’= {(1,6), (4,5), (4,6), (5,6)}</a:t>
              </a:r>
              <a:endParaRPr sz="180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1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4188</TotalTime>
  <Words>1586</Words>
  <Application>Microsoft Office PowerPoint</Application>
  <PresentationFormat>Προβολή στην οθόνη (16:10)</PresentationFormat>
  <Paragraphs>313</Paragraphs>
  <Slides>32</Slides>
  <Notes>32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Wingdings</vt:lpstr>
      <vt:lpstr>Θέμα του Office</vt:lpstr>
      <vt:lpstr>Θεωρία Υπολογισμού</vt:lpstr>
      <vt:lpstr>Παρουσίαση του PowerPoint</vt:lpstr>
      <vt:lpstr>Άδειες Χρήσης</vt:lpstr>
      <vt:lpstr>Χρηματοδότηση</vt:lpstr>
      <vt:lpstr>Σήμερα</vt:lpstr>
      <vt:lpstr>Διαμέριση</vt:lpstr>
      <vt:lpstr>Κατηγορίες Γραφημάτων </vt:lpstr>
      <vt:lpstr>Γραφήματα (Γράφοι) </vt:lpstr>
      <vt:lpstr>Υπογράφημα</vt:lpstr>
      <vt:lpstr>Κατηγορίες Γραφημάτων </vt:lpstr>
      <vt:lpstr>Κατευθυνόμενο Γράφημα </vt:lpstr>
      <vt:lpstr>Διαδρομές και Κύκλοι </vt:lpstr>
      <vt:lpstr>Κύκλος </vt:lpstr>
      <vt:lpstr>Συνεκτικότητα</vt:lpstr>
      <vt:lpstr>Δέντρα </vt:lpstr>
      <vt:lpstr>Κατευθυνόμενα Γραφήματα &amp; Σχέσεις </vt:lpstr>
      <vt:lpstr>Λέξεις και Γλώσσες (1/4)</vt:lpstr>
      <vt:lpstr>Λέξεις και Γλώσσες (2/4)</vt:lpstr>
      <vt:lpstr>Λέξεις και Γλώσσες (3/4)</vt:lpstr>
      <vt:lpstr>Λέξεις και Γλώσσες (4/4)</vt:lpstr>
      <vt:lpstr>Αποδείξεις</vt:lpstr>
      <vt:lpstr>Είδη Αποδείξεων</vt:lpstr>
      <vt:lpstr>Απόδειξη με Κατασκευή</vt:lpstr>
      <vt:lpstr>Απαγωγή σε Άτοπο (Αντίφαση)</vt:lpstr>
      <vt:lpstr>Επαγωγή (1/2)</vt:lpstr>
      <vt:lpstr>Επαγωγή (2/2)</vt:lpstr>
      <vt:lpstr>Παράδειγμα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254</cp:revision>
  <dcterms:created xsi:type="dcterms:W3CDTF">2012-09-06T09:03:05Z</dcterms:created>
  <dcterms:modified xsi:type="dcterms:W3CDTF">2015-09-18T23:06:59Z</dcterms:modified>
</cp:coreProperties>
</file>