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5"/>
  </p:notesMasterIdLst>
  <p:sldIdLst>
    <p:sldId id="280" r:id="rId2"/>
    <p:sldId id="256" r:id="rId3"/>
    <p:sldId id="257" r:id="rId4"/>
    <p:sldId id="272" r:id="rId5"/>
    <p:sldId id="273" r:id="rId6"/>
    <p:sldId id="271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4" r:id="rId19"/>
    <p:sldId id="275" r:id="rId20"/>
    <p:sldId id="276" r:id="rId21"/>
    <p:sldId id="277" r:id="rId22"/>
    <p:sldId id="278" r:id="rId23"/>
    <p:sldId id="279" r:id="rId24"/>
  </p:sldIdLst>
  <p:sldSz cx="10693400" cy="7556500"/>
  <p:notesSz cx="10693400" cy="75565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8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D7FD6-4FC2-4E1D-9522-2ACAD43399E5}" type="datetimeFigureOut">
              <a:rPr lang="el-GR" smtClean="0"/>
              <a:pPr/>
              <a:t>30/6/2015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1069975" y="3589338"/>
            <a:ext cx="8553450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1D3D2-E20C-47E8-B931-EAB94C3BF52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341688" y="566738"/>
            <a:ext cx="4010025" cy="2833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543300" y="944563"/>
            <a:ext cx="3606800" cy="25495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543300" y="944563"/>
            <a:ext cx="3606800" cy="25495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543300" y="944563"/>
            <a:ext cx="3606800" cy="25495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543300" y="944563"/>
            <a:ext cx="3606800" cy="25495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543300" y="944563"/>
            <a:ext cx="3606800" cy="25495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341688" y="566738"/>
            <a:ext cx="4010025" cy="2833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02005" y="2347413"/>
            <a:ext cx="9089390" cy="161975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604010" y="4282016"/>
            <a:ext cx="7485380" cy="19311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37F2-8FB5-4D1C-BDD4-FC90356FE955}" type="datetime1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90"/>
              </a:lnSpc>
            </a:pPr>
            <a:endParaRPr lang="el-GR" sz="12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25B9-964C-4A4F-B7B2-68E614DF0C5B}" type="datetime1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90"/>
              </a:lnSpc>
            </a:pPr>
            <a:endParaRPr lang="el-GR" sz="12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9067112" y="334099"/>
            <a:ext cx="2812588" cy="7103459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25639" y="334099"/>
            <a:ext cx="8263250" cy="7103459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0B2E-6CB3-416D-A573-7BFFE8C60835}" type="datetime1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90"/>
              </a:lnSpc>
            </a:pPr>
            <a:endParaRPr lang="el-GR" sz="12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ts val="1290"/>
              </a:lnSpc>
            </a:pPr>
            <a:endParaRPr sz="120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DE38F-DEF3-4435-BE58-5043FB4CB955}" type="datetime1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  <p:sp>
        <p:nvSpPr>
          <p:cNvPr id="12" name="11 - Ορθογώνιο"/>
          <p:cNvSpPr/>
          <p:nvPr userDrawn="1"/>
        </p:nvSpPr>
        <p:spPr>
          <a:xfrm>
            <a:off x="469900" y="0"/>
            <a:ext cx="9677400" cy="501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Χρηματοοικονομική των Επιχειρήσεων, Ενότητα : Βέλτιστη Κεφαλαιακή Δομή, ΤΜΗΜΑ ΧΡΗΜΑΤΟΟΙΚΟΝΟΜΙΚΉΣ ΚΑΙ ΛΟΓΙΣΤΙΚΗΣ 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13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9900" cy="535467"/>
          </a:xfrm>
          <a:prstGeom prst="rect">
            <a:avLst/>
          </a:prstGeom>
        </p:spPr>
      </p:pic>
      <p:pic>
        <p:nvPicPr>
          <p:cNvPr id="14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6503" y="0"/>
            <a:ext cx="576897" cy="501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0352-62C3-4BC1-B357-DC9F0FE0C75B}" type="datetime1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90"/>
              </a:lnSpc>
            </a:pPr>
            <a:endParaRPr lang="el-GR" sz="12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44705" y="4855754"/>
            <a:ext cx="9089390" cy="150080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44705" y="3202770"/>
            <a:ext cx="9089390" cy="165298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5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1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0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3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9EF4C-7B3D-440F-BCDC-2A3CB45A3F56}" type="datetime1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90"/>
              </a:lnSpc>
            </a:pPr>
            <a:endParaRPr lang="el-GR" sz="12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25639" y="1943353"/>
            <a:ext cx="5537918" cy="549420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341783" y="1943353"/>
            <a:ext cx="5537919" cy="549420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B13F-4372-48F4-B6C6-5085434470A8}" type="datetime1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90"/>
              </a:lnSpc>
            </a:pPr>
            <a:endParaRPr lang="el-GR" sz="1200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4670" y="302610"/>
            <a:ext cx="9624060" cy="125941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4670" y="1691467"/>
            <a:ext cx="4724775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91" indent="0">
              <a:buNone/>
              <a:defRPr sz="2300" b="1"/>
            </a:lvl2pPr>
            <a:lvl3pPr marL="1042579" indent="0">
              <a:buNone/>
              <a:defRPr sz="2100" b="1"/>
            </a:lvl3pPr>
            <a:lvl4pPr marL="1563869" indent="0">
              <a:buNone/>
              <a:defRPr sz="1800" b="1"/>
            </a:lvl4pPr>
            <a:lvl5pPr marL="2085159" indent="0">
              <a:buNone/>
              <a:defRPr sz="1800" b="1"/>
            </a:lvl5pPr>
            <a:lvl6pPr marL="2606447" indent="0">
              <a:buNone/>
              <a:defRPr sz="1800" b="1"/>
            </a:lvl6pPr>
            <a:lvl7pPr marL="3127736" indent="0">
              <a:buNone/>
              <a:defRPr sz="1800" b="1"/>
            </a:lvl7pPr>
            <a:lvl8pPr marL="3649026" indent="0">
              <a:buNone/>
              <a:defRPr sz="1800" b="1"/>
            </a:lvl8pPr>
            <a:lvl9pPr marL="4170315" indent="0">
              <a:buNone/>
              <a:defRPr sz="18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34670" y="2396390"/>
            <a:ext cx="4724775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432102" y="1691467"/>
            <a:ext cx="4726631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91" indent="0">
              <a:buNone/>
              <a:defRPr sz="2300" b="1"/>
            </a:lvl2pPr>
            <a:lvl3pPr marL="1042579" indent="0">
              <a:buNone/>
              <a:defRPr sz="2100" b="1"/>
            </a:lvl3pPr>
            <a:lvl4pPr marL="1563869" indent="0">
              <a:buNone/>
              <a:defRPr sz="1800" b="1"/>
            </a:lvl4pPr>
            <a:lvl5pPr marL="2085159" indent="0">
              <a:buNone/>
              <a:defRPr sz="1800" b="1"/>
            </a:lvl5pPr>
            <a:lvl6pPr marL="2606447" indent="0">
              <a:buNone/>
              <a:defRPr sz="1800" b="1"/>
            </a:lvl6pPr>
            <a:lvl7pPr marL="3127736" indent="0">
              <a:buNone/>
              <a:defRPr sz="1800" b="1"/>
            </a:lvl7pPr>
            <a:lvl8pPr marL="3649026" indent="0">
              <a:buNone/>
              <a:defRPr sz="1800" b="1"/>
            </a:lvl8pPr>
            <a:lvl9pPr marL="4170315" indent="0">
              <a:buNone/>
              <a:defRPr sz="18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432102" y="2396390"/>
            <a:ext cx="4726631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27D7-B49E-4015-976E-0716591486E6}" type="datetime1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90"/>
              </a:lnSpc>
            </a:pPr>
            <a:endParaRPr lang="el-GR" sz="1200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E247-8D82-46F0-9AA3-44EB5F2A7F5C}" type="datetime1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90"/>
              </a:lnSpc>
            </a:pPr>
            <a:endParaRPr lang="el-GR" sz="12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A938-A788-4C5A-B130-F6A69C6B4AE4}" type="datetime1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90"/>
              </a:lnSpc>
            </a:pPr>
            <a:endParaRPr lang="el-GR" sz="1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4673" y="300863"/>
            <a:ext cx="3518055" cy="128040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180822" y="300864"/>
            <a:ext cx="5977908" cy="64492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4673" y="1581268"/>
            <a:ext cx="3518055" cy="5168856"/>
          </a:xfrm>
        </p:spPr>
        <p:txBody>
          <a:bodyPr/>
          <a:lstStyle>
            <a:lvl1pPr marL="0" indent="0">
              <a:buNone/>
              <a:defRPr sz="1600"/>
            </a:lvl1pPr>
            <a:lvl2pPr marL="521291" indent="0">
              <a:buNone/>
              <a:defRPr sz="1400"/>
            </a:lvl2pPr>
            <a:lvl3pPr marL="1042579" indent="0">
              <a:buNone/>
              <a:defRPr sz="1100"/>
            </a:lvl3pPr>
            <a:lvl4pPr marL="1563869" indent="0">
              <a:buNone/>
              <a:defRPr sz="1000"/>
            </a:lvl4pPr>
            <a:lvl5pPr marL="2085159" indent="0">
              <a:buNone/>
              <a:defRPr sz="1000"/>
            </a:lvl5pPr>
            <a:lvl6pPr marL="2606447" indent="0">
              <a:buNone/>
              <a:defRPr sz="1000"/>
            </a:lvl6pPr>
            <a:lvl7pPr marL="3127736" indent="0">
              <a:buNone/>
              <a:defRPr sz="1000"/>
            </a:lvl7pPr>
            <a:lvl8pPr marL="3649026" indent="0">
              <a:buNone/>
              <a:defRPr sz="1000"/>
            </a:lvl8pPr>
            <a:lvl9pPr marL="4170315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E5F0-40C3-47D4-8A4C-37361758E295}" type="datetime1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90"/>
              </a:lnSpc>
            </a:pPr>
            <a:endParaRPr lang="el-GR" sz="1200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95981" y="5289550"/>
            <a:ext cx="6416040" cy="62446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95981" y="675187"/>
            <a:ext cx="6416040" cy="4533900"/>
          </a:xfrm>
        </p:spPr>
        <p:txBody>
          <a:bodyPr/>
          <a:lstStyle>
            <a:lvl1pPr marL="0" indent="0">
              <a:buNone/>
              <a:defRPr sz="3600"/>
            </a:lvl1pPr>
            <a:lvl2pPr marL="521291" indent="0">
              <a:buNone/>
              <a:defRPr sz="3200"/>
            </a:lvl2pPr>
            <a:lvl3pPr marL="1042579" indent="0">
              <a:buNone/>
              <a:defRPr sz="2700"/>
            </a:lvl3pPr>
            <a:lvl4pPr marL="1563869" indent="0">
              <a:buNone/>
              <a:defRPr sz="2300"/>
            </a:lvl4pPr>
            <a:lvl5pPr marL="2085159" indent="0">
              <a:buNone/>
              <a:defRPr sz="2300"/>
            </a:lvl5pPr>
            <a:lvl6pPr marL="2606447" indent="0">
              <a:buNone/>
              <a:defRPr sz="2300"/>
            </a:lvl6pPr>
            <a:lvl7pPr marL="3127736" indent="0">
              <a:buNone/>
              <a:defRPr sz="2300"/>
            </a:lvl7pPr>
            <a:lvl8pPr marL="3649026" indent="0">
              <a:buNone/>
              <a:defRPr sz="2300"/>
            </a:lvl8pPr>
            <a:lvl9pPr marL="4170315" indent="0">
              <a:buNone/>
              <a:defRPr sz="23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095981" y="5914011"/>
            <a:ext cx="6416040" cy="886839"/>
          </a:xfrm>
        </p:spPr>
        <p:txBody>
          <a:bodyPr/>
          <a:lstStyle>
            <a:lvl1pPr marL="0" indent="0">
              <a:buNone/>
              <a:defRPr sz="1600"/>
            </a:lvl1pPr>
            <a:lvl2pPr marL="521291" indent="0">
              <a:buNone/>
              <a:defRPr sz="1400"/>
            </a:lvl2pPr>
            <a:lvl3pPr marL="1042579" indent="0">
              <a:buNone/>
              <a:defRPr sz="1100"/>
            </a:lvl3pPr>
            <a:lvl4pPr marL="1563869" indent="0">
              <a:buNone/>
              <a:defRPr sz="1000"/>
            </a:lvl4pPr>
            <a:lvl5pPr marL="2085159" indent="0">
              <a:buNone/>
              <a:defRPr sz="1000"/>
            </a:lvl5pPr>
            <a:lvl6pPr marL="2606447" indent="0">
              <a:buNone/>
              <a:defRPr sz="1000"/>
            </a:lvl6pPr>
            <a:lvl7pPr marL="3127736" indent="0">
              <a:buNone/>
              <a:defRPr sz="1000"/>
            </a:lvl7pPr>
            <a:lvl8pPr marL="3649026" indent="0">
              <a:buNone/>
              <a:defRPr sz="1000"/>
            </a:lvl8pPr>
            <a:lvl9pPr marL="4170315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1614-E84F-414F-BBBF-04CCCCB9AED5}" type="datetime1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90"/>
              </a:lnSpc>
            </a:pPr>
            <a:endParaRPr lang="el-GR" sz="1200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534670" y="302610"/>
            <a:ext cx="9624060" cy="1259417"/>
          </a:xfrm>
          <a:prstGeom prst="rect">
            <a:avLst/>
          </a:prstGeom>
        </p:spPr>
        <p:txBody>
          <a:bodyPr vert="horz" lIns="104258" tIns="52128" rIns="104258" bIns="52128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4670" y="1763186"/>
            <a:ext cx="9624060" cy="4986941"/>
          </a:xfrm>
          <a:prstGeom prst="rect">
            <a:avLst/>
          </a:prstGeom>
        </p:spPr>
        <p:txBody>
          <a:bodyPr vert="horz" lIns="104258" tIns="52128" rIns="104258" bIns="52128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34671" y="7003756"/>
            <a:ext cx="2495127" cy="402314"/>
          </a:xfrm>
          <a:prstGeom prst="rect">
            <a:avLst/>
          </a:prstGeom>
        </p:spPr>
        <p:txBody>
          <a:bodyPr vert="horz" lIns="104258" tIns="52128" rIns="104258" bIns="5212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566E7-9F27-4EAC-A470-CCFB4FCEA0F9}" type="datetime1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653581" y="7003756"/>
            <a:ext cx="3386243" cy="402314"/>
          </a:xfrm>
          <a:prstGeom prst="rect">
            <a:avLst/>
          </a:prstGeom>
        </p:spPr>
        <p:txBody>
          <a:bodyPr vert="horz" lIns="104258" tIns="52128" rIns="104258" bIns="5212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290"/>
              </a:lnSpc>
            </a:pPr>
            <a:endParaRPr lang="el-GR" sz="12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663603" y="7003756"/>
            <a:ext cx="2495127" cy="402314"/>
          </a:xfrm>
          <a:prstGeom prst="rect">
            <a:avLst/>
          </a:prstGeom>
        </p:spPr>
        <p:txBody>
          <a:bodyPr vert="horz" lIns="104258" tIns="52128" rIns="104258" bIns="5212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Ορθογώνιο"/>
          <p:cNvSpPr/>
          <p:nvPr userDrawn="1"/>
        </p:nvSpPr>
        <p:spPr>
          <a:xfrm>
            <a:off x="469900" y="0"/>
            <a:ext cx="9677400" cy="501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Χρηματοοικονομική των Επιχειρήσεων, Ενότητα : Βέλτιστη Κεφαλαιακή Δομή, ΤΜΗΜΑ ΧΡΗΜΑΤΟΟΙΚΟΝΟΜΙΚΉΣ ΚΑΙ ΛΟΓΙΣΤΙΚΗΣ 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469900" cy="535467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6503" y="0"/>
            <a:ext cx="576897" cy="5016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lvl1pPr algn="ctr" defTabSz="1042579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68" indent="-390968" algn="l" defTabSz="104257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096" indent="-325805" algn="l" defTabSz="104257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224" indent="-260644" algn="l" defTabSz="104257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512" indent="-260644" algn="l" defTabSz="104257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803" indent="-260644" algn="l" defTabSz="104257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093" indent="-260644" algn="l" defTabSz="10425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382" indent="-260644" algn="l" defTabSz="10425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672" indent="-260644" algn="l" defTabSz="10425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960" indent="-260644" algn="l" defTabSz="10425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0425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91" algn="l" defTabSz="10425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579" algn="l" defTabSz="10425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869" algn="l" defTabSz="10425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159" algn="l" defTabSz="10425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447" algn="l" defTabSz="10425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736" algn="l" defTabSz="10425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026" algn="l" defTabSz="10425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315" algn="l" defTabSz="10425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LOGO125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Μακροοικονομική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99395" y="3830698"/>
            <a:ext cx="9094610" cy="1931106"/>
          </a:xfrm>
        </p:spPr>
        <p:txBody>
          <a:bodyPr>
            <a:noAutofit/>
          </a:bodyPr>
          <a:lstStyle/>
          <a:p>
            <a:r>
              <a:rPr lang="el-GR" sz="3400" dirty="0" smtClean="0"/>
              <a:t>Ενότητα : Εισαγωγή – βασικές οικονομικές έννοιες</a:t>
            </a:r>
            <a:endParaRPr lang="el-GR" sz="3400" b="1" dirty="0" smtClean="0"/>
          </a:p>
          <a:p>
            <a:endParaRPr lang="el-GR" sz="3400" dirty="0" smtClean="0"/>
          </a:p>
          <a:p>
            <a:r>
              <a:rPr lang="el-GR" sz="3400" dirty="0" err="1" smtClean="0"/>
              <a:t>Καραμάνης</a:t>
            </a:r>
            <a:r>
              <a:rPr lang="el-GR" sz="3400" dirty="0" smtClean="0"/>
              <a:t> Κωνσταντίνος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3472" y="6421522"/>
            <a:ext cx="1849693" cy="609757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9638" y="6161220"/>
            <a:ext cx="5040644" cy="1130360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98500" y="654050"/>
            <a:ext cx="4932569" cy="1517029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3193"/>
                </a:lnSpc>
              </a:pPr>
              <a:r>
                <a:rPr lang="el-GR" sz="2500" dirty="0" smtClean="0"/>
                <a:t>Ελληνική Δημοκρατία</a:t>
              </a:r>
            </a:p>
            <a:p>
              <a:pPr>
                <a:lnSpc>
                  <a:spcPts val="3193"/>
                </a:lnSpc>
              </a:pPr>
              <a:r>
                <a:rPr lang="el-GR" sz="2500" dirty="0" smtClean="0"/>
                <a:t>Τεχνολογικό Εκπαιδευτικό Ίδρυμα Ηπείρου</a:t>
              </a:r>
              <a:endParaRPr lang="en-GB" sz="2500" dirty="0" smtClean="0"/>
            </a:p>
          </p:txBody>
        </p:sp>
      </p:grpSp>
      <p:sp>
        <p:nvSpPr>
          <p:cNvPr id="10" name="9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Μακροοικονομική, Ενότητα :Εισαγωγή – βασικές έννοιες, ΤΜΗΜΑ ΧΡΗΜΑΤΟΟΙΚΟΝΟΜΙΚΗΣ ΚΑΙ ΛΟΓΙΣΤΙΚΗΣ, ΤΕΙ ΗΠΕΙΡΟΥ-Ανοικτά Ακαδημαϊκά  Μαθήματα στο ΤΕΙ Ηπείρου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0" y="-31750"/>
            <a:ext cx="10693400" cy="654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C461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D976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D97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4700" y="691649"/>
            <a:ext cx="94488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45795">
              <a:lnSpc>
                <a:spcPct val="100000"/>
              </a:lnSpc>
            </a:pPr>
            <a:r>
              <a:rPr sz="2800" b="1" spc="-5" dirty="0">
                <a:latin typeface="Comic Sans MS" pitchFamily="66" charset="0"/>
              </a:rPr>
              <a:t>Μ</a:t>
            </a:r>
            <a:r>
              <a:rPr sz="2800" b="1" dirty="0">
                <a:latin typeface="Comic Sans MS" pitchFamily="66" charset="0"/>
              </a:rPr>
              <a:t>Ι</a:t>
            </a:r>
            <a:r>
              <a:rPr sz="2800" b="1" spc="-5" dirty="0">
                <a:latin typeface="Comic Sans MS" pitchFamily="66" charset="0"/>
              </a:rPr>
              <a:t>Κ</a:t>
            </a:r>
            <a:r>
              <a:rPr sz="2800" b="1" spc="30" dirty="0">
                <a:latin typeface="Comic Sans MS" pitchFamily="66" charset="0"/>
              </a:rPr>
              <a:t>Ρ</a:t>
            </a:r>
            <a:r>
              <a:rPr sz="2800" b="1" dirty="0">
                <a:latin typeface="Comic Sans MS" pitchFamily="66" charset="0"/>
              </a:rPr>
              <a:t>ΟΟΙ</a:t>
            </a:r>
            <a:r>
              <a:rPr sz="2800" b="1" spc="-5" dirty="0">
                <a:latin typeface="Comic Sans MS" pitchFamily="66" charset="0"/>
              </a:rPr>
              <a:t>Κ</a:t>
            </a:r>
            <a:r>
              <a:rPr sz="2800" b="1" dirty="0">
                <a:latin typeface="Comic Sans MS" pitchFamily="66" charset="0"/>
              </a:rPr>
              <a:t>Ο</a:t>
            </a:r>
            <a:r>
              <a:rPr sz="2800" b="1" spc="40" dirty="0">
                <a:latin typeface="Comic Sans MS" pitchFamily="66" charset="0"/>
              </a:rPr>
              <a:t>Ν</a:t>
            </a:r>
            <a:r>
              <a:rPr sz="2800" b="1" dirty="0">
                <a:latin typeface="Comic Sans MS" pitchFamily="66" charset="0"/>
              </a:rPr>
              <a:t>Ο</a:t>
            </a:r>
            <a:r>
              <a:rPr sz="2800" b="1" spc="-5" dirty="0">
                <a:latin typeface="Comic Sans MS" pitchFamily="66" charset="0"/>
              </a:rPr>
              <a:t>Μ</a:t>
            </a:r>
            <a:r>
              <a:rPr sz="2800" b="1" dirty="0">
                <a:latin typeface="Comic Sans MS" pitchFamily="66" charset="0"/>
              </a:rPr>
              <a:t>Ι</a:t>
            </a:r>
            <a:r>
              <a:rPr sz="2800" b="1" spc="-5" dirty="0">
                <a:latin typeface="Comic Sans MS" pitchFamily="66" charset="0"/>
              </a:rPr>
              <a:t>Κ</a:t>
            </a:r>
            <a:r>
              <a:rPr sz="2800" b="1" dirty="0">
                <a:latin typeface="Comic Sans MS" pitchFamily="66" charset="0"/>
              </a:rPr>
              <a:t>Η</a:t>
            </a:r>
            <a:r>
              <a:rPr sz="2800" b="1" spc="375" dirty="0">
                <a:latin typeface="Comic Sans MS" pitchFamily="66" charset="0"/>
              </a:rPr>
              <a:t> </a:t>
            </a:r>
            <a:r>
              <a:rPr sz="2800" b="1" spc="-5" dirty="0">
                <a:latin typeface="Comic Sans MS" pitchFamily="66" charset="0"/>
              </a:rPr>
              <a:t>Κ</a:t>
            </a:r>
            <a:r>
              <a:rPr sz="2800" b="1" dirty="0">
                <a:latin typeface="Comic Sans MS" pitchFamily="66" charset="0"/>
              </a:rPr>
              <a:t>ΑΙ</a:t>
            </a:r>
            <a:r>
              <a:rPr sz="2800" b="1" u="none" dirty="0">
                <a:latin typeface="Comic Sans MS" pitchFamily="66" charset="0"/>
              </a:rPr>
              <a:t> </a:t>
            </a:r>
            <a:r>
              <a:rPr sz="2800" b="1" spc="-5" dirty="0">
                <a:latin typeface="Comic Sans MS" pitchFamily="66" charset="0"/>
              </a:rPr>
              <a:t>Μ</a:t>
            </a:r>
            <a:r>
              <a:rPr sz="2800" b="1" dirty="0">
                <a:latin typeface="Comic Sans MS" pitchFamily="66" charset="0"/>
              </a:rPr>
              <a:t>Α</a:t>
            </a:r>
            <a:r>
              <a:rPr sz="2800" b="1" spc="-5" dirty="0">
                <a:latin typeface="Comic Sans MS" pitchFamily="66" charset="0"/>
              </a:rPr>
              <a:t>Κ</a:t>
            </a:r>
            <a:r>
              <a:rPr sz="2800" b="1" spc="30" dirty="0">
                <a:latin typeface="Comic Sans MS" pitchFamily="66" charset="0"/>
              </a:rPr>
              <a:t>Ρ</a:t>
            </a:r>
            <a:r>
              <a:rPr sz="2800" b="1" dirty="0">
                <a:latin typeface="Comic Sans MS" pitchFamily="66" charset="0"/>
              </a:rPr>
              <a:t>ΟΟΙ</a:t>
            </a:r>
            <a:r>
              <a:rPr sz="2800" b="1" spc="-5" dirty="0">
                <a:latin typeface="Comic Sans MS" pitchFamily="66" charset="0"/>
              </a:rPr>
              <a:t>Κ</a:t>
            </a:r>
            <a:r>
              <a:rPr sz="2800" b="1" dirty="0">
                <a:latin typeface="Comic Sans MS" pitchFamily="66" charset="0"/>
              </a:rPr>
              <a:t>Ο</a:t>
            </a:r>
            <a:r>
              <a:rPr sz="2800" b="1" spc="40" dirty="0">
                <a:latin typeface="Comic Sans MS" pitchFamily="66" charset="0"/>
              </a:rPr>
              <a:t>Ν</a:t>
            </a:r>
            <a:r>
              <a:rPr sz="2800" b="1" dirty="0">
                <a:latin typeface="Comic Sans MS" pitchFamily="66" charset="0"/>
              </a:rPr>
              <a:t>Ο</a:t>
            </a:r>
            <a:r>
              <a:rPr sz="2800" b="1" spc="-5" dirty="0">
                <a:latin typeface="Comic Sans MS" pitchFamily="66" charset="0"/>
              </a:rPr>
              <a:t>Μ</a:t>
            </a:r>
            <a:r>
              <a:rPr sz="2800" b="1" dirty="0">
                <a:latin typeface="Comic Sans MS" pitchFamily="66" charset="0"/>
              </a:rPr>
              <a:t>Ι</a:t>
            </a:r>
            <a:r>
              <a:rPr sz="2800" b="1" spc="-5" dirty="0">
                <a:latin typeface="Comic Sans MS" pitchFamily="66" charset="0"/>
              </a:rPr>
              <a:t>Κ</a:t>
            </a:r>
            <a:r>
              <a:rPr sz="2800" b="1" dirty="0">
                <a:latin typeface="Comic Sans MS" pitchFamily="66" charset="0"/>
              </a:rPr>
              <a:t>Η</a:t>
            </a:r>
            <a:r>
              <a:rPr sz="2800" b="1" spc="385" dirty="0">
                <a:latin typeface="Comic Sans MS" pitchFamily="66" charset="0"/>
              </a:rPr>
              <a:t> </a:t>
            </a:r>
            <a:r>
              <a:rPr sz="2800" b="1" dirty="0">
                <a:latin typeface="Comic Sans MS" pitchFamily="66" charset="0"/>
              </a:rPr>
              <a:t>Α</a:t>
            </a:r>
            <a:r>
              <a:rPr sz="2800" b="1" spc="40" dirty="0">
                <a:latin typeface="Comic Sans MS" pitchFamily="66" charset="0"/>
              </a:rPr>
              <a:t>Ν</a:t>
            </a:r>
            <a:r>
              <a:rPr sz="2800" b="1" dirty="0">
                <a:latin typeface="Comic Sans MS" pitchFamily="66" charset="0"/>
              </a:rPr>
              <a:t>Α</a:t>
            </a:r>
            <a:r>
              <a:rPr sz="2800" b="1" spc="-10" dirty="0">
                <a:latin typeface="Comic Sans MS" pitchFamily="66" charset="0"/>
              </a:rPr>
              <a:t>Λ</a:t>
            </a:r>
            <a:r>
              <a:rPr sz="2800" b="1" dirty="0">
                <a:latin typeface="Comic Sans MS" pitchFamily="66" charset="0"/>
              </a:rPr>
              <a:t>Υ</a:t>
            </a:r>
            <a:r>
              <a:rPr sz="2800" b="1" spc="-70" dirty="0">
                <a:latin typeface="Comic Sans MS" pitchFamily="66" charset="0"/>
              </a:rPr>
              <a:t>Σ</a:t>
            </a:r>
            <a:r>
              <a:rPr sz="2800" b="1" dirty="0">
                <a:latin typeface="Comic Sans MS" pitchFamily="66" charset="0"/>
              </a:rPr>
              <a:t>Η</a:t>
            </a:r>
          </a:p>
        </p:txBody>
      </p:sp>
      <p:sp>
        <p:nvSpPr>
          <p:cNvPr id="8" name="object 8"/>
          <p:cNvSpPr/>
          <p:nvPr/>
        </p:nvSpPr>
        <p:spPr>
          <a:xfrm>
            <a:off x="774067" y="3777995"/>
            <a:ext cx="9143987" cy="3427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465452" y="1737867"/>
            <a:ext cx="8986648" cy="458202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86385" marR="5080" indent="-274320">
              <a:lnSpc>
                <a:spcPts val="3460"/>
              </a:lnSpc>
              <a:spcBef>
                <a:spcPts val="430"/>
              </a:spcBef>
              <a:buFont typeface="Wingdings" pitchFamily="2" charset="2"/>
              <a:buChar char="q"/>
            </a:pPr>
            <a:r>
              <a:rPr sz="3200" b="1" u="heavy" dirty="0" smtClean="0">
                <a:latin typeface="Comic Sans MS"/>
                <a:cs typeface="Comic Sans MS"/>
              </a:rPr>
              <a:t>Μι</a:t>
            </a:r>
            <a:r>
              <a:rPr sz="3200" b="1" u="heavy" spc="-5" dirty="0" smtClean="0">
                <a:latin typeface="Comic Sans MS"/>
                <a:cs typeface="Comic Sans MS"/>
              </a:rPr>
              <a:t>κ</a:t>
            </a:r>
            <a:r>
              <a:rPr sz="3200" b="1" u="heavy" spc="-10" dirty="0" smtClean="0">
                <a:latin typeface="Comic Sans MS"/>
                <a:cs typeface="Comic Sans MS"/>
              </a:rPr>
              <a:t>ρ</a:t>
            </a:r>
            <a:r>
              <a:rPr sz="3200" b="1" u="heavy" spc="-5" dirty="0" smtClean="0">
                <a:latin typeface="Comic Sans MS"/>
                <a:cs typeface="Comic Sans MS"/>
              </a:rPr>
              <a:t>οο</a:t>
            </a:r>
            <a:r>
              <a:rPr sz="3200" b="1" u="heavy" spc="10" dirty="0" smtClean="0">
                <a:latin typeface="Comic Sans MS"/>
                <a:cs typeface="Comic Sans MS"/>
              </a:rPr>
              <a:t>ι</a:t>
            </a:r>
            <a:r>
              <a:rPr sz="3200" b="1" u="heavy" spc="-5" dirty="0" smtClean="0">
                <a:latin typeface="Comic Sans MS"/>
                <a:cs typeface="Comic Sans MS"/>
              </a:rPr>
              <a:t>κο</a:t>
            </a:r>
            <a:r>
              <a:rPr sz="3200" b="1" u="heavy" dirty="0" smtClean="0">
                <a:latin typeface="Comic Sans MS"/>
                <a:cs typeface="Comic Sans MS"/>
              </a:rPr>
              <a:t>ν</a:t>
            </a:r>
            <a:r>
              <a:rPr sz="3200" b="1" u="heavy" spc="-5" dirty="0" smtClean="0">
                <a:latin typeface="Comic Sans MS"/>
                <a:cs typeface="Comic Sans MS"/>
              </a:rPr>
              <a:t>ο</a:t>
            </a:r>
            <a:r>
              <a:rPr sz="3200" b="1" u="heavy" dirty="0" smtClean="0">
                <a:latin typeface="Comic Sans MS"/>
                <a:cs typeface="Comic Sans MS"/>
              </a:rPr>
              <a:t>µι</a:t>
            </a:r>
            <a:r>
              <a:rPr sz="3200" b="1" u="heavy" spc="-5" dirty="0" smtClean="0">
                <a:latin typeface="Comic Sans MS"/>
                <a:cs typeface="Comic Sans MS"/>
              </a:rPr>
              <a:t>κ</a:t>
            </a:r>
            <a:r>
              <a:rPr sz="3200" b="1" u="heavy" dirty="0" smtClean="0">
                <a:latin typeface="Comic Sans MS"/>
                <a:cs typeface="Comic Sans MS"/>
              </a:rPr>
              <a:t>ή</a:t>
            </a:r>
            <a:r>
              <a:rPr sz="3200" dirty="0">
                <a:latin typeface="Comic Sans MS"/>
                <a:cs typeface="Comic Sans MS"/>
              </a:rPr>
              <a:t>:  </a:t>
            </a:r>
            <a:r>
              <a:rPr sz="3200" spc="16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ε</a:t>
            </a:r>
            <a:r>
              <a:rPr sz="3200" dirty="0">
                <a:latin typeface="Comic Sans MS"/>
                <a:cs typeface="Comic Sans MS"/>
              </a:rPr>
              <a:t>ίν</a:t>
            </a:r>
            <a:r>
              <a:rPr sz="3200" spc="10" dirty="0">
                <a:latin typeface="Comic Sans MS"/>
                <a:cs typeface="Comic Sans MS"/>
              </a:rPr>
              <a:t>α</a:t>
            </a:r>
            <a:r>
              <a:rPr sz="3200" dirty="0">
                <a:latin typeface="Comic Sans MS"/>
                <a:cs typeface="Comic Sans MS"/>
              </a:rPr>
              <a:t>ι  </a:t>
            </a:r>
            <a:r>
              <a:rPr sz="3200" spc="16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η  </a:t>
            </a:r>
            <a:r>
              <a:rPr sz="3200" spc="16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µ</a:t>
            </a:r>
            <a:r>
              <a:rPr sz="3200" spc="5" dirty="0">
                <a:latin typeface="Comic Sans MS"/>
                <a:cs typeface="Comic Sans MS"/>
              </a:rPr>
              <a:t>ε</a:t>
            </a:r>
            <a:r>
              <a:rPr sz="3200" dirty="0">
                <a:latin typeface="Comic Sans MS"/>
                <a:cs typeface="Comic Sans MS"/>
              </a:rPr>
              <a:t>λ</a:t>
            </a:r>
            <a:r>
              <a:rPr sz="3200" spc="-5" dirty="0">
                <a:latin typeface="Comic Sans MS"/>
                <a:cs typeface="Comic Sans MS"/>
              </a:rPr>
              <a:t>έ</a:t>
            </a:r>
            <a:r>
              <a:rPr sz="3200" dirty="0">
                <a:latin typeface="Comic Sans MS"/>
                <a:cs typeface="Comic Sans MS"/>
              </a:rPr>
              <a:t>τη  </a:t>
            </a:r>
            <a:r>
              <a:rPr sz="3200" spc="165" dirty="0">
                <a:latin typeface="Comic Sans MS"/>
                <a:cs typeface="Comic Sans MS"/>
              </a:rPr>
              <a:t> </a:t>
            </a:r>
            <a:r>
              <a:rPr sz="3200" spc="10" dirty="0">
                <a:latin typeface="Comic Sans MS"/>
                <a:cs typeface="Comic Sans MS"/>
              </a:rPr>
              <a:t>τ</a:t>
            </a:r>
            <a:r>
              <a:rPr sz="3200" spc="-5" dirty="0">
                <a:latin typeface="Comic Sans MS"/>
                <a:cs typeface="Comic Sans MS"/>
              </a:rPr>
              <a:t>ο</a:t>
            </a:r>
            <a:r>
              <a:rPr sz="3200" dirty="0">
                <a:latin typeface="Comic Sans MS"/>
                <a:cs typeface="Comic Sans MS"/>
              </a:rPr>
              <a:t>υ τ</a:t>
            </a:r>
            <a:r>
              <a:rPr sz="3200" spc="-5" dirty="0">
                <a:latin typeface="Comic Sans MS"/>
                <a:cs typeface="Comic Sans MS"/>
              </a:rPr>
              <a:t>ρό</a:t>
            </a:r>
            <a:r>
              <a:rPr sz="3200" spc="15" dirty="0">
                <a:latin typeface="Comic Sans MS"/>
                <a:cs typeface="Comic Sans MS"/>
              </a:rPr>
              <a:t>π</a:t>
            </a:r>
            <a:r>
              <a:rPr sz="3200" spc="-5" dirty="0">
                <a:latin typeface="Comic Sans MS"/>
                <a:cs typeface="Comic Sans MS"/>
              </a:rPr>
              <a:t>ο</a:t>
            </a:r>
            <a:r>
              <a:rPr sz="3200" dirty="0">
                <a:latin typeface="Comic Sans MS"/>
                <a:cs typeface="Comic Sans MS"/>
              </a:rPr>
              <a:t>υ</a:t>
            </a:r>
            <a:r>
              <a:rPr sz="3200" spc="34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µε</a:t>
            </a:r>
            <a:r>
              <a:rPr sz="3200" spc="32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τ</a:t>
            </a:r>
            <a:r>
              <a:rPr sz="3200" spc="-5" dirty="0">
                <a:latin typeface="Comic Sans MS"/>
                <a:cs typeface="Comic Sans MS"/>
              </a:rPr>
              <a:t>ο</a:t>
            </a:r>
            <a:r>
              <a:rPr sz="3200" dirty="0">
                <a:latin typeface="Comic Sans MS"/>
                <a:cs typeface="Comic Sans MS"/>
              </a:rPr>
              <a:t>ν</a:t>
            </a:r>
            <a:r>
              <a:rPr sz="3200" spc="340" dirty="0">
                <a:latin typeface="Comic Sans MS"/>
                <a:cs typeface="Comic Sans MS"/>
              </a:rPr>
              <a:t> </a:t>
            </a:r>
            <a:r>
              <a:rPr sz="3200" spc="5" dirty="0">
                <a:latin typeface="Comic Sans MS"/>
                <a:cs typeface="Comic Sans MS"/>
              </a:rPr>
              <a:t>ο</a:t>
            </a:r>
            <a:r>
              <a:rPr sz="3200" dirty="0">
                <a:latin typeface="Comic Sans MS"/>
                <a:cs typeface="Comic Sans MS"/>
              </a:rPr>
              <a:t>π</a:t>
            </a:r>
            <a:r>
              <a:rPr sz="3200" spc="-5" dirty="0">
                <a:latin typeface="Comic Sans MS"/>
                <a:cs typeface="Comic Sans MS"/>
              </a:rPr>
              <a:t>ο</a:t>
            </a:r>
            <a:r>
              <a:rPr sz="3200" dirty="0">
                <a:latin typeface="Comic Sans MS"/>
                <a:cs typeface="Comic Sans MS"/>
              </a:rPr>
              <a:t>ίο</a:t>
            </a:r>
            <a:r>
              <a:rPr sz="3200" spc="32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κ</a:t>
            </a:r>
            <a:r>
              <a:rPr sz="3200" spc="10" dirty="0">
                <a:latin typeface="Comic Sans MS"/>
                <a:cs typeface="Comic Sans MS"/>
              </a:rPr>
              <a:t>ά</a:t>
            </a:r>
            <a:r>
              <a:rPr sz="3200" spc="-5" dirty="0">
                <a:latin typeface="Comic Sans MS"/>
                <a:cs typeface="Comic Sans MS"/>
              </a:rPr>
              <a:t>θ</a:t>
            </a:r>
            <a:r>
              <a:rPr sz="3200" dirty="0">
                <a:latin typeface="Comic Sans MS"/>
                <a:cs typeface="Comic Sans MS"/>
              </a:rPr>
              <a:t>ε</a:t>
            </a:r>
            <a:r>
              <a:rPr sz="3200" spc="32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ν</a:t>
            </a:r>
            <a:r>
              <a:rPr sz="3200" spc="-5" dirty="0">
                <a:latin typeface="Comic Sans MS"/>
                <a:cs typeface="Comic Sans MS"/>
              </a:rPr>
              <a:t>ο</a:t>
            </a:r>
            <a:r>
              <a:rPr sz="3200" dirty="0">
                <a:latin typeface="Comic Sans MS"/>
                <a:cs typeface="Comic Sans MS"/>
              </a:rPr>
              <a:t>ι</a:t>
            </a:r>
            <a:r>
              <a:rPr sz="3200" spc="5" dirty="0">
                <a:latin typeface="Comic Sans MS"/>
                <a:cs typeface="Comic Sans MS"/>
              </a:rPr>
              <a:t>κ</a:t>
            </a:r>
            <a:r>
              <a:rPr sz="3200" spc="-5" dirty="0">
                <a:latin typeface="Comic Sans MS"/>
                <a:cs typeface="Comic Sans MS"/>
              </a:rPr>
              <a:t>οκ</a:t>
            </a:r>
            <a:r>
              <a:rPr sz="3200" dirty="0">
                <a:latin typeface="Comic Sans MS"/>
                <a:cs typeface="Comic Sans MS"/>
              </a:rPr>
              <a:t>υ</a:t>
            </a:r>
            <a:r>
              <a:rPr sz="3200" spc="-5" dirty="0">
                <a:latin typeface="Comic Sans MS"/>
                <a:cs typeface="Comic Sans MS"/>
              </a:rPr>
              <a:t>ρ</a:t>
            </a:r>
            <a:r>
              <a:rPr sz="3200" dirty="0">
                <a:latin typeface="Comic Sans MS"/>
                <a:cs typeface="Comic Sans MS"/>
              </a:rPr>
              <a:t>ιό</a:t>
            </a:r>
            <a:r>
              <a:rPr sz="3200" spc="34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κα</a:t>
            </a:r>
            <a:r>
              <a:rPr sz="3200" dirty="0">
                <a:latin typeface="Comic Sans MS"/>
                <a:cs typeface="Comic Sans MS"/>
              </a:rPr>
              <a:t>ι </a:t>
            </a:r>
            <a:r>
              <a:rPr sz="3200" spc="-5" dirty="0">
                <a:latin typeface="Comic Sans MS"/>
                <a:cs typeface="Comic Sans MS"/>
              </a:rPr>
              <a:t>κάθ</a:t>
            </a:r>
            <a:r>
              <a:rPr sz="3200" dirty="0">
                <a:latin typeface="Comic Sans MS"/>
                <a:cs typeface="Comic Sans MS"/>
              </a:rPr>
              <a:t>ε </a:t>
            </a:r>
            <a:r>
              <a:rPr sz="3200" spc="4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ε</a:t>
            </a:r>
            <a:r>
              <a:rPr sz="3200" dirty="0">
                <a:latin typeface="Comic Sans MS"/>
                <a:cs typeface="Comic Sans MS"/>
              </a:rPr>
              <a:t>πιχ</a:t>
            </a:r>
            <a:r>
              <a:rPr sz="3200" spc="-5" dirty="0">
                <a:latin typeface="Comic Sans MS"/>
                <a:cs typeface="Comic Sans MS"/>
              </a:rPr>
              <a:t>ε</a:t>
            </a:r>
            <a:r>
              <a:rPr sz="3200" dirty="0">
                <a:latin typeface="Comic Sans MS"/>
                <a:cs typeface="Comic Sans MS"/>
              </a:rPr>
              <a:t>ί</a:t>
            </a:r>
            <a:r>
              <a:rPr sz="3200" spc="-5" dirty="0">
                <a:latin typeface="Comic Sans MS"/>
                <a:cs typeface="Comic Sans MS"/>
              </a:rPr>
              <a:t>ρ</a:t>
            </a:r>
            <a:r>
              <a:rPr sz="3200" spc="-15" dirty="0">
                <a:latin typeface="Comic Sans MS"/>
                <a:cs typeface="Comic Sans MS"/>
              </a:rPr>
              <a:t>η</a:t>
            </a:r>
            <a:r>
              <a:rPr sz="3200" spc="-5" dirty="0">
                <a:latin typeface="Comic Sans MS"/>
                <a:cs typeface="Comic Sans MS"/>
              </a:rPr>
              <a:t>σ</a:t>
            </a:r>
            <a:r>
              <a:rPr sz="3200" dirty="0">
                <a:latin typeface="Comic Sans MS"/>
                <a:cs typeface="Comic Sans MS"/>
              </a:rPr>
              <a:t>η </a:t>
            </a:r>
            <a:r>
              <a:rPr sz="3200" spc="40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χ</a:t>
            </a:r>
            <a:r>
              <a:rPr sz="3200" spc="-5" dirty="0">
                <a:latin typeface="Comic Sans MS"/>
                <a:cs typeface="Comic Sans MS"/>
              </a:rPr>
              <a:t>ω</a:t>
            </a:r>
            <a:r>
              <a:rPr sz="3200" spc="5" dirty="0">
                <a:latin typeface="Comic Sans MS"/>
                <a:cs typeface="Comic Sans MS"/>
              </a:rPr>
              <a:t>ρ</a:t>
            </a:r>
            <a:r>
              <a:rPr sz="3200" dirty="0">
                <a:latin typeface="Comic Sans MS"/>
                <a:cs typeface="Comic Sans MS"/>
              </a:rPr>
              <a:t>ι</a:t>
            </a:r>
            <a:r>
              <a:rPr sz="3200" spc="-5" dirty="0">
                <a:latin typeface="Comic Sans MS"/>
                <a:cs typeface="Comic Sans MS"/>
              </a:rPr>
              <a:t>σ</a:t>
            </a:r>
            <a:r>
              <a:rPr sz="3200" dirty="0">
                <a:latin typeface="Comic Sans MS"/>
                <a:cs typeface="Comic Sans MS"/>
              </a:rPr>
              <a:t>τά </a:t>
            </a:r>
            <a:r>
              <a:rPr sz="3200" spc="40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π</a:t>
            </a:r>
            <a:r>
              <a:rPr sz="3200" spc="-5" dirty="0">
                <a:latin typeface="Comic Sans MS"/>
                <a:cs typeface="Comic Sans MS"/>
              </a:rPr>
              <a:t>α</a:t>
            </a:r>
            <a:r>
              <a:rPr sz="3200" dirty="0">
                <a:latin typeface="Comic Sans MS"/>
                <a:cs typeface="Comic Sans MS"/>
              </a:rPr>
              <a:t>ί</a:t>
            </a:r>
            <a:r>
              <a:rPr sz="3200" spc="-5" dirty="0">
                <a:latin typeface="Comic Sans MS"/>
                <a:cs typeface="Comic Sans MS"/>
              </a:rPr>
              <a:t>ρ</a:t>
            </a:r>
            <a:r>
              <a:rPr sz="3200" dirty="0">
                <a:latin typeface="Comic Sans MS"/>
                <a:cs typeface="Comic Sans MS"/>
              </a:rPr>
              <a:t>ν</a:t>
            </a:r>
            <a:r>
              <a:rPr sz="3200" spc="-5" dirty="0">
                <a:latin typeface="Comic Sans MS"/>
                <a:cs typeface="Comic Sans MS"/>
              </a:rPr>
              <a:t>ο</a:t>
            </a:r>
            <a:r>
              <a:rPr sz="3200" dirty="0">
                <a:latin typeface="Comic Sans MS"/>
                <a:cs typeface="Comic Sans MS"/>
              </a:rPr>
              <a:t>υν </a:t>
            </a:r>
            <a:r>
              <a:rPr sz="3200" spc="42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τις </a:t>
            </a:r>
            <a:r>
              <a:rPr sz="3200" spc="-5" dirty="0">
                <a:latin typeface="Comic Sans MS"/>
                <a:cs typeface="Comic Sans MS"/>
              </a:rPr>
              <a:t>α</a:t>
            </a:r>
            <a:r>
              <a:rPr sz="3200" dirty="0">
                <a:latin typeface="Comic Sans MS"/>
                <a:cs typeface="Comic Sans MS"/>
              </a:rPr>
              <a:t>π</a:t>
            </a:r>
            <a:r>
              <a:rPr sz="3200" spc="-5" dirty="0">
                <a:latin typeface="Comic Sans MS"/>
                <a:cs typeface="Comic Sans MS"/>
              </a:rPr>
              <a:t>οφά</a:t>
            </a:r>
            <a:r>
              <a:rPr sz="3200" spc="5" dirty="0">
                <a:latin typeface="Comic Sans MS"/>
                <a:cs typeface="Comic Sans MS"/>
              </a:rPr>
              <a:t>σ</a:t>
            </a:r>
            <a:r>
              <a:rPr sz="3200" spc="-5" dirty="0">
                <a:latin typeface="Comic Sans MS"/>
                <a:cs typeface="Comic Sans MS"/>
              </a:rPr>
              <a:t>ε</a:t>
            </a:r>
            <a:r>
              <a:rPr sz="3200" dirty="0">
                <a:latin typeface="Comic Sans MS"/>
                <a:cs typeface="Comic Sans MS"/>
              </a:rPr>
              <a:t>ις</a:t>
            </a:r>
            <a:r>
              <a:rPr sz="3200" spc="70" dirty="0">
                <a:latin typeface="Comic Sans MS"/>
                <a:cs typeface="Comic Sans MS"/>
              </a:rPr>
              <a:t> </a:t>
            </a:r>
            <a:r>
              <a:rPr sz="3200" spc="10" dirty="0">
                <a:latin typeface="Comic Sans MS"/>
                <a:cs typeface="Comic Sans MS"/>
              </a:rPr>
              <a:t>τ</a:t>
            </a:r>
            <a:r>
              <a:rPr sz="3200" spc="-5" dirty="0">
                <a:latin typeface="Comic Sans MS"/>
                <a:cs typeface="Comic Sans MS"/>
              </a:rPr>
              <a:t>ο</a:t>
            </a:r>
            <a:r>
              <a:rPr sz="3200" dirty="0">
                <a:latin typeface="Comic Sans MS"/>
                <a:cs typeface="Comic Sans MS"/>
              </a:rPr>
              <a:t>υς</a:t>
            </a:r>
            <a:r>
              <a:rPr sz="3200" spc="8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κα</a:t>
            </a:r>
            <a:r>
              <a:rPr sz="3200" dirty="0">
                <a:latin typeface="Comic Sans MS"/>
                <a:cs typeface="Comic Sans MS"/>
              </a:rPr>
              <a:t>ι</a:t>
            </a:r>
            <a:r>
              <a:rPr sz="3200" spc="7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α</a:t>
            </a:r>
            <a:r>
              <a:rPr sz="3200" dirty="0">
                <a:latin typeface="Comic Sans MS"/>
                <a:cs typeface="Comic Sans MS"/>
              </a:rPr>
              <a:t>λληλ</a:t>
            </a:r>
            <a:r>
              <a:rPr sz="3200" spc="-5" dirty="0">
                <a:latin typeface="Comic Sans MS"/>
                <a:cs typeface="Comic Sans MS"/>
              </a:rPr>
              <a:t>ε</a:t>
            </a:r>
            <a:r>
              <a:rPr sz="3200" dirty="0">
                <a:latin typeface="Comic Sans MS"/>
                <a:cs typeface="Comic Sans MS"/>
              </a:rPr>
              <a:t>πι</a:t>
            </a:r>
            <a:r>
              <a:rPr sz="3200" spc="-5" dirty="0">
                <a:latin typeface="Comic Sans MS"/>
                <a:cs typeface="Comic Sans MS"/>
              </a:rPr>
              <a:t>δ</a:t>
            </a:r>
            <a:r>
              <a:rPr sz="3200" spc="5" dirty="0">
                <a:latin typeface="Comic Sans MS"/>
                <a:cs typeface="Comic Sans MS"/>
              </a:rPr>
              <a:t>ρ</a:t>
            </a:r>
            <a:r>
              <a:rPr sz="3200" spc="-5" dirty="0">
                <a:latin typeface="Comic Sans MS"/>
                <a:cs typeface="Comic Sans MS"/>
              </a:rPr>
              <a:t>ο</a:t>
            </a:r>
            <a:r>
              <a:rPr sz="3200" dirty="0">
                <a:latin typeface="Comic Sans MS"/>
                <a:cs typeface="Comic Sans MS"/>
              </a:rPr>
              <a:t>ύν</a:t>
            </a:r>
            <a:r>
              <a:rPr sz="3200" spc="7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µ</a:t>
            </a:r>
            <a:r>
              <a:rPr sz="3200" spc="-5" dirty="0">
                <a:latin typeface="Comic Sans MS"/>
                <a:cs typeface="Comic Sans MS"/>
              </a:rPr>
              <a:t>ε</a:t>
            </a:r>
            <a:r>
              <a:rPr sz="3200" dirty="0">
                <a:latin typeface="Comic Sans MS"/>
                <a:cs typeface="Comic Sans MS"/>
              </a:rPr>
              <a:t>τ</a:t>
            </a:r>
            <a:r>
              <a:rPr sz="3200" spc="-5" dirty="0">
                <a:latin typeface="Comic Sans MS"/>
                <a:cs typeface="Comic Sans MS"/>
              </a:rPr>
              <a:t>αξ</a:t>
            </a:r>
            <a:r>
              <a:rPr sz="3200" dirty="0">
                <a:latin typeface="Comic Sans MS"/>
                <a:cs typeface="Comic Sans MS"/>
              </a:rPr>
              <a:t>ύ τ</a:t>
            </a:r>
            <a:r>
              <a:rPr sz="3200" spc="-5" dirty="0">
                <a:latin typeface="Comic Sans MS"/>
                <a:cs typeface="Comic Sans MS"/>
              </a:rPr>
              <a:t>ο</a:t>
            </a:r>
            <a:r>
              <a:rPr sz="3200" dirty="0">
                <a:latin typeface="Comic Sans MS"/>
                <a:cs typeface="Comic Sans MS"/>
              </a:rPr>
              <a:t>υς </a:t>
            </a:r>
            <a:r>
              <a:rPr sz="3200" spc="-5" dirty="0">
                <a:latin typeface="Comic Sans MS"/>
                <a:cs typeface="Comic Sans MS"/>
              </a:rPr>
              <a:t>σ</a:t>
            </a:r>
            <a:r>
              <a:rPr sz="3200" dirty="0">
                <a:latin typeface="Comic Sans MS"/>
                <a:cs typeface="Comic Sans MS"/>
              </a:rPr>
              <a:t>τις</a:t>
            </a:r>
            <a:r>
              <a:rPr sz="3200" spc="1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α</a:t>
            </a:r>
            <a:r>
              <a:rPr sz="3200" dirty="0">
                <a:latin typeface="Comic Sans MS"/>
                <a:cs typeface="Comic Sans MS"/>
              </a:rPr>
              <a:t>γ</a:t>
            </a:r>
            <a:r>
              <a:rPr sz="3200" spc="-5" dirty="0">
                <a:latin typeface="Comic Sans MS"/>
                <a:cs typeface="Comic Sans MS"/>
              </a:rPr>
              <a:t>ορές</a:t>
            </a:r>
            <a:r>
              <a:rPr sz="3200" dirty="0" smtClean="0">
                <a:latin typeface="Comic Sans MS"/>
                <a:cs typeface="Comic Sans MS"/>
              </a:rPr>
              <a:t>.</a:t>
            </a:r>
            <a:endParaRPr lang="el-GR" sz="3200" dirty="0" smtClean="0">
              <a:latin typeface="Comic Sans MS"/>
              <a:cs typeface="Comic Sans MS"/>
            </a:endParaRPr>
          </a:p>
          <a:p>
            <a:pPr marL="286385" marR="5080" indent="-274320">
              <a:lnSpc>
                <a:spcPts val="3460"/>
              </a:lnSpc>
              <a:spcBef>
                <a:spcPts val="430"/>
              </a:spcBef>
            </a:pPr>
            <a:endParaRPr sz="3200" dirty="0">
              <a:latin typeface="Comic Sans MS"/>
              <a:cs typeface="Comic Sans MS"/>
            </a:endParaRPr>
          </a:p>
          <a:p>
            <a:pPr marL="286385" indent="-274320">
              <a:lnSpc>
                <a:spcPts val="3210"/>
              </a:lnSpc>
              <a:buFont typeface="Wingdings" pitchFamily="2" charset="2"/>
              <a:buChar char="q"/>
            </a:pPr>
            <a:r>
              <a:rPr sz="3200" b="1" u="heavy" dirty="0" smtClean="0">
                <a:latin typeface="Comic Sans MS"/>
                <a:cs typeface="Comic Sans MS"/>
              </a:rPr>
              <a:t>Μ</a:t>
            </a:r>
            <a:r>
              <a:rPr sz="3200" b="1" u="heavy" spc="65" dirty="0" smtClean="0">
                <a:latin typeface="Comic Sans MS"/>
                <a:cs typeface="Comic Sans MS"/>
              </a:rPr>
              <a:t>α</a:t>
            </a:r>
            <a:r>
              <a:rPr sz="3200" b="1" u="heavy" spc="-5" dirty="0" smtClean="0">
                <a:latin typeface="Comic Sans MS"/>
                <a:cs typeface="Comic Sans MS"/>
              </a:rPr>
              <a:t>κ</a:t>
            </a:r>
            <a:r>
              <a:rPr sz="3200" b="1" u="heavy" spc="-10" dirty="0" smtClean="0">
                <a:latin typeface="Comic Sans MS"/>
                <a:cs typeface="Comic Sans MS"/>
              </a:rPr>
              <a:t>ρ</a:t>
            </a:r>
            <a:r>
              <a:rPr sz="3200" b="1" u="heavy" spc="-5" dirty="0" smtClean="0">
                <a:latin typeface="Comic Sans MS"/>
                <a:cs typeface="Comic Sans MS"/>
              </a:rPr>
              <a:t>ο</a:t>
            </a:r>
            <a:r>
              <a:rPr sz="3200" b="1" u="heavy" spc="5" dirty="0" smtClean="0">
                <a:latin typeface="Comic Sans MS"/>
                <a:cs typeface="Comic Sans MS"/>
              </a:rPr>
              <a:t>ο</a:t>
            </a:r>
            <a:r>
              <a:rPr sz="3200" b="1" u="heavy" dirty="0" smtClean="0">
                <a:latin typeface="Comic Sans MS"/>
                <a:cs typeface="Comic Sans MS"/>
              </a:rPr>
              <a:t>ι</a:t>
            </a:r>
            <a:r>
              <a:rPr sz="3200" b="1" u="heavy" spc="-5" dirty="0" smtClean="0">
                <a:latin typeface="Comic Sans MS"/>
                <a:cs typeface="Comic Sans MS"/>
              </a:rPr>
              <a:t>κο</a:t>
            </a:r>
            <a:r>
              <a:rPr sz="3200" b="1" u="heavy" dirty="0" smtClean="0">
                <a:latin typeface="Comic Sans MS"/>
                <a:cs typeface="Comic Sans MS"/>
              </a:rPr>
              <a:t>ν</a:t>
            </a:r>
            <a:r>
              <a:rPr sz="3200" b="1" u="heavy" spc="-5" dirty="0" smtClean="0">
                <a:latin typeface="Comic Sans MS"/>
                <a:cs typeface="Comic Sans MS"/>
              </a:rPr>
              <a:t>ο</a:t>
            </a:r>
            <a:r>
              <a:rPr sz="3200" b="1" u="heavy" dirty="0" smtClean="0">
                <a:latin typeface="Comic Sans MS"/>
                <a:cs typeface="Comic Sans MS"/>
              </a:rPr>
              <a:t>µι</a:t>
            </a:r>
            <a:r>
              <a:rPr sz="3200" b="1" u="heavy" spc="-5" dirty="0" smtClean="0">
                <a:latin typeface="Comic Sans MS"/>
                <a:cs typeface="Comic Sans MS"/>
              </a:rPr>
              <a:t>κ</a:t>
            </a:r>
            <a:r>
              <a:rPr sz="3200" b="1" u="heavy" dirty="0" smtClean="0">
                <a:latin typeface="Comic Sans MS"/>
                <a:cs typeface="Comic Sans MS"/>
              </a:rPr>
              <a:t>ή</a:t>
            </a:r>
            <a:r>
              <a:rPr sz="3200" b="1" u="heavy" spc="430" dirty="0">
                <a:latin typeface="Comic Sans MS"/>
                <a:cs typeface="Comic Sans MS"/>
              </a:rPr>
              <a:t>:</a:t>
            </a:r>
            <a:r>
              <a:rPr sz="3200" b="1" dirty="0">
                <a:latin typeface="Comic Sans MS"/>
                <a:cs typeface="Comic Sans MS"/>
              </a:rPr>
              <a:t>    </a:t>
            </a:r>
            <a:r>
              <a:rPr sz="3200" b="1" spc="459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ε</a:t>
            </a:r>
            <a:r>
              <a:rPr sz="3200" dirty="0">
                <a:latin typeface="Comic Sans MS"/>
                <a:cs typeface="Comic Sans MS"/>
              </a:rPr>
              <a:t>ίν</a:t>
            </a:r>
            <a:r>
              <a:rPr sz="3200" spc="-5" dirty="0">
                <a:latin typeface="Comic Sans MS"/>
                <a:cs typeface="Comic Sans MS"/>
              </a:rPr>
              <a:t>α</a:t>
            </a:r>
            <a:r>
              <a:rPr sz="3200" dirty="0">
                <a:latin typeface="Comic Sans MS"/>
                <a:cs typeface="Comic Sans MS"/>
              </a:rPr>
              <a:t>ι    </a:t>
            </a:r>
            <a:r>
              <a:rPr sz="3200" spc="459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η    </a:t>
            </a:r>
            <a:r>
              <a:rPr sz="3200" spc="459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µ</a:t>
            </a:r>
            <a:r>
              <a:rPr sz="3200" spc="-5" dirty="0">
                <a:latin typeface="Comic Sans MS"/>
                <a:cs typeface="Comic Sans MS"/>
              </a:rPr>
              <a:t>ε</a:t>
            </a:r>
            <a:r>
              <a:rPr sz="3200" dirty="0">
                <a:latin typeface="Comic Sans MS"/>
                <a:cs typeface="Comic Sans MS"/>
              </a:rPr>
              <a:t>λ</a:t>
            </a:r>
            <a:r>
              <a:rPr sz="3200" spc="-5" dirty="0">
                <a:latin typeface="Comic Sans MS"/>
                <a:cs typeface="Comic Sans MS"/>
              </a:rPr>
              <a:t>έ</a:t>
            </a:r>
            <a:r>
              <a:rPr sz="3200" dirty="0">
                <a:latin typeface="Comic Sans MS"/>
                <a:cs typeface="Comic Sans MS"/>
              </a:rPr>
              <a:t>τη</a:t>
            </a:r>
          </a:p>
          <a:p>
            <a:pPr marL="286385" marR="6985">
              <a:lnSpc>
                <a:spcPts val="3460"/>
              </a:lnSpc>
              <a:spcBef>
                <a:spcPts val="240"/>
              </a:spcBef>
            </a:pPr>
            <a:r>
              <a:rPr sz="3200" spc="-5" dirty="0">
                <a:latin typeface="Comic Sans MS"/>
                <a:cs typeface="Comic Sans MS"/>
              </a:rPr>
              <a:t>φα</a:t>
            </a:r>
            <a:r>
              <a:rPr sz="3200" dirty="0">
                <a:latin typeface="Comic Sans MS"/>
                <a:cs typeface="Comic Sans MS"/>
              </a:rPr>
              <a:t>ιν</a:t>
            </a:r>
            <a:r>
              <a:rPr sz="3200" spc="-5" dirty="0">
                <a:latin typeface="Comic Sans MS"/>
                <a:cs typeface="Comic Sans MS"/>
              </a:rPr>
              <a:t>ο</a:t>
            </a:r>
            <a:r>
              <a:rPr sz="3200" dirty="0">
                <a:latin typeface="Comic Sans MS"/>
                <a:cs typeface="Comic Sans MS"/>
              </a:rPr>
              <a:t>µ</a:t>
            </a:r>
            <a:r>
              <a:rPr sz="3200" spc="5" dirty="0">
                <a:latin typeface="Comic Sans MS"/>
                <a:cs typeface="Comic Sans MS"/>
              </a:rPr>
              <a:t>έ</a:t>
            </a:r>
            <a:r>
              <a:rPr sz="3200" dirty="0">
                <a:latin typeface="Comic Sans MS"/>
                <a:cs typeface="Comic Sans MS"/>
              </a:rPr>
              <a:t>ν</a:t>
            </a:r>
            <a:r>
              <a:rPr sz="3200" spc="-5" dirty="0">
                <a:latin typeface="Comic Sans MS"/>
                <a:cs typeface="Comic Sans MS"/>
              </a:rPr>
              <a:t>ω</a:t>
            </a:r>
            <a:r>
              <a:rPr sz="3200" dirty="0">
                <a:latin typeface="Comic Sans MS"/>
                <a:cs typeface="Comic Sans MS"/>
              </a:rPr>
              <a:t>ν</a:t>
            </a:r>
            <a:r>
              <a:rPr sz="3200" spc="8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π</a:t>
            </a:r>
            <a:r>
              <a:rPr sz="3200" spc="-5" dirty="0">
                <a:latin typeface="Comic Sans MS"/>
                <a:cs typeface="Comic Sans MS"/>
              </a:rPr>
              <a:t>ο</a:t>
            </a:r>
            <a:r>
              <a:rPr sz="3200" dirty="0">
                <a:latin typeface="Comic Sans MS"/>
                <a:cs typeface="Comic Sans MS"/>
              </a:rPr>
              <a:t>υ</a:t>
            </a:r>
            <a:r>
              <a:rPr sz="3200" spc="1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αφ</a:t>
            </a:r>
            <a:r>
              <a:rPr sz="3200" spc="5" dirty="0">
                <a:latin typeface="Comic Sans MS"/>
                <a:cs typeface="Comic Sans MS"/>
              </a:rPr>
              <a:t>ο</a:t>
            </a:r>
            <a:r>
              <a:rPr sz="3200" spc="-5" dirty="0">
                <a:latin typeface="Comic Sans MS"/>
                <a:cs typeface="Comic Sans MS"/>
              </a:rPr>
              <a:t>ρο</a:t>
            </a:r>
            <a:r>
              <a:rPr sz="3200" spc="10" dirty="0">
                <a:latin typeface="Comic Sans MS"/>
                <a:cs typeface="Comic Sans MS"/>
              </a:rPr>
              <a:t>ύ</a:t>
            </a:r>
            <a:r>
              <a:rPr sz="3200" dirty="0">
                <a:latin typeface="Comic Sans MS"/>
                <a:cs typeface="Comic Sans MS"/>
              </a:rPr>
              <a:t>ν</a:t>
            </a:r>
            <a:r>
              <a:rPr sz="3200" spc="8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σ</a:t>
            </a:r>
            <a:r>
              <a:rPr sz="3200" dirty="0">
                <a:latin typeface="Comic Sans MS"/>
                <a:cs typeface="Comic Sans MS"/>
              </a:rPr>
              <a:t>ε</a:t>
            </a:r>
            <a:r>
              <a:rPr sz="3200" spc="95" dirty="0">
                <a:latin typeface="Comic Sans MS"/>
                <a:cs typeface="Comic Sans MS"/>
              </a:rPr>
              <a:t> </a:t>
            </a:r>
            <a:r>
              <a:rPr sz="3200" spc="5" dirty="0">
                <a:latin typeface="Comic Sans MS"/>
                <a:cs typeface="Comic Sans MS"/>
              </a:rPr>
              <a:t>ο</a:t>
            </a:r>
            <a:r>
              <a:rPr sz="3200" dirty="0">
                <a:latin typeface="Comic Sans MS"/>
                <a:cs typeface="Comic Sans MS"/>
              </a:rPr>
              <a:t>λ</a:t>
            </a:r>
            <a:r>
              <a:rPr sz="3200" spc="5" dirty="0">
                <a:latin typeface="Comic Sans MS"/>
                <a:cs typeface="Comic Sans MS"/>
              </a:rPr>
              <a:t>ό</a:t>
            </a:r>
            <a:r>
              <a:rPr sz="3200" spc="-5" dirty="0">
                <a:latin typeface="Comic Sans MS"/>
                <a:cs typeface="Comic Sans MS"/>
              </a:rPr>
              <a:t>κ</a:t>
            </a:r>
            <a:r>
              <a:rPr sz="3200" dirty="0">
                <a:latin typeface="Comic Sans MS"/>
                <a:cs typeface="Comic Sans MS"/>
              </a:rPr>
              <a:t>λη</a:t>
            </a:r>
            <a:r>
              <a:rPr sz="3200" spc="-5" dirty="0">
                <a:latin typeface="Comic Sans MS"/>
                <a:cs typeface="Comic Sans MS"/>
              </a:rPr>
              <a:t>ρ</a:t>
            </a:r>
            <a:r>
              <a:rPr sz="3200" dirty="0">
                <a:latin typeface="Comic Sans MS"/>
                <a:cs typeface="Comic Sans MS"/>
              </a:rPr>
              <a:t>η</a:t>
            </a:r>
            <a:r>
              <a:rPr sz="3200" spc="8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την </a:t>
            </a:r>
            <a:r>
              <a:rPr sz="3200" spc="-5" dirty="0">
                <a:latin typeface="Comic Sans MS"/>
                <a:cs typeface="Comic Sans MS"/>
              </a:rPr>
              <a:t>ο</a:t>
            </a:r>
            <a:r>
              <a:rPr sz="3200" dirty="0">
                <a:latin typeface="Comic Sans MS"/>
                <a:cs typeface="Comic Sans MS"/>
              </a:rPr>
              <a:t>ι</a:t>
            </a:r>
            <a:r>
              <a:rPr sz="3200" spc="-5" dirty="0">
                <a:latin typeface="Comic Sans MS"/>
                <a:cs typeface="Comic Sans MS"/>
              </a:rPr>
              <a:t>κο</a:t>
            </a:r>
            <a:r>
              <a:rPr sz="3200" spc="10" dirty="0">
                <a:latin typeface="Comic Sans MS"/>
                <a:cs typeface="Comic Sans MS"/>
              </a:rPr>
              <a:t>ν</a:t>
            </a:r>
            <a:r>
              <a:rPr sz="3200" spc="-5" dirty="0">
                <a:latin typeface="Comic Sans MS"/>
                <a:cs typeface="Comic Sans MS"/>
              </a:rPr>
              <a:t>ο</a:t>
            </a:r>
            <a:r>
              <a:rPr sz="3200" dirty="0">
                <a:latin typeface="Comic Sans MS"/>
                <a:cs typeface="Comic Sans MS"/>
              </a:rPr>
              <a:t>µί</a:t>
            </a:r>
            <a:r>
              <a:rPr sz="3200" spc="-5" dirty="0">
                <a:latin typeface="Comic Sans MS"/>
                <a:cs typeface="Comic Sans MS"/>
              </a:rPr>
              <a:t>α</a:t>
            </a:r>
            <a:r>
              <a:rPr sz="3200" dirty="0">
                <a:latin typeface="Comic Sans MS"/>
                <a:cs typeface="Comic Sans MS"/>
              </a:rPr>
              <a:t>, </a:t>
            </a:r>
            <a:r>
              <a:rPr sz="3200" spc="-17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ό</a:t>
            </a:r>
            <a:r>
              <a:rPr sz="3200" dirty="0">
                <a:latin typeface="Comic Sans MS"/>
                <a:cs typeface="Comic Sans MS"/>
              </a:rPr>
              <a:t>π</a:t>
            </a:r>
            <a:r>
              <a:rPr sz="3200" spc="-5" dirty="0">
                <a:latin typeface="Comic Sans MS"/>
                <a:cs typeface="Comic Sans MS"/>
              </a:rPr>
              <a:t>ω</a:t>
            </a:r>
            <a:r>
              <a:rPr sz="3200" dirty="0">
                <a:latin typeface="Comic Sans MS"/>
                <a:cs typeface="Comic Sans MS"/>
              </a:rPr>
              <a:t>ς </a:t>
            </a:r>
            <a:r>
              <a:rPr sz="3200" spc="-16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το </a:t>
            </a:r>
            <a:r>
              <a:rPr sz="3200" spc="-17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Α</a:t>
            </a:r>
            <a:r>
              <a:rPr sz="3200" spc="15" dirty="0">
                <a:latin typeface="Comic Sans MS"/>
                <a:cs typeface="Comic Sans MS"/>
              </a:rPr>
              <a:t>Ε</a:t>
            </a:r>
            <a:r>
              <a:rPr sz="3200" spc="-10" dirty="0">
                <a:latin typeface="Comic Sans MS"/>
                <a:cs typeface="Comic Sans MS"/>
              </a:rPr>
              <a:t>Π</a:t>
            </a:r>
            <a:r>
              <a:rPr sz="3200" dirty="0">
                <a:latin typeface="Comic Sans MS"/>
                <a:cs typeface="Comic Sans MS"/>
              </a:rPr>
              <a:t>, </a:t>
            </a:r>
            <a:r>
              <a:rPr sz="3200" spc="-17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η </a:t>
            </a:r>
            <a:r>
              <a:rPr sz="3200" spc="-16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α</a:t>
            </a:r>
            <a:r>
              <a:rPr sz="3200" dirty="0">
                <a:latin typeface="Comic Sans MS"/>
                <a:cs typeface="Comic Sans MS"/>
              </a:rPr>
              <a:t>ν</a:t>
            </a:r>
            <a:r>
              <a:rPr sz="3200" spc="-5" dirty="0">
                <a:latin typeface="Comic Sans MS"/>
                <a:cs typeface="Comic Sans MS"/>
              </a:rPr>
              <a:t>ερ</a:t>
            </a:r>
            <a:r>
              <a:rPr sz="3200" dirty="0">
                <a:latin typeface="Comic Sans MS"/>
                <a:cs typeface="Comic Sans MS"/>
              </a:rPr>
              <a:t>γί</a:t>
            </a:r>
            <a:r>
              <a:rPr sz="3200" spc="-5" dirty="0">
                <a:latin typeface="Comic Sans MS"/>
                <a:cs typeface="Comic Sans MS"/>
              </a:rPr>
              <a:t>α</a:t>
            </a:r>
            <a:r>
              <a:rPr sz="3200" dirty="0">
                <a:latin typeface="Comic Sans MS"/>
                <a:cs typeface="Comic Sans MS"/>
              </a:rPr>
              <a:t>, </a:t>
            </a:r>
            <a:r>
              <a:rPr sz="3200" spc="-175" dirty="0">
                <a:latin typeface="Comic Sans MS"/>
                <a:cs typeface="Comic Sans MS"/>
              </a:rPr>
              <a:t> </a:t>
            </a:r>
            <a:r>
              <a:rPr sz="3200" spc="25" dirty="0">
                <a:latin typeface="Comic Sans MS"/>
                <a:cs typeface="Comic Sans MS"/>
              </a:rPr>
              <a:t>τ</a:t>
            </a:r>
            <a:r>
              <a:rPr sz="3200" dirty="0">
                <a:latin typeface="Comic Sans MS"/>
                <a:cs typeface="Comic Sans MS"/>
              </a:rPr>
              <a:t>ο ν</a:t>
            </a:r>
            <a:r>
              <a:rPr sz="3200" spc="-5" dirty="0">
                <a:latin typeface="Comic Sans MS"/>
                <a:cs typeface="Comic Sans MS"/>
              </a:rPr>
              <a:t>ο</a:t>
            </a:r>
            <a:r>
              <a:rPr sz="3200" dirty="0">
                <a:latin typeface="Comic Sans MS"/>
                <a:cs typeface="Comic Sans MS"/>
              </a:rPr>
              <a:t>µι</a:t>
            </a:r>
            <a:r>
              <a:rPr sz="3200" spc="-5" dirty="0">
                <a:latin typeface="Comic Sans MS"/>
                <a:cs typeface="Comic Sans MS"/>
              </a:rPr>
              <a:t>σ</a:t>
            </a:r>
            <a:r>
              <a:rPr sz="3200" dirty="0">
                <a:latin typeface="Comic Sans MS"/>
                <a:cs typeface="Comic Sans MS"/>
              </a:rPr>
              <a:t>µ</a:t>
            </a:r>
            <a:r>
              <a:rPr sz="3200" spc="-5" dirty="0">
                <a:latin typeface="Comic Sans MS"/>
                <a:cs typeface="Comic Sans MS"/>
              </a:rPr>
              <a:t>α</a:t>
            </a:r>
            <a:r>
              <a:rPr sz="3200" dirty="0">
                <a:latin typeface="Comic Sans MS"/>
                <a:cs typeface="Comic Sans MS"/>
              </a:rPr>
              <a:t>τι</a:t>
            </a:r>
            <a:r>
              <a:rPr sz="3200" spc="-5" dirty="0">
                <a:latin typeface="Comic Sans MS"/>
                <a:cs typeface="Comic Sans MS"/>
              </a:rPr>
              <a:t>κ</a:t>
            </a:r>
            <a:r>
              <a:rPr sz="3200" dirty="0">
                <a:latin typeface="Comic Sans MS"/>
                <a:cs typeface="Comic Sans MS"/>
              </a:rPr>
              <a:t>ό   </a:t>
            </a:r>
            <a:r>
              <a:rPr sz="3200" spc="-270" dirty="0">
                <a:latin typeface="Comic Sans MS"/>
                <a:cs typeface="Comic Sans MS"/>
              </a:rPr>
              <a:t> </a:t>
            </a:r>
            <a:r>
              <a:rPr sz="3200" spc="5" dirty="0">
                <a:latin typeface="Comic Sans MS"/>
                <a:cs typeface="Comic Sans MS"/>
              </a:rPr>
              <a:t>σ</a:t>
            </a:r>
            <a:r>
              <a:rPr sz="3200" dirty="0">
                <a:latin typeface="Comic Sans MS"/>
                <a:cs typeface="Comic Sans MS"/>
              </a:rPr>
              <a:t>ύ</a:t>
            </a:r>
            <a:r>
              <a:rPr sz="3200" spc="-5" dirty="0">
                <a:latin typeface="Comic Sans MS"/>
                <a:cs typeface="Comic Sans MS"/>
              </a:rPr>
              <a:t>σ</a:t>
            </a:r>
            <a:r>
              <a:rPr sz="3200" dirty="0">
                <a:latin typeface="Comic Sans MS"/>
                <a:cs typeface="Comic Sans MS"/>
              </a:rPr>
              <a:t>τηµ</a:t>
            </a:r>
            <a:r>
              <a:rPr sz="3200" spc="-5" dirty="0">
                <a:latin typeface="Comic Sans MS"/>
                <a:cs typeface="Comic Sans MS"/>
              </a:rPr>
              <a:t>α</a:t>
            </a:r>
            <a:r>
              <a:rPr sz="3200" dirty="0">
                <a:latin typeface="Comic Sans MS"/>
                <a:cs typeface="Comic Sans MS"/>
              </a:rPr>
              <a:t>,   </a:t>
            </a:r>
            <a:r>
              <a:rPr sz="3200" spc="-27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ο   </a:t>
            </a:r>
            <a:r>
              <a:rPr sz="3200" spc="-270" dirty="0">
                <a:latin typeface="Comic Sans MS"/>
                <a:cs typeface="Comic Sans MS"/>
              </a:rPr>
              <a:t> </a:t>
            </a:r>
            <a:r>
              <a:rPr sz="3200" spc="15" dirty="0">
                <a:latin typeface="Comic Sans MS"/>
                <a:cs typeface="Comic Sans MS"/>
              </a:rPr>
              <a:t>π</a:t>
            </a:r>
            <a:r>
              <a:rPr sz="3200" dirty="0">
                <a:latin typeface="Comic Sans MS"/>
                <a:cs typeface="Comic Sans MS"/>
              </a:rPr>
              <a:t>λη</a:t>
            </a:r>
            <a:r>
              <a:rPr sz="3200" spc="-5" dirty="0">
                <a:latin typeface="Comic Sans MS"/>
                <a:cs typeface="Comic Sans MS"/>
              </a:rPr>
              <a:t>θωρ</a:t>
            </a:r>
            <a:r>
              <a:rPr sz="3200" dirty="0">
                <a:latin typeface="Comic Sans MS"/>
                <a:cs typeface="Comic Sans MS"/>
              </a:rPr>
              <a:t>ι</a:t>
            </a:r>
            <a:r>
              <a:rPr sz="3200" spc="5" dirty="0">
                <a:latin typeface="Comic Sans MS"/>
                <a:cs typeface="Comic Sans MS"/>
              </a:rPr>
              <a:t>σ</a:t>
            </a:r>
            <a:r>
              <a:rPr sz="3200" dirty="0">
                <a:latin typeface="Comic Sans MS"/>
                <a:cs typeface="Comic Sans MS"/>
              </a:rPr>
              <a:t>µ</a:t>
            </a:r>
            <a:r>
              <a:rPr sz="3200" spc="-5" dirty="0">
                <a:latin typeface="Comic Sans MS"/>
                <a:cs typeface="Comic Sans MS"/>
              </a:rPr>
              <a:t>ό</a:t>
            </a:r>
            <a:r>
              <a:rPr sz="3200" dirty="0">
                <a:latin typeface="Comic Sans MS"/>
                <a:cs typeface="Comic Sans MS"/>
              </a:rPr>
              <a:t>ς </a:t>
            </a:r>
            <a:r>
              <a:rPr sz="3200" spc="-5" dirty="0">
                <a:latin typeface="Comic Sans MS"/>
                <a:cs typeface="Comic Sans MS"/>
              </a:rPr>
              <a:t>κ</a:t>
            </a:r>
            <a:r>
              <a:rPr sz="3200" spc="-10" dirty="0">
                <a:latin typeface="Comic Sans MS"/>
                <a:cs typeface="Comic Sans MS"/>
              </a:rPr>
              <a:t>.</a:t>
            </a:r>
            <a:r>
              <a:rPr sz="3200" dirty="0">
                <a:latin typeface="Comic Sans MS"/>
                <a:cs typeface="Comic Sans MS"/>
              </a:rPr>
              <a:t>λπ.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:Εισαγωγή – βασικές έννοιες, 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C461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D976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D97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29228" y="870362"/>
            <a:ext cx="823595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Comic Sans MS" pitchFamily="66" charset="0"/>
              </a:rPr>
              <a:t>Μ</a:t>
            </a:r>
            <a:r>
              <a:rPr sz="3200" b="1" spc="-10" dirty="0">
                <a:latin typeface="Comic Sans MS" pitchFamily="66" charset="0"/>
              </a:rPr>
              <a:t>Α</a:t>
            </a:r>
            <a:r>
              <a:rPr sz="3200" b="1" spc="-5" dirty="0">
                <a:latin typeface="Comic Sans MS" pitchFamily="66" charset="0"/>
              </a:rPr>
              <a:t>Κ</a:t>
            </a:r>
            <a:r>
              <a:rPr sz="3200" b="1" spc="35" dirty="0">
                <a:latin typeface="Comic Sans MS" pitchFamily="66" charset="0"/>
              </a:rPr>
              <a:t>Ρ</a:t>
            </a:r>
            <a:r>
              <a:rPr sz="3200" b="1" spc="-10" dirty="0">
                <a:latin typeface="Comic Sans MS" pitchFamily="66" charset="0"/>
              </a:rPr>
              <a:t>ΟΟ</a:t>
            </a:r>
            <a:r>
              <a:rPr sz="3200" b="1" spc="-5" dirty="0">
                <a:latin typeface="Comic Sans MS" pitchFamily="66" charset="0"/>
              </a:rPr>
              <a:t>ΙΚ</a:t>
            </a:r>
            <a:r>
              <a:rPr sz="3200" b="1" spc="-10" dirty="0">
                <a:latin typeface="Comic Sans MS" pitchFamily="66" charset="0"/>
              </a:rPr>
              <a:t>Ο</a:t>
            </a:r>
            <a:r>
              <a:rPr sz="3200" b="1" spc="45" dirty="0">
                <a:latin typeface="Comic Sans MS" pitchFamily="66" charset="0"/>
              </a:rPr>
              <a:t>Ν</a:t>
            </a:r>
            <a:r>
              <a:rPr sz="3200" b="1" spc="-10" dirty="0">
                <a:latin typeface="Comic Sans MS" pitchFamily="66" charset="0"/>
              </a:rPr>
              <a:t>Ο</a:t>
            </a:r>
            <a:r>
              <a:rPr sz="3200" b="1" spc="-5" dirty="0">
                <a:latin typeface="Comic Sans MS" pitchFamily="66" charset="0"/>
              </a:rPr>
              <a:t>ΜΙΚΑ</a:t>
            </a:r>
            <a:r>
              <a:rPr sz="3200" b="1" spc="459" dirty="0">
                <a:latin typeface="Comic Sans MS" pitchFamily="66" charset="0"/>
              </a:rPr>
              <a:t> </a:t>
            </a:r>
            <a:r>
              <a:rPr sz="3200" b="1" spc="-5" dirty="0" smtClean="0">
                <a:latin typeface="Comic Sans MS" pitchFamily="66" charset="0"/>
              </a:rPr>
              <a:t>Υ</a:t>
            </a:r>
            <a:r>
              <a:rPr sz="3200" b="1" spc="-10" dirty="0" smtClean="0">
                <a:latin typeface="Comic Sans MS" pitchFamily="66" charset="0"/>
              </a:rPr>
              <a:t>ΠΟ</a:t>
            </a:r>
            <a:r>
              <a:rPr lang="el-GR" sz="3200" b="1" spc="620" dirty="0" smtClean="0">
                <a:latin typeface="Comic Sans MS" pitchFamily="66" charset="0"/>
              </a:rPr>
              <a:t>Δ</a:t>
            </a:r>
            <a:r>
              <a:rPr sz="3200" b="1" spc="-5" dirty="0" smtClean="0">
                <a:latin typeface="Comic Sans MS" pitchFamily="66" charset="0"/>
              </a:rPr>
              <a:t>ΕΙ</a:t>
            </a:r>
            <a:r>
              <a:rPr sz="3200" b="1" spc="-225" dirty="0" smtClean="0">
                <a:latin typeface="Comic Sans MS" pitchFamily="66" charset="0"/>
              </a:rPr>
              <a:t>Γ</a:t>
            </a:r>
            <a:r>
              <a:rPr sz="3200" b="1" spc="-5" dirty="0" smtClean="0">
                <a:latin typeface="Comic Sans MS" pitchFamily="66" charset="0"/>
              </a:rPr>
              <a:t>Μ</a:t>
            </a:r>
            <a:r>
              <a:rPr sz="3200" b="1" spc="20" dirty="0" smtClean="0">
                <a:latin typeface="Comic Sans MS" pitchFamily="66" charset="0"/>
              </a:rPr>
              <a:t>ΑΤ</a:t>
            </a:r>
            <a:r>
              <a:rPr sz="3200" b="1" spc="-5" dirty="0" smtClean="0">
                <a:latin typeface="Comic Sans MS" pitchFamily="66" charset="0"/>
              </a:rPr>
              <a:t>Α</a:t>
            </a:r>
            <a:endParaRPr sz="3200" b="1" dirty="0">
              <a:latin typeface="Comic Sans MS" pitchFamily="66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22196" y="1572259"/>
            <a:ext cx="8367904" cy="853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buFont typeface="Wingdings" pitchFamily="2" charset="2"/>
              <a:buChar char="q"/>
              <a:tabLst>
                <a:tab pos="1935480" algn="l"/>
                <a:tab pos="2342515" algn="l"/>
                <a:tab pos="3112135" algn="l"/>
                <a:tab pos="3446145" algn="l"/>
                <a:tab pos="4846320" algn="l"/>
                <a:tab pos="5595620" algn="l"/>
                <a:tab pos="7005320" algn="l"/>
                <a:tab pos="7557770" algn="l"/>
              </a:tabLst>
            </a:pP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sz="2800" dirty="0" smtClean="0">
                <a:latin typeface="Comic Sans MS"/>
                <a:cs typeface="Comic Sans MS"/>
              </a:rPr>
              <a:t>Α</a:t>
            </a:r>
            <a:r>
              <a:rPr sz="2800" spc="-10" dirty="0" smtClean="0">
                <a:latin typeface="Comic Sans MS"/>
                <a:cs typeface="Comic Sans MS"/>
              </a:rPr>
              <a:t>π</a:t>
            </a:r>
            <a:r>
              <a:rPr sz="2800" dirty="0" smtClean="0">
                <a:latin typeface="Comic Sans MS"/>
                <a:cs typeface="Comic Sans MS"/>
              </a:rPr>
              <a:t>ο</a:t>
            </a:r>
            <a:r>
              <a:rPr sz="2800" spc="-5" dirty="0" smtClean="0">
                <a:latin typeface="Comic Sans MS"/>
                <a:cs typeface="Comic Sans MS"/>
              </a:rPr>
              <a:t>τ</a:t>
            </a:r>
            <a:r>
              <a:rPr sz="2800" dirty="0" smtClean="0">
                <a:latin typeface="Comic Sans MS"/>
                <a:cs typeface="Comic Sans MS"/>
              </a:rPr>
              <a:t>ε</a:t>
            </a:r>
            <a:r>
              <a:rPr sz="2800" spc="-10" dirty="0" smtClean="0">
                <a:latin typeface="Comic Sans MS"/>
                <a:cs typeface="Comic Sans MS"/>
              </a:rPr>
              <a:t>λ</a:t>
            </a:r>
            <a:r>
              <a:rPr sz="2800" dirty="0" smtClean="0">
                <a:latin typeface="Comic Sans MS"/>
                <a:cs typeface="Comic Sans MS"/>
              </a:rPr>
              <a:t>ο</a:t>
            </a:r>
            <a:r>
              <a:rPr sz="2800" spc="0" dirty="0" smtClean="0">
                <a:latin typeface="Comic Sans MS"/>
                <a:cs typeface="Comic Sans MS"/>
              </a:rPr>
              <a:t>ύ</a:t>
            </a:r>
            <a:r>
              <a:rPr sz="2800" spc="-5" dirty="0" smtClean="0">
                <a:latin typeface="Comic Sans MS"/>
                <a:cs typeface="Comic Sans MS"/>
              </a:rPr>
              <a:t>ν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10" dirty="0">
                <a:latin typeface="Comic Sans MS"/>
                <a:cs typeface="Comic Sans MS"/>
              </a:rPr>
              <a:t>µι</a:t>
            </a:r>
            <a:r>
              <a:rPr sz="2800" spc="-5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10" dirty="0">
                <a:latin typeface="Comic Sans MS"/>
                <a:cs typeface="Comic Sans MS"/>
              </a:rPr>
              <a:t>απλ</a:t>
            </a:r>
            <a:r>
              <a:rPr sz="2800" spc="5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π</a:t>
            </a:r>
            <a:r>
              <a:rPr sz="2800" spc="5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ιηµ</a:t>
            </a:r>
            <a:r>
              <a:rPr sz="2800" dirty="0">
                <a:latin typeface="Comic Sans MS"/>
                <a:cs typeface="Comic Sans MS"/>
              </a:rPr>
              <a:t>έ</a:t>
            </a:r>
            <a:r>
              <a:rPr sz="2800" spc="-10" dirty="0">
                <a:latin typeface="Comic Sans MS"/>
                <a:cs typeface="Comic Sans MS"/>
              </a:rPr>
              <a:t>ν</a:t>
            </a:r>
            <a:r>
              <a:rPr sz="2800" spc="-5" dirty="0">
                <a:latin typeface="Comic Sans MS"/>
                <a:cs typeface="Comic Sans MS"/>
              </a:rPr>
              <a:t>η</a:t>
            </a:r>
            <a:r>
              <a:rPr sz="2800" dirty="0">
                <a:latin typeface="Comic Sans MS"/>
                <a:cs typeface="Comic Sans MS"/>
              </a:rPr>
              <a:t>	έ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5" dirty="0">
                <a:latin typeface="Comic Sans MS"/>
                <a:cs typeface="Comic Sans MS"/>
              </a:rPr>
              <a:t>δ</a:t>
            </a:r>
            <a:r>
              <a:rPr sz="2800" dirty="0">
                <a:latin typeface="Comic Sans MS"/>
                <a:cs typeface="Comic Sans MS"/>
              </a:rPr>
              <a:t>οσ</a:t>
            </a:r>
            <a:r>
              <a:rPr sz="2800" spc="-5" dirty="0">
                <a:latin typeface="Comic Sans MS"/>
                <a:cs typeface="Comic Sans MS"/>
              </a:rPr>
              <a:t>η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10" dirty="0">
                <a:latin typeface="Comic Sans MS"/>
                <a:cs typeface="Comic Sans MS"/>
              </a:rPr>
              <a:t>µι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dirty="0">
                <a:latin typeface="Comic Sans MS"/>
                <a:cs typeface="Comic Sans MS"/>
              </a:rPr>
              <a:t>ρ</a:t>
            </a:r>
            <a:r>
              <a:rPr sz="2800" spc="-10" dirty="0">
                <a:latin typeface="Comic Sans MS"/>
                <a:cs typeface="Comic Sans MS"/>
              </a:rPr>
              <a:t>ή</a:t>
            </a:r>
            <a:r>
              <a:rPr sz="2800" spc="-5" dirty="0">
                <a:latin typeface="Comic Sans MS"/>
                <a:cs typeface="Comic Sans MS"/>
              </a:rPr>
              <a:t>ς κ</a:t>
            </a:r>
            <a:r>
              <a:rPr sz="2800" spc="-10" dirty="0">
                <a:latin typeface="Comic Sans MS"/>
                <a:cs typeface="Comic Sans MS"/>
              </a:rPr>
              <a:t>λίµα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άπ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ια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10" dirty="0">
                <a:latin typeface="Comic Sans MS"/>
                <a:cs typeface="Comic Sans MS"/>
              </a:rPr>
              <a:t>π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υ</a:t>
            </a:r>
            <a:r>
              <a:rPr sz="2800" spc="-5" dirty="0">
                <a:latin typeface="Comic Sans MS"/>
                <a:cs typeface="Comic Sans MS"/>
              </a:rPr>
              <a:t>χ</a:t>
            </a:r>
            <a:r>
              <a:rPr sz="2800" spc="-10" dirty="0">
                <a:latin typeface="Comic Sans MS"/>
                <a:cs typeface="Comic Sans MS"/>
              </a:rPr>
              <a:t>ή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5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ν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µία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ι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43024" y="2425698"/>
            <a:ext cx="5528945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43330" algn="l"/>
                <a:tab pos="1889760" algn="l"/>
                <a:tab pos="3831590" algn="l"/>
              </a:tabLst>
            </a:pP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10" dirty="0">
                <a:latin typeface="Comic Sans MS"/>
                <a:cs typeface="Comic Sans MS"/>
              </a:rPr>
              <a:t>υ</a:t>
            </a:r>
            <a:r>
              <a:rPr sz="2800" spc="-5" dirty="0">
                <a:latin typeface="Comic Sans MS"/>
                <a:cs typeface="Comic Sans MS"/>
              </a:rPr>
              <a:t>χ</a:t>
            </a:r>
            <a:r>
              <a:rPr sz="2800" dirty="0">
                <a:latin typeface="Comic Sans MS"/>
                <a:cs typeface="Comic Sans MS"/>
              </a:rPr>
              <a:t>ν</a:t>
            </a:r>
            <a:r>
              <a:rPr sz="2800" spc="-5" dirty="0">
                <a:latin typeface="Comic Sans MS"/>
                <a:cs typeface="Comic Sans MS"/>
              </a:rPr>
              <a:t>ά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10" dirty="0">
                <a:latin typeface="Comic Sans MS"/>
                <a:cs typeface="Comic Sans MS"/>
              </a:rPr>
              <a:t>µ</a:t>
            </a:r>
            <a:r>
              <a:rPr sz="2800" spc="-5" dirty="0">
                <a:latin typeface="Comic Sans MS"/>
                <a:cs typeface="Comic Sans MS"/>
              </a:rPr>
              <a:t>ε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15" dirty="0">
                <a:latin typeface="Comic Sans MS"/>
                <a:cs typeface="Comic Sans MS"/>
              </a:rPr>
              <a:t>εξ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10" dirty="0">
                <a:latin typeface="Comic Sans MS"/>
                <a:cs typeface="Comic Sans MS"/>
              </a:rPr>
              <a:t>ώ</a:t>
            </a:r>
            <a:r>
              <a:rPr sz="2800" dirty="0">
                <a:latin typeface="Comic Sans MS"/>
                <a:cs typeface="Comic Sans MS"/>
              </a:rPr>
              <a:t>σε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spc="-5" dirty="0">
                <a:latin typeface="Comic Sans MS"/>
                <a:cs typeface="Comic Sans MS"/>
              </a:rPr>
              <a:t>ς,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10" dirty="0">
                <a:latin typeface="Comic Sans MS"/>
                <a:cs typeface="Comic Sans MS"/>
              </a:rPr>
              <a:t>γ</a:t>
            </a:r>
            <a:r>
              <a:rPr sz="2800" dirty="0">
                <a:latin typeface="Comic Sans MS"/>
                <a:cs typeface="Comic Sans MS"/>
              </a:rPr>
              <a:t>ρ</a:t>
            </a:r>
            <a:r>
              <a:rPr sz="2800" spc="-10" dirty="0">
                <a:latin typeface="Comic Sans MS"/>
                <a:cs typeface="Comic Sans MS"/>
              </a:rPr>
              <a:t>αφή</a:t>
            </a:r>
            <a:r>
              <a:rPr sz="2800" spc="0" dirty="0">
                <a:latin typeface="Comic Sans MS"/>
                <a:cs typeface="Comic Sans MS"/>
              </a:rPr>
              <a:t>µ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τα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22196" y="2425698"/>
            <a:ext cx="2260600" cy="138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5080">
              <a:lnSpc>
                <a:spcPct val="100000"/>
              </a:lnSpc>
            </a:pP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φ</a:t>
            </a:r>
            <a:r>
              <a:rPr sz="2800" dirty="0">
                <a:latin typeface="Comic Sans MS"/>
                <a:cs typeface="Comic Sans MS"/>
              </a:rPr>
              <a:t>ρ</a:t>
            </a:r>
            <a:r>
              <a:rPr sz="2800" spc="-10" dirty="0">
                <a:latin typeface="Comic Sans MS"/>
                <a:cs typeface="Comic Sans MS"/>
              </a:rPr>
              <a:t>ά</a:t>
            </a:r>
            <a:r>
              <a:rPr sz="2800" spc="-5" dirty="0">
                <a:latin typeface="Comic Sans MS"/>
                <a:cs typeface="Comic Sans MS"/>
              </a:rPr>
              <a:t>ζ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ν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ι κ</a:t>
            </a:r>
            <a:r>
              <a:rPr sz="2800" spc="-10" dirty="0">
                <a:latin typeface="Comic Sans MS"/>
                <a:cs typeface="Comic Sans MS"/>
              </a:rPr>
              <a:t>.λπ</a:t>
            </a:r>
            <a:r>
              <a:rPr sz="2800" spc="-5" dirty="0">
                <a:latin typeface="Comic Sans MS"/>
                <a:cs typeface="Comic Sans MS"/>
              </a:rPr>
              <a:t>.</a:t>
            </a:r>
            <a:endParaRPr sz="28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buFont typeface="Wingdings" pitchFamily="2" charset="2"/>
              <a:buChar char="q"/>
            </a:pP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sz="2800" dirty="0" smtClean="0">
                <a:latin typeface="Comic Sans MS"/>
                <a:cs typeface="Comic Sans MS"/>
              </a:rPr>
              <a:t>Ε</a:t>
            </a:r>
            <a:r>
              <a:rPr sz="2800" spc="-5" dirty="0" smtClean="0">
                <a:latin typeface="Comic Sans MS"/>
                <a:cs typeface="Comic Sans MS"/>
              </a:rPr>
              <a:t>ξ</a:t>
            </a:r>
            <a:r>
              <a:rPr sz="2800" dirty="0" smtClean="0">
                <a:latin typeface="Comic Sans MS"/>
                <a:cs typeface="Comic Sans MS"/>
              </a:rPr>
              <a:t>ε</a:t>
            </a:r>
            <a:r>
              <a:rPr sz="2800" spc="-5" dirty="0" smtClean="0">
                <a:latin typeface="Comic Sans MS"/>
                <a:cs typeface="Comic Sans MS"/>
              </a:rPr>
              <a:t>τ</a:t>
            </a:r>
            <a:r>
              <a:rPr sz="2800" spc="-10" dirty="0" smtClean="0">
                <a:latin typeface="Comic Sans MS"/>
                <a:cs typeface="Comic Sans MS"/>
              </a:rPr>
              <a:t>ά</a:t>
            </a:r>
            <a:r>
              <a:rPr sz="2800" spc="-5" dirty="0" smtClean="0">
                <a:latin typeface="Comic Sans MS"/>
                <a:cs typeface="Comic Sans MS"/>
              </a:rPr>
              <a:t>ζ</a:t>
            </a:r>
            <a:r>
              <a:rPr sz="2800" dirty="0" smtClean="0">
                <a:latin typeface="Comic Sans MS"/>
                <a:cs typeface="Comic Sans MS"/>
              </a:rPr>
              <a:t>ο</a:t>
            </a:r>
            <a:r>
              <a:rPr sz="2800" spc="-20" dirty="0" smtClean="0">
                <a:latin typeface="Comic Sans MS"/>
                <a:cs typeface="Comic Sans MS"/>
              </a:rPr>
              <a:t>υ</a:t>
            </a:r>
            <a:r>
              <a:rPr sz="2800" spc="-5" dirty="0" smtClean="0">
                <a:latin typeface="Comic Sans MS"/>
                <a:cs typeface="Comic Sans MS"/>
              </a:rPr>
              <a:t>ν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68571" y="3364482"/>
            <a:ext cx="5803265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47700" algn="l"/>
                <a:tab pos="2952115" algn="l"/>
                <a:tab pos="3843654" algn="l"/>
              </a:tabLst>
            </a:pPr>
            <a:r>
              <a:rPr sz="2800" spc="-5" dirty="0">
                <a:latin typeface="Comic Sans MS"/>
                <a:cs typeface="Comic Sans MS"/>
              </a:rPr>
              <a:t>τη	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20" dirty="0">
                <a:latin typeface="Comic Sans MS"/>
                <a:cs typeface="Comic Sans MS"/>
              </a:rPr>
              <a:t>υ</a:t>
            </a:r>
            <a:r>
              <a:rPr sz="2800" spc="-10" dirty="0">
                <a:latin typeface="Comic Sans MS"/>
                <a:cs typeface="Comic Sans MS"/>
              </a:rPr>
              <a:t>µπ</a:t>
            </a:r>
            <a:r>
              <a:rPr sz="2800" dirty="0">
                <a:latin typeface="Comic Sans MS"/>
                <a:cs typeface="Comic Sans MS"/>
              </a:rPr>
              <a:t>ερι</a:t>
            </a:r>
            <a:r>
              <a:rPr sz="2800" spc="-10" dirty="0">
                <a:latin typeface="Comic Sans MS"/>
                <a:cs typeface="Comic Sans MS"/>
              </a:rPr>
              <a:t>φ</a:t>
            </a:r>
            <a:r>
              <a:rPr sz="2800" dirty="0">
                <a:latin typeface="Comic Sans MS"/>
                <a:cs typeface="Comic Sans MS"/>
              </a:rPr>
              <a:t>ορ</a:t>
            </a:r>
            <a:r>
              <a:rPr sz="2800" spc="-5" dirty="0">
                <a:latin typeface="Comic Sans MS"/>
                <a:cs typeface="Comic Sans MS"/>
              </a:rPr>
              <a:t>ά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ω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dirty="0">
                <a:latin typeface="Comic Sans MS"/>
                <a:cs typeface="Comic Sans MS"/>
              </a:rPr>
              <a:t>	ο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ν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µ</a:t>
            </a:r>
            <a:r>
              <a:rPr sz="2800" dirty="0">
                <a:latin typeface="Comic Sans MS"/>
                <a:cs typeface="Comic Sans MS"/>
              </a:rPr>
              <a:t>ι</a:t>
            </a:r>
            <a:r>
              <a:rPr sz="2800" spc="0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ώ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4067" y="3777995"/>
            <a:ext cx="9143987" cy="3427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596516" y="3805426"/>
            <a:ext cx="7777480" cy="3052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3360"/>
              </a:lnSpc>
            </a:pP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ό</a:t>
            </a:r>
            <a:r>
              <a:rPr sz="2800" spc="-10" dirty="0">
                <a:latin typeface="Comic Sans MS"/>
                <a:cs typeface="Comic Sans MS"/>
              </a:rPr>
              <a:t>µω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spc="15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5" dirty="0">
                <a:latin typeface="Comic Sans MS"/>
                <a:cs typeface="Comic Sans MS"/>
              </a:rPr>
              <a:t>ε</a:t>
            </a:r>
            <a:r>
              <a:rPr sz="2800" spc="1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10" dirty="0">
                <a:latin typeface="Comic Sans MS"/>
                <a:cs typeface="Comic Sans MS"/>
              </a:rPr>
              <a:t>ναλλα</a:t>
            </a:r>
            <a:r>
              <a:rPr sz="2800" spc="-5" dirty="0">
                <a:latin typeface="Comic Sans MS"/>
                <a:cs typeface="Comic Sans MS"/>
              </a:rPr>
              <a:t>κτ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dirty="0">
                <a:latin typeface="Comic Sans MS"/>
                <a:cs typeface="Comic Sans MS"/>
              </a:rPr>
              <a:t>έ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spc="16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ά</a:t>
            </a:r>
            <a:r>
              <a:rPr sz="2800" dirty="0">
                <a:latin typeface="Comic Sans MS"/>
                <a:cs typeface="Comic Sans MS"/>
              </a:rPr>
              <a:t>σε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spc="5" dirty="0">
                <a:latin typeface="Comic Sans MS"/>
                <a:cs typeface="Comic Sans MS"/>
              </a:rPr>
              <a:t>ς</a:t>
            </a:r>
            <a:r>
              <a:rPr sz="2800" spc="-5" dirty="0">
                <a:latin typeface="Comic Sans MS"/>
                <a:cs typeface="Comic Sans MS"/>
              </a:rPr>
              <a:t>,</a:t>
            </a:r>
            <a:r>
              <a:rPr sz="2800" spc="16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spc="15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ρ</a:t>
            </a:r>
            <a:r>
              <a:rPr sz="2800" spc="-15" dirty="0">
                <a:latin typeface="Comic Sans MS"/>
                <a:cs typeface="Comic Sans MS"/>
              </a:rPr>
              <a:t>ό</a:t>
            </a:r>
            <a:r>
              <a:rPr sz="2800" spc="-10" dirty="0">
                <a:latin typeface="Comic Sans MS"/>
                <a:cs typeface="Comic Sans MS"/>
              </a:rPr>
              <a:t>π</a:t>
            </a:r>
            <a:r>
              <a:rPr sz="2800" spc="-5" dirty="0">
                <a:latin typeface="Comic Sans MS"/>
                <a:cs typeface="Comic Sans MS"/>
              </a:rPr>
              <a:t>ο </a:t>
            </a:r>
            <a:r>
              <a:rPr sz="2800" spc="-10" dirty="0">
                <a:latin typeface="Comic Sans MS"/>
                <a:cs typeface="Comic Sans MS"/>
              </a:rPr>
              <a:t>αλληλ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5" dirty="0">
                <a:latin typeface="Comic Sans MS"/>
                <a:cs typeface="Comic Sans MS"/>
              </a:rPr>
              <a:t>ξ</a:t>
            </a:r>
            <a:r>
              <a:rPr sz="2800" spc="0" dirty="0">
                <a:latin typeface="Comic Sans MS"/>
                <a:cs typeface="Comic Sans MS"/>
              </a:rPr>
              <a:t>ά</a:t>
            </a:r>
            <a:r>
              <a:rPr sz="2800" dirty="0">
                <a:latin typeface="Comic Sans MS"/>
                <a:cs typeface="Comic Sans MS"/>
              </a:rPr>
              <a:t>ρ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spc="29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αυ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ώ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spc="28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ω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spc="29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10" dirty="0">
                <a:latin typeface="Comic Sans MS"/>
                <a:cs typeface="Comic Sans MS"/>
              </a:rPr>
              <a:t>υµπ</a:t>
            </a:r>
            <a:r>
              <a:rPr sz="2800" dirty="0">
                <a:latin typeface="Comic Sans MS"/>
                <a:cs typeface="Comic Sans MS"/>
              </a:rPr>
              <a:t>ερι</a:t>
            </a:r>
            <a:r>
              <a:rPr sz="2800" spc="-10" dirty="0">
                <a:latin typeface="Comic Sans MS"/>
                <a:cs typeface="Comic Sans MS"/>
              </a:rPr>
              <a:t>φ</a:t>
            </a:r>
            <a:r>
              <a:rPr sz="2800" dirty="0">
                <a:latin typeface="Comic Sans MS"/>
                <a:cs typeface="Comic Sans MS"/>
              </a:rPr>
              <a:t>ορ</a:t>
            </a:r>
            <a:r>
              <a:rPr sz="2800" spc="-10" dirty="0">
                <a:latin typeface="Comic Sans MS"/>
                <a:cs typeface="Comic Sans MS"/>
              </a:rPr>
              <a:t>ώ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spc="285" dirty="0">
                <a:latin typeface="Comic Sans MS"/>
                <a:cs typeface="Comic Sans MS"/>
              </a:rPr>
              <a:t> </a:t>
            </a:r>
            <a:r>
              <a:rPr sz="2800" spc="0" dirty="0">
                <a:latin typeface="Comic Sans MS"/>
                <a:cs typeface="Comic Sans MS"/>
              </a:rPr>
              <a:t>κ.</a:t>
            </a:r>
            <a:r>
              <a:rPr sz="2800" spc="-10" dirty="0">
                <a:latin typeface="Comic Sans MS"/>
                <a:cs typeface="Comic Sans MS"/>
              </a:rPr>
              <a:t>λ</a:t>
            </a:r>
            <a:r>
              <a:rPr sz="2800" dirty="0">
                <a:latin typeface="Comic Sans MS"/>
                <a:cs typeface="Comic Sans MS"/>
              </a:rPr>
              <a:t>π</a:t>
            </a:r>
            <a:r>
              <a:rPr sz="2800" spc="-5" dirty="0">
                <a:latin typeface="Comic Sans MS"/>
                <a:cs typeface="Comic Sans MS"/>
              </a:rPr>
              <a:t>. </a:t>
            </a:r>
            <a:r>
              <a:rPr sz="2800" dirty="0">
                <a:latin typeface="Comic Sans MS"/>
                <a:cs typeface="Comic Sans MS"/>
              </a:rPr>
              <a:t>ό</a:t>
            </a:r>
            <a:r>
              <a:rPr sz="2800" spc="-10" dirty="0">
                <a:latin typeface="Comic Sans MS"/>
                <a:cs typeface="Comic Sans MS"/>
              </a:rPr>
              <a:t>πω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dirty="0">
                <a:latin typeface="Comic Sans MS"/>
                <a:cs typeface="Comic Sans MS"/>
              </a:rPr>
              <a:t>  </a:t>
            </a:r>
            <a:r>
              <a:rPr sz="2800" spc="-110" dirty="0">
                <a:latin typeface="Comic Sans MS"/>
                <a:cs typeface="Comic Sans MS"/>
              </a:rPr>
              <a:t> </a:t>
            </a:r>
            <a:r>
              <a:rPr sz="2800" spc="-95" dirty="0">
                <a:latin typeface="Comic Sans MS"/>
                <a:cs typeface="Comic Sans MS"/>
              </a:rPr>
              <a:t>π</a:t>
            </a:r>
            <a:r>
              <a:rPr sz="2800" spc="-30" dirty="0">
                <a:latin typeface="Comic Sans MS"/>
                <a:cs typeface="Comic Sans MS"/>
              </a:rPr>
              <a:t>.</a:t>
            </a:r>
            <a:r>
              <a:rPr sz="2800" spc="-90" dirty="0">
                <a:latin typeface="Comic Sans MS"/>
                <a:cs typeface="Comic Sans MS"/>
              </a:rPr>
              <a:t>χ</a:t>
            </a:r>
            <a:r>
              <a:rPr sz="2800" spc="-40" dirty="0">
                <a:latin typeface="Comic Sans MS"/>
                <a:cs typeface="Comic Sans MS"/>
              </a:rPr>
              <a:t>.</a:t>
            </a:r>
            <a:r>
              <a:rPr sz="2800" dirty="0">
                <a:latin typeface="Comic Sans MS"/>
                <a:cs typeface="Comic Sans MS"/>
              </a:rPr>
              <a:t>  </a:t>
            </a:r>
            <a:r>
              <a:rPr sz="2800" spc="-250" dirty="0">
                <a:latin typeface="Comic Sans MS"/>
                <a:cs typeface="Comic Sans MS"/>
              </a:rPr>
              <a:t> </a:t>
            </a:r>
            <a:r>
              <a:rPr sz="2800" spc="-80" dirty="0">
                <a:latin typeface="Comic Sans MS"/>
                <a:cs typeface="Comic Sans MS"/>
              </a:rPr>
              <a:t>η</a:t>
            </a:r>
            <a:r>
              <a:rPr sz="2800" dirty="0">
                <a:latin typeface="Comic Sans MS"/>
                <a:cs typeface="Comic Sans MS"/>
              </a:rPr>
              <a:t>  </a:t>
            </a:r>
            <a:r>
              <a:rPr sz="2800" spc="-250" dirty="0">
                <a:latin typeface="Comic Sans MS"/>
                <a:cs typeface="Comic Sans MS"/>
              </a:rPr>
              <a:t> </a:t>
            </a:r>
            <a:r>
              <a:rPr sz="2800" spc="-75" dirty="0">
                <a:latin typeface="Comic Sans MS"/>
                <a:cs typeface="Comic Sans MS"/>
              </a:rPr>
              <a:t>ε</a:t>
            </a:r>
            <a:r>
              <a:rPr sz="2800" spc="-105" dirty="0">
                <a:latin typeface="Comic Sans MS"/>
                <a:cs typeface="Comic Sans MS"/>
              </a:rPr>
              <a:t>π</a:t>
            </a:r>
            <a:r>
              <a:rPr sz="2800" spc="-50" dirty="0">
                <a:latin typeface="Comic Sans MS"/>
                <a:cs typeface="Comic Sans MS"/>
              </a:rPr>
              <a:t>ι</a:t>
            </a:r>
            <a:r>
              <a:rPr sz="2800" spc="-80" dirty="0">
                <a:latin typeface="Comic Sans MS"/>
                <a:cs typeface="Comic Sans MS"/>
              </a:rPr>
              <a:t>ρροή</a:t>
            </a:r>
            <a:r>
              <a:rPr sz="2800" dirty="0">
                <a:latin typeface="Comic Sans MS"/>
                <a:cs typeface="Comic Sans MS"/>
              </a:rPr>
              <a:t>  </a:t>
            </a:r>
            <a:r>
              <a:rPr sz="2800" spc="-250" dirty="0">
                <a:latin typeface="Comic Sans MS"/>
                <a:cs typeface="Comic Sans MS"/>
              </a:rPr>
              <a:t> </a:t>
            </a:r>
            <a:r>
              <a:rPr sz="2800" spc="-75" dirty="0">
                <a:latin typeface="Comic Sans MS"/>
                <a:cs typeface="Comic Sans MS"/>
              </a:rPr>
              <a:t>τ</a:t>
            </a:r>
            <a:r>
              <a:rPr sz="2800" spc="-80" dirty="0">
                <a:latin typeface="Comic Sans MS"/>
                <a:cs typeface="Comic Sans MS"/>
              </a:rPr>
              <a:t>ου</a:t>
            </a:r>
            <a:r>
              <a:rPr sz="2800" dirty="0">
                <a:latin typeface="Comic Sans MS"/>
                <a:cs typeface="Comic Sans MS"/>
              </a:rPr>
              <a:t>  </a:t>
            </a:r>
            <a:r>
              <a:rPr sz="2800" spc="-250" dirty="0">
                <a:latin typeface="Comic Sans MS"/>
                <a:cs typeface="Comic Sans MS"/>
              </a:rPr>
              <a:t> </a:t>
            </a:r>
            <a:r>
              <a:rPr sz="2800" spc="-75" dirty="0">
                <a:latin typeface="Comic Sans MS"/>
                <a:cs typeface="Comic Sans MS"/>
              </a:rPr>
              <a:t>ε</a:t>
            </a:r>
            <a:r>
              <a:rPr sz="2800" spc="-50" dirty="0">
                <a:latin typeface="Comic Sans MS"/>
                <a:cs typeface="Comic Sans MS"/>
              </a:rPr>
              <a:t>ι</a:t>
            </a:r>
            <a:r>
              <a:rPr sz="2800" spc="-80" dirty="0">
                <a:latin typeface="Comic Sans MS"/>
                <a:cs typeface="Comic Sans MS"/>
              </a:rPr>
              <a:t>σοδ</a:t>
            </a:r>
            <a:r>
              <a:rPr sz="2800" spc="-85" dirty="0">
                <a:latin typeface="Comic Sans MS"/>
                <a:cs typeface="Comic Sans MS"/>
              </a:rPr>
              <a:t>ήµ</a:t>
            </a:r>
            <a:r>
              <a:rPr sz="2800" spc="-90" dirty="0">
                <a:latin typeface="Comic Sans MS"/>
                <a:cs typeface="Comic Sans MS"/>
              </a:rPr>
              <a:t>α</a:t>
            </a:r>
            <a:r>
              <a:rPr sz="2800" spc="-75" dirty="0">
                <a:latin typeface="Comic Sans MS"/>
                <a:cs typeface="Comic Sans MS"/>
              </a:rPr>
              <a:t>τ</a:t>
            </a:r>
            <a:r>
              <a:rPr sz="2800" spc="-80" dirty="0">
                <a:latin typeface="Comic Sans MS"/>
                <a:cs typeface="Comic Sans MS"/>
              </a:rPr>
              <a:t>ος</a:t>
            </a:r>
            <a:r>
              <a:rPr sz="2800" dirty="0">
                <a:latin typeface="Comic Sans MS"/>
                <a:cs typeface="Comic Sans MS"/>
              </a:rPr>
              <a:t>  </a:t>
            </a:r>
            <a:r>
              <a:rPr sz="2800" spc="-245" dirty="0">
                <a:latin typeface="Comic Sans MS"/>
                <a:cs typeface="Comic Sans MS"/>
              </a:rPr>
              <a:t> </a:t>
            </a:r>
            <a:r>
              <a:rPr sz="2800" spc="-80" dirty="0">
                <a:latin typeface="Comic Sans MS"/>
                <a:cs typeface="Comic Sans MS"/>
              </a:rPr>
              <a:t>σ</a:t>
            </a:r>
            <a:r>
              <a:rPr sz="2800" spc="-75" dirty="0">
                <a:latin typeface="Comic Sans MS"/>
                <a:cs typeface="Comic Sans MS"/>
              </a:rPr>
              <a:t>τ</a:t>
            </a:r>
            <a:r>
              <a:rPr sz="2800" spc="-85" dirty="0">
                <a:latin typeface="Comic Sans MS"/>
                <a:cs typeface="Comic Sans MS"/>
              </a:rPr>
              <a:t>ο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spc="-75" dirty="0">
                <a:latin typeface="Comic Sans MS"/>
                <a:cs typeface="Comic Sans MS"/>
              </a:rPr>
              <a:t>ε</a:t>
            </a:r>
            <a:r>
              <a:rPr sz="2800" spc="-105" dirty="0">
                <a:latin typeface="Comic Sans MS"/>
                <a:cs typeface="Comic Sans MS"/>
              </a:rPr>
              <a:t>π</a:t>
            </a:r>
            <a:r>
              <a:rPr sz="2800" spc="-40" dirty="0">
                <a:latin typeface="Comic Sans MS"/>
                <a:cs typeface="Comic Sans MS"/>
              </a:rPr>
              <a:t>ί</a:t>
            </a:r>
            <a:r>
              <a:rPr sz="2800" spc="-105" dirty="0">
                <a:latin typeface="Comic Sans MS"/>
                <a:cs typeface="Comic Sans MS"/>
              </a:rPr>
              <a:t>π</a:t>
            </a:r>
            <a:r>
              <a:rPr sz="2800" spc="-75" dirty="0">
                <a:latin typeface="Comic Sans MS"/>
                <a:cs typeface="Comic Sans MS"/>
              </a:rPr>
              <a:t>ε</a:t>
            </a:r>
            <a:r>
              <a:rPr sz="2800" spc="-80" dirty="0">
                <a:latin typeface="Comic Sans MS"/>
                <a:cs typeface="Comic Sans MS"/>
              </a:rPr>
              <a:t>δ</a:t>
            </a:r>
            <a:r>
              <a:rPr sz="2800" spc="-85" dirty="0">
                <a:latin typeface="Comic Sans MS"/>
                <a:cs typeface="Comic Sans MS"/>
              </a:rPr>
              <a:t>ο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 </a:t>
            </a:r>
            <a:r>
              <a:rPr sz="2800" spc="-75" dirty="0">
                <a:latin typeface="Comic Sans MS"/>
                <a:cs typeface="Comic Sans MS"/>
              </a:rPr>
              <a:t>τ</a:t>
            </a:r>
            <a:r>
              <a:rPr sz="2800" spc="-85" dirty="0">
                <a:latin typeface="Comic Sans MS"/>
                <a:cs typeface="Comic Sans MS"/>
              </a:rPr>
              <a:t>η</a:t>
            </a:r>
            <a:r>
              <a:rPr sz="2800" spc="-80" dirty="0">
                <a:latin typeface="Comic Sans MS"/>
                <a:cs typeface="Comic Sans MS"/>
              </a:rPr>
              <a:t>ς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 </a:t>
            </a:r>
            <a:r>
              <a:rPr sz="2800" spc="-85" dirty="0">
                <a:latin typeface="Comic Sans MS"/>
                <a:cs typeface="Comic Sans MS"/>
              </a:rPr>
              <a:t>κ</a:t>
            </a:r>
            <a:r>
              <a:rPr sz="2800" spc="-90" dirty="0">
                <a:latin typeface="Comic Sans MS"/>
                <a:cs typeface="Comic Sans MS"/>
              </a:rPr>
              <a:t>α</a:t>
            </a:r>
            <a:r>
              <a:rPr sz="2800" spc="-75" dirty="0">
                <a:latin typeface="Comic Sans MS"/>
                <a:cs typeface="Comic Sans MS"/>
              </a:rPr>
              <a:t>τα</a:t>
            </a:r>
            <a:r>
              <a:rPr sz="2800" spc="-80" dirty="0">
                <a:latin typeface="Comic Sans MS"/>
                <a:cs typeface="Comic Sans MS"/>
              </a:rPr>
              <a:t>ν</a:t>
            </a:r>
            <a:r>
              <a:rPr sz="2800" spc="-90" dirty="0">
                <a:latin typeface="Comic Sans MS"/>
                <a:cs typeface="Comic Sans MS"/>
              </a:rPr>
              <a:t>ά</a:t>
            </a:r>
            <a:r>
              <a:rPr sz="2800" spc="-80" dirty="0">
                <a:latin typeface="Comic Sans MS"/>
                <a:cs typeface="Comic Sans MS"/>
              </a:rPr>
              <a:t>λ</a:t>
            </a:r>
            <a:r>
              <a:rPr sz="2800" spc="-125" dirty="0">
                <a:latin typeface="Comic Sans MS"/>
                <a:cs typeface="Comic Sans MS"/>
              </a:rPr>
              <a:t>ω</a:t>
            </a:r>
            <a:r>
              <a:rPr sz="2800" spc="-80" dirty="0">
                <a:latin typeface="Comic Sans MS"/>
                <a:cs typeface="Comic Sans MS"/>
              </a:rPr>
              <a:t>σ</a:t>
            </a:r>
            <a:r>
              <a:rPr sz="2800" spc="-85" dirty="0">
                <a:latin typeface="Comic Sans MS"/>
                <a:cs typeface="Comic Sans MS"/>
              </a:rPr>
              <a:t>η</a:t>
            </a:r>
            <a:r>
              <a:rPr sz="2800" spc="-80" dirty="0">
                <a:latin typeface="Comic Sans MS"/>
                <a:cs typeface="Comic Sans MS"/>
              </a:rPr>
              <a:t>ς</a:t>
            </a:r>
            <a:r>
              <a:rPr sz="2800" spc="-45" dirty="0">
                <a:latin typeface="Comic Sans MS"/>
                <a:cs typeface="Comic Sans MS"/>
              </a:rPr>
              <a:t>,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 </a:t>
            </a:r>
            <a:r>
              <a:rPr sz="2800" spc="-80" dirty="0">
                <a:latin typeface="Comic Sans MS"/>
                <a:cs typeface="Comic Sans MS"/>
              </a:rPr>
              <a:t>ο</a:t>
            </a:r>
            <a:r>
              <a:rPr sz="2800" spc="-45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 </a:t>
            </a:r>
            <a:r>
              <a:rPr sz="2800" spc="-75" dirty="0">
                <a:latin typeface="Comic Sans MS"/>
                <a:cs typeface="Comic Sans MS"/>
              </a:rPr>
              <a:t>ε</a:t>
            </a:r>
            <a:r>
              <a:rPr sz="2800" spc="-95" dirty="0">
                <a:latin typeface="Comic Sans MS"/>
                <a:cs typeface="Comic Sans MS"/>
              </a:rPr>
              <a:t>π</a:t>
            </a:r>
            <a:r>
              <a:rPr sz="2800" spc="-40" dirty="0">
                <a:latin typeface="Comic Sans MS"/>
                <a:cs typeface="Comic Sans MS"/>
              </a:rPr>
              <a:t>ι</a:t>
            </a:r>
            <a:r>
              <a:rPr sz="2800" spc="-95" dirty="0">
                <a:latin typeface="Comic Sans MS"/>
                <a:cs typeface="Comic Sans MS"/>
              </a:rPr>
              <a:t>π</a:t>
            </a:r>
            <a:r>
              <a:rPr sz="2800" spc="-75" dirty="0">
                <a:latin typeface="Comic Sans MS"/>
                <a:cs typeface="Comic Sans MS"/>
              </a:rPr>
              <a:t>τ</a:t>
            </a:r>
            <a:r>
              <a:rPr sz="2800" spc="-125" dirty="0">
                <a:latin typeface="Comic Sans MS"/>
                <a:cs typeface="Comic Sans MS"/>
              </a:rPr>
              <a:t>ώ</a:t>
            </a:r>
            <a:r>
              <a:rPr sz="2800" spc="-80" dirty="0">
                <a:latin typeface="Comic Sans MS"/>
                <a:cs typeface="Comic Sans MS"/>
              </a:rPr>
              <a:t>σ</a:t>
            </a:r>
            <a:r>
              <a:rPr sz="2800" spc="-75" dirty="0">
                <a:latin typeface="Comic Sans MS"/>
                <a:cs typeface="Comic Sans MS"/>
              </a:rPr>
              <a:t>ε</a:t>
            </a:r>
            <a:r>
              <a:rPr sz="2800" spc="-50" dirty="0">
                <a:latin typeface="Comic Sans MS"/>
                <a:cs typeface="Comic Sans MS"/>
              </a:rPr>
              <a:t>ι</a:t>
            </a:r>
            <a:r>
              <a:rPr sz="2800" spc="-80" dirty="0">
                <a:latin typeface="Comic Sans MS"/>
                <a:cs typeface="Comic Sans MS"/>
              </a:rPr>
              <a:t>ς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 </a:t>
            </a:r>
            <a:r>
              <a:rPr sz="2800" spc="-65" dirty="0">
                <a:latin typeface="Comic Sans MS"/>
                <a:cs typeface="Comic Sans MS"/>
              </a:rPr>
              <a:t>τ</a:t>
            </a:r>
            <a:r>
              <a:rPr sz="2800" spc="-80" dirty="0">
                <a:latin typeface="Comic Sans MS"/>
                <a:cs typeface="Comic Sans MS"/>
              </a:rPr>
              <a:t>ου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spc="-105" dirty="0">
                <a:latin typeface="Comic Sans MS"/>
                <a:cs typeface="Comic Sans MS"/>
              </a:rPr>
              <a:t>π</a:t>
            </a:r>
            <a:r>
              <a:rPr sz="2800" spc="-80" dirty="0">
                <a:latin typeface="Comic Sans MS"/>
                <a:cs typeface="Comic Sans MS"/>
              </a:rPr>
              <a:t>λ</a:t>
            </a:r>
            <a:r>
              <a:rPr sz="2800" spc="-70" dirty="0">
                <a:latin typeface="Comic Sans MS"/>
                <a:cs typeface="Comic Sans MS"/>
              </a:rPr>
              <a:t>η</a:t>
            </a:r>
            <a:r>
              <a:rPr sz="2800" spc="-100" dirty="0">
                <a:latin typeface="Comic Sans MS"/>
                <a:cs typeface="Comic Sans MS"/>
              </a:rPr>
              <a:t>θ</a:t>
            </a:r>
            <a:r>
              <a:rPr sz="2800" spc="-125" dirty="0">
                <a:latin typeface="Comic Sans MS"/>
                <a:cs typeface="Comic Sans MS"/>
              </a:rPr>
              <a:t>ω</a:t>
            </a:r>
            <a:r>
              <a:rPr sz="2800" spc="-70" dirty="0">
                <a:latin typeface="Comic Sans MS"/>
                <a:cs typeface="Comic Sans MS"/>
              </a:rPr>
              <a:t>ρ</a:t>
            </a:r>
            <a:r>
              <a:rPr sz="2800" spc="-50" dirty="0">
                <a:latin typeface="Comic Sans MS"/>
                <a:cs typeface="Comic Sans MS"/>
              </a:rPr>
              <a:t>ι</a:t>
            </a:r>
            <a:r>
              <a:rPr sz="2800" spc="-70" dirty="0">
                <a:latin typeface="Comic Sans MS"/>
                <a:cs typeface="Comic Sans MS"/>
              </a:rPr>
              <a:t>σ</a:t>
            </a:r>
            <a:r>
              <a:rPr sz="2800" spc="-85" dirty="0">
                <a:latin typeface="Comic Sans MS"/>
                <a:cs typeface="Comic Sans MS"/>
              </a:rPr>
              <a:t>µ</a:t>
            </a:r>
            <a:r>
              <a:rPr sz="2800" spc="-80" dirty="0">
                <a:latin typeface="Comic Sans MS"/>
                <a:cs typeface="Comic Sans MS"/>
              </a:rPr>
              <a:t>ού</a:t>
            </a:r>
            <a:r>
              <a:rPr sz="2800" dirty="0">
                <a:latin typeface="Comic Sans MS"/>
                <a:cs typeface="Comic Sans MS"/>
              </a:rPr>
              <a:t>  </a:t>
            </a:r>
            <a:r>
              <a:rPr sz="2800" spc="240" dirty="0">
                <a:latin typeface="Comic Sans MS"/>
                <a:cs typeface="Comic Sans MS"/>
              </a:rPr>
              <a:t> </a:t>
            </a:r>
            <a:r>
              <a:rPr sz="2800" spc="-80" dirty="0">
                <a:latin typeface="Comic Sans MS"/>
                <a:cs typeface="Comic Sans MS"/>
              </a:rPr>
              <a:t>σ</a:t>
            </a:r>
            <a:r>
              <a:rPr sz="2800" spc="-75" dirty="0">
                <a:latin typeface="Comic Sans MS"/>
                <a:cs typeface="Comic Sans MS"/>
              </a:rPr>
              <a:t>τ</a:t>
            </a:r>
            <a:r>
              <a:rPr sz="2800" spc="-85" dirty="0">
                <a:latin typeface="Comic Sans MS"/>
                <a:cs typeface="Comic Sans MS"/>
              </a:rPr>
              <a:t>ο</a:t>
            </a:r>
            <a:r>
              <a:rPr sz="2800" dirty="0">
                <a:latin typeface="Comic Sans MS"/>
                <a:cs typeface="Comic Sans MS"/>
              </a:rPr>
              <a:t>  </a:t>
            </a:r>
            <a:r>
              <a:rPr sz="2800" spc="235" dirty="0">
                <a:latin typeface="Comic Sans MS"/>
                <a:cs typeface="Comic Sans MS"/>
              </a:rPr>
              <a:t> </a:t>
            </a:r>
            <a:r>
              <a:rPr sz="2800" spc="-85" dirty="0">
                <a:latin typeface="Comic Sans MS"/>
                <a:cs typeface="Comic Sans MS"/>
              </a:rPr>
              <a:t>ύ</a:t>
            </a:r>
            <a:r>
              <a:rPr sz="2800" spc="-100" dirty="0">
                <a:latin typeface="Comic Sans MS"/>
                <a:cs typeface="Comic Sans MS"/>
              </a:rPr>
              <a:t>ψ</a:t>
            </a:r>
            <a:r>
              <a:rPr sz="2800" spc="-80" dirty="0">
                <a:latin typeface="Comic Sans MS"/>
                <a:cs typeface="Comic Sans MS"/>
              </a:rPr>
              <a:t>ος</a:t>
            </a:r>
            <a:r>
              <a:rPr sz="2800" dirty="0">
                <a:latin typeface="Comic Sans MS"/>
                <a:cs typeface="Comic Sans MS"/>
              </a:rPr>
              <a:t>  </a:t>
            </a:r>
            <a:r>
              <a:rPr sz="2800" spc="235" dirty="0">
                <a:latin typeface="Comic Sans MS"/>
                <a:cs typeface="Comic Sans MS"/>
              </a:rPr>
              <a:t> </a:t>
            </a:r>
            <a:r>
              <a:rPr sz="2800" spc="-75" dirty="0">
                <a:latin typeface="Comic Sans MS"/>
                <a:cs typeface="Comic Sans MS"/>
              </a:rPr>
              <a:t>τ</a:t>
            </a:r>
            <a:r>
              <a:rPr sz="2800" spc="-80" dirty="0">
                <a:latin typeface="Comic Sans MS"/>
                <a:cs typeface="Comic Sans MS"/>
              </a:rPr>
              <a:t>ου</a:t>
            </a:r>
            <a:r>
              <a:rPr sz="2800" dirty="0">
                <a:latin typeface="Comic Sans MS"/>
                <a:cs typeface="Comic Sans MS"/>
              </a:rPr>
              <a:t>  </a:t>
            </a:r>
            <a:r>
              <a:rPr sz="2800" spc="240" dirty="0">
                <a:latin typeface="Comic Sans MS"/>
                <a:cs typeface="Comic Sans MS"/>
              </a:rPr>
              <a:t> </a:t>
            </a:r>
            <a:r>
              <a:rPr sz="2800" spc="-75" dirty="0">
                <a:latin typeface="Comic Sans MS"/>
                <a:cs typeface="Comic Sans MS"/>
              </a:rPr>
              <a:t>ε</a:t>
            </a:r>
            <a:r>
              <a:rPr sz="2800" spc="-105" dirty="0">
                <a:latin typeface="Comic Sans MS"/>
                <a:cs typeface="Comic Sans MS"/>
              </a:rPr>
              <a:t>π</a:t>
            </a:r>
            <a:r>
              <a:rPr sz="2800" spc="-40" dirty="0">
                <a:latin typeface="Comic Sans MS"/>
                <a:cs typeface="Comic Sans MS"/>
              </a:rPr>
              <a:t>ι</a:t>
            </a:r>
            <a:r>
              <a:rPr sz="2800" spc="-75" dirty="0">
                <a:latin typeface="Comic Sans MS"/>
                <a:cs typeface="Comic Sans MS"/>
              </a:rPr>
              <a:t>τ</a:t>
            </a:r>
            <a:r>
              <a:rPr sz="2800" spc="-80" dirty="0">
                <a:latin typeface="Comic Sans MS"/>
                <a:cs typeface="Comic Sans MS"/>
              </a:rPr>
              <a:t>ο</a:t>
            </a:r>
            <a:r>
              <a:rPr sz="2800" spc="-85" dirty="0">
                <a:latin typeface="Comic Sans MS"/>
                <a:cs typeface="Comic Sans MS"/>
              </a:rPr>
              <a:t>κ</a:t>
            </a:r>
            <a:r>
              <a:rPr sz="2800" spc="-50" dirty="0">
                <a:latin typeface="Comic Sans MS"/>
                <a:cs typeface="Comic Sans MS"/>
              </a:rPr>
              <a:t>ί</a:t>
            </a:r>
            <a:r>
              <a:rPr sz="2800" spc="-80" dirty="0">
                <a:latin typeface="Comic Sans MS"/>
                <a:cs typeface="Comic Sans MS"/>
              </a:rPr>
              <a:t>ο</a:t>
            </a:r>
            <a:r>
              <a:rPr sz="2800" spc="-85" dirty="0">
                <a:latin typeface="Comic Sans MS"/>
                <a:cs typeface="Comic Sans MS"/>
              </a:rPr>
              <a:t>υ</a:t>
            </a:r>
            <a:r>
              <a:rPr sz="2800" spc="-45" dirty="0">
                <a:latin typeface="Comic Sans MS"/>
                <a:cs typeface="Comic Sans MS"/>
              </a:rPr>
              <a:t>,</a:t>
            </a:r>
            <a:r>
              <a:rPr sz="2800" dirty="0">
                <a:latin typeface="Comic Sans MS"/>
                <a:cs typeface="Comic Sans MS"/>
              </a:rPr>
              <a:t>  </a:t>
            </a:r>
            <a:r>
              <a:rPr sz="2800" spc="250" dirty="0">
                <a:latin typeface="Comic Sans MS"/>
                <a:cs typeface="Comic Sans MS"/>
              </a:rPr>
              <a:t> </a:t>
            </a:r>
            <a:r>
              <a:rPr sz="2800" spc="-75" dirty="0">
                <a:latin typeface="Comic Sans MS"/>
                <a:cs typeface="Comic Sans MS"/>
              </a:rPr>
              <a:t>τ</a:t>
            </a:r>
            <a:r>
              <a:rPr sz="2800" spc="-85" dirty="0">
                <a:latin typeface="Comic Sans MS"/>
                <a:cs typeface="Comic Sans MS"/>
              </a:rPr>
              <a:t>α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spc="-90" dirty="0">
                <a:latin typeface="Comic Sans MS"/>
                <a:cs typeface="Comic Sans MS"/>
              </a:rPr>
              <a:t>α</a:t>
            </a:r>
            <a:r>
              <a:rPr sz="2800" spc="-105" dirty="0">
                <a:latin typeface="Comic Sans MS"/>
                <a:cs typeface="Comic Sans MS"/>
              </a:rPr>
              <a:t>π</a:t>
            </a:r>
            <a:r>
              <a:rPr sz="2800" spc="-80" dirty="0">
                <a:latin typeface="Comic Sans MS"/>
                <a:cs typeface="Comic Sans MS"/>
              </a:rPr>
              <a:t>ο</a:t>
            </a:r>
            <a:r>
              <a:rPr sz="2800" spc="-75" dirty="0">
                <a:latin typeface="Comic Sans MS"/>
                <a:cs typeface="Comic Sans MS"/>
              </a:rPr>
              <a:t>τε</a:t>
            </a:r>
            <a:r>
              <a:rPr sz="2800" spc="-80" dirty="0">
                <a:latin typeface="Comic Sans MS"/>
                <a:cs typeface="Comic Sans MS"/>
              </a:rPr>
              <a:t>λ</a:t>
            </a:r>
            <a:r>
              <a:rPr sz="2800" spc="-75" dirty="0">
                <a:latin typeface="Comic Sans MS"/>
                <a:cs typeface="Comic Sans MS"/>
              </a:rPr>
              <a:t>έ</a:t>
            </a:r>
            <a:r>
              <a:rPr sz="2800" spc="-70" dirty="0">
                <a:latin typeface="Comic Sans MS"/>
                <a:cs typeface="Comic Sans MS"/>
              </a:rPr>
              <a:t>σ</a:t>
            </a:r>
            <a:r>
              <a:rPr sz="2800" spc="-85" dirty="0">
                <a:latin typeface="Comic Sans MS"/>
                <a:cs typeface="Comic Sans MS"/>
              </a:rPr>
              <a:t>µ</a:t>
            </a:r>
            <a:r>
              <a:rPr sz="2800" spc="-90" dirty="0">
                <a:latin typeface="Comic Sans MS"/>
                <a:cs typeface="Comic Sans MS"/>
              </a:rPr>
              <a:t>α</a:t>
            </a:r>
            <a:r>
              <a:rPr sz="2800" spc="-75" dirty="0">
                <a:latin typeface="Comic Sans MS"/>
                <a:cs typeface="Comic Sans MS"/>
              </a:rPr>
              <a:t>τ</a:t>
            </a:r>
            <a:r>
              <a:rPr sz="2800" spc="-85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     </a:t>
            </a:r>
            <a:r>
              <a:rPr sz="2800" spc="114" dirty="0">
                <a:latin typeface="Comic Sans MS"/>
                <a:cs typeface="Comic Sans MS"/>
              </a:rPr>
              <a:t> </a:t>
            </a:r>
            <a:r>
              <a:rPr sz="2800" spc="-75" dirty="0">
                <a:latin typeface="Comic Sans MS"/>
                <a:cs typeface="Comic Sans MS"/>
              </a:rPr>
              <a:t>τ</a:t>
            </a:r>
            <a:r>
              <a:rPr sz="2800" spc="-80" dirty="0">
                <a:latin typeface="Comic Sans MS"/>
                <a:cs typeface="Comic Sans MS"/>
              </a:rPr>
              <a:t>ου</a:t>
            </a:r>
            <a:r>
              <a:rPr sz="2800" dirty="0">
                <a:latin typeface="Comic Sans MS"/>
                <a:cs typeface="Comic Sans MS"/>
              </a:rPr>
              <a:t>     </a:t>
            </a:r>
            <a:r>
              <a:rPr sz="2800" spc="114" dirty="0">
                <a:latin typeface="Comic Sans MS"/>
                <a:cs typeface="Comic Sans MS"/>
              </a:rPr>
              <a:t> </a:t>
            </a:r>
            <a:r>
              <a:rPr sz="2800" spc="-80" dirty="0">
                <a:latin typeface="Comic Sans MS"/>
                <a:cs typeface="Comic Sans MS"/>
              </a:rPr>
              <a:t>σ</a:t>
            </a:r>
            <a:r>
              <a:rPr sz="2800" spc="-85" dirty="0">
                <a:latin typeface="Comic Sans MS"/>
                <a:cs typeface="Comic Sans MS"/>
              </a:rPr>
              <a:t>υ</a:t>
            </a:r>
            <a:r>
              <a:rPr sz="2800" spc="-80" dirty="0">
                <a:latin typeface="Comic Sans MS"/>
                <a:cs typeface="Comic Sans MS"/>
              </a:rPr>
              <a:t>νδ</a:t>
            </a:r>
            <a:r>
              <a:rPr sz="2800" spc="-50" dirty="0">
                <a:latin typeface="Comic Sans MS"/>
                <a:cs typeface="Comic Sans MS"/>
              </a:rPr>
              <a:t>ι</a:t>
            </a:r>
            <a:r>
              <a:rPr sz="2800" spc="-85" dirty="0">
                <a:latin typeface="Comic Sans MS"/>
                <a:cs typeface="Comic Sans MS"/>
              </a:rPr>
              <a:t>κ</a:t>
            </a:r>
            <a:r>
              <a:rPr sz="2800" spc="-90" dirty="0">
                <a:latin typeface="Comic Sans MS"/>
                <a:cs typeface="Comic Sans MS"/>
              </a:rPr>
              <a:t>α</a:t>
            </a:r>
            <a:r>
              <a:rPr sz="2800" spc="-70" dirty="0">
                <a:latin typeface="Comic Sans MS"/>
                <a:cs typeface="Comic Sans MS"/>
              </a:rPr>
              <a:t>λ</a:t>
            </a:r>
            <a:r>
              <a:rPr sz="2800" spc="-50" dirty="0">
                <a:latin typeface="Comic Sans MS"/>
                <a:cs typeface="Comic Sans MS"/>
              </a:rPr>
              <a:t>ι</a:t>
            </a:r>
            <a:r>
              <a:rPr sz="2800" spc="-70" dirty="0">
                <a:latin typeface="Comic Sans MS"/>
                <a:cs typeface="Comic Sans MS"/>
              </a:rPr>
              <a:t>σ</a:t>
            </a:r>
            <a:r>
              <a:rPr sz="2800" spc="-85" dirty="0">
                <a:latin typeface="Comic Sans MS"/>
                <a:cs typeface="Comic Sans MS"/>
              </a:rPr>
              <a:t>µ</a:t>
            </a:r>
            <a:r>
              <a:rPr sz="2800" spc="-80" dirty="0">
                <a:latin typeface="Comic Sans MS"/>
                <a:cs typeface="Comic Sans MS"/>
              </a:rPr>
              <a:t>ού</a:t>
            </a:r>
            <a:r>
              <a:rPr sz="2800" dirty="0">
                <a:latin typeface="Comic Sans MS"/>
                <a:cs typeface="Comic Sans MS"/>
              </a:rPr>
              <a:t>     </a:t>
            </a:r>
            <a:r>
              <a:rPr sz="2800" spc="114" dirty="0">
                <a:latin typeface="Comic Sans MS"/>
                <a:cs typeface="Comic Sans MS"/>
              </a:rPr>
              <a:t> </a:t>
            </a:r>
            <a:r>
              <a:rPr sz="2800" spc="-95" dirty="0">
                <a:latin typeface="Comic Sans MS"/>
                <a:cs typeface="Comic Sans MS"/>
              </a:rPr>
              <a:t>σ</a:t>
            </a:r>
            <a:r>
              <a:rPr sz="2800" spc="-75" dirty="0">
                <a:latin typeface="Comic Sans MS"/>
                <a:cs typeface="Comic Sans MS"/>
              </a:rPr>
              <a:t>τ</a:t>
            </a:r>
            <a:r>
              <a:rPr sz="2800" spc="-85" dirty="0">
                <a:latin typeface="Comic Sans MS"/>
                <a:cs typeface="Comic Sans MS"/>
              </a:rPr>
              <a:t>η</a:t>
            </a:r>
            <a:r>
              <a:rPr sz="2800" spc="-75" dirty="0">
                <a:latin typeface="Comic Sans MS"/>
                <a:cs typeface="Comic Sans MS"/>
              </a:rPr>
              <a:t>ν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spc="-90" dirty="0">
                <a:latin typeface="Comic Sans MS"/>
                <a:cs typeface="Comic Sans MS"/>
              </a:rPr>
              <a:t>α</a:t>
            </a:r>
            <a:r>
              <a:rPr sz="2800" spc="-105" dirty="0">
                <a:latin typeface="Comic Sans MS"/>
                <a:cs typeface="Comic Sans MS"/>
              </a:rPr>
              <a:t>π</a:t>
            </a:r>
            <a:r>
              <a:rPr sz="2800" spc="-90" dirty="0">
                <a:latin typeface="Comic Sans MS"/>
                <a:cs typeface="Comic Sans MS"/>
              </a:rPr>
              <a:t>α</a:t>
            </a:r>
            <a:r>
              <a:rPr sz="2800" spc="-80" dirty="0">
                <a:latin typeface="Comic Sans MS"/>
                <a:cs typeface="Comic Sans MS"/>
              </a:rPr>
              <a:t>σ</a:t>
            </a:r>
            <a:r>
              <a:rPr sz="2800" spc="-90" dirty="0">
                <a:latin typeface="Comic Sans MS"/>
                <a:cs typeface="Comic Sans MS"/>
              </a:rPr>
              <a:t>χ</a:t>
            </a:r>
            <a:r>
              <a:rPr sz="2800" spc="-80" dirty="0">
                <a:latin typeface="Comic Sans MS"/>
                <a:cs typeface="Comic Sans MS"/>
              </a:rPr>
              <a:t>όλ</a:t>
            </a:r>
            <a:r>
              <a:rPr sz="2800" spc="-85" dirty="0">
                <a:latin typeface="Comic Sans MS"/>
                <a:cs typeface="Comic Sans MS"/>
              </a:rPr>
              <a:t>η</a:t>
            </a:r>
            <a:r>
              <a:rPr sz="2800" spc="-80" dirty="0">
                <a:latin typeface="Comic Sans MS"/>
                <a:cs typeface="Comic Sans MS"/>
              </a:rPr>
              <a:t>σ</a:t>
            </a:r>
            <a:r>
              <a:rPr sz="2800" spc="-85" dirty="0">
                <a:latin typeface="Comic Sans MS"/>
                <a:cs typeface="Comic Sans MS"/>
              </a:rPr>
              <a:t>η</a:t>
            </a:r>
            <a:r>
              <a:rPr sz="2800" spc="-80" dirty="0">
                <a:latin typeface="Comic Sans MS"/>
                <a:cs typeface="Comic Sans MS"/>
              </a:rPr>
              <a:t>ς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spc="-85" dirty="0">
                <a:latin typeface="Comic Sans MS"/>
                <a:cs typeface="Comic Sans MS"/>
              </a:rPr>
              <a:t>κ</a:t>
            </a:r>
            <a:r>
              <a:rPr sz="2800" spc="-45" dirty="0">
                <a:latin typeface="Comic Sans MS"/>
                <a:cs typeface="Comic Sans MS"/>
              </a:rPr>
              <a:t>.</a:t>
            </a:r>
            <a:r>
              <a:rPr sz="2800" spc="-90" dirty="0">
                <a:latin typeface="Comic Sans MS"/>
                <a:cs typeface="Comic Sans MS"/>
              </a:rPr>
              <a:t>α</a:t>
            </a:r>
            <a:r>
              <a:rPr sz="2800" spc="-40" dirty="0">
                <a:latin typeface="Comic Sans MS"/>
                <a:cs typeface="Comic Sans MS"/>
              </a:rPr>
              <a:t>.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:Εισαγωγή – βασικές έννοιες, 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C461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D976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D97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3700" y="739617"/>
            <a:ext cx="926972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 smtClean="0">
                <a:latin typeface="Comic Sans MS" pitchFamily="66" charset="0"/>
              </a:rPr>
              <a:t>Ο</a:t>
            </a:r>
            <a:r>
              <a:rPr sz="3200" b="1" dirty="0" smtClean="0">
                <a:latin typeface="Comic Sans MS" pitchFamily="66" charset="0"/>
              </a:rPr>
              <a:t>Μ</a:t>
            </a:r>
            <a:r>
              <a:rPr sz="3200" b="1" spc="-5" dirty="0" smtClean="0">
                <a:latin typeface="Comic Sans MS" pitchFamily="66" charset="0"/>
              </a:rPr>
              <a:t>Α</a:t>
            </a:r>
            <a:r>
              <a:rPr lang="el-GR" sz="3200" b="1" spc="585" dirty="0" smtClean="0">
                <a:latin typeface="Comic Sans MS" pitchFamily="66" charset="0"/>
              </a:rPr>
              <a:t>Δ</a:t>
            </a:r>
            <a:r>
              <a:rPr sz="3200" b="1" spc="-5" dirty="0" smtClean="0">
                <a:latin typeface="Comic Sans MS" pitchFamily="66" charset="0"/>
              </a:rPr>
              <a:t>Ο</a:t>
            </a:r>
            <a:r>
              <a:rPr sz="3200" b="1" spc="-10" dirty="0" smtClean="0">
                <a:latin typeface="Comic Sans MS" pitchFamily="66" charset="0"/>
              </a:rPr>
              <a:t>Π</a:t>
            </a:r>
            <a:r>
              <a:rPr sz="3200" b="1" spc="-5" dirty="0" smtClean="0">
                <a:latin typeface="Comic Sans MS" pitchFamily="66" charset="0"/>
              </a:rPr>
              <a:t>Ο</a:t>
            </a:r>
            <a:r>
              <a:rPr sz="3200" b="1" dirty="0" smtClean="0">
                <a:latin typeface="Comic Sans MS" pitchFamily="66" charset="0"/>
              </a:rPr>
              <a:t>Ι</a:t>
            </a:r>
            <a:r>
              <a:rPr sz="3200" b="1" spc="-5" dirty="0" smtClean="0">
                <a:latin typeface="Comic Sans MS" pitchFamily="66" charset="0"/>
              </a:rPr>
              <a:t>Η</a:t>
            </a:r>
            <a:r>
              <a:rPr sz="3200" b="1" spc="-70" dirty="0" smtClean="0">
                <a:latin typeface="Comic Sans MS" pitchFamily="66" charset="0"/>
              </a:rPr>
              <a:t>Σ</a:t>
            </a:r>
            <a:r>
              <a:rPr sz="3200" b="1" dirty="0" smtClean="0">
                <a:latin typeface="Comic Sans MS" pitchFamily="66" charset="0"/>
              </a:rPr>
              <a:t>Η</a:t>
            </a:r>
            <a:r>
              <a:rPr sz="3200" b="1" spc="395" dirty="0" smtClean="0">
                <a:latin typeface="Comic Sans MS" pitchFamily="66" charset="0"/>
              </a:rPr>
              <a:t> </a:t>
            </a:r>
            <a:r>
              <a:rPr sz="3200" b="1" spc="-5" dirty="0">
                <a:latin typeface="Comic Sans MS" pitchFamily="66" charset="0"/>
              </a:rPr>
              <a:t>ΚΑ</a:t>
            </a:r>
            <a:r>
              <a:rPr sz="3200" b="1" dirty="0">
                <a:latin typeface="Comic Sans MS" pitchFamily="66" charset="0"/>
              </a:rPr>
              <a:t>Ι</a:t>
            </a:r>
            <a:r>
              <a:rPr sz="3200" b="1" spc="409" dirty="0">
                <a:latin typeface="Comic Sans MS" pitchFamily="66" charset="0"/>
              </a:rPr>
              <a:t> </a:t>
            </a:r>
            <a:r>
              <a:rPr sz="3200" b="1" dirty="0">
                <a:latin typeface="Comic Sans MS" pitchFamily="66" charset="0"/>
              </a:rPr>
              <a:t>Μ</a:t>
            </a:r>
            <a:r>
              <a:rPr sz="3200" b="1" spc="-5" dirty="0">
                <a:latin typeface="Comic Sans MS" pitchFamily="66" charset="0"/>
              </a:rPr>
              <a:t>ΑΚ</a:t>
            </a:r>
            <a:r>
              <a:rPr sz="3200" b="1" spc="30" dirty="0">
                <a:latin typeface="Comic Sans MS" pitchFamily="66" charset="0"/>
              </a:rPr>
              <a:t>Ρ</a:t>
            </a:r>
            <a:r>
              <a:rPr sz="3200" b="1" spc="-5" dirty="0">
                <a:latin typeface="Comic Sans MS" pitchFamily="66" charset="0"/>
              </a:rPr>
              <a:t>ΟΟ</a:t>
            </a:r>
            <a:r>
              <a:rPr sz="3200" b="1" dirty="0">
                <a:latin typeface="Comic Sans MS" pitchFamily="66" charset="0"/>
              </a:rPr>
              <a:t>Ι</a:t>
            </a:r>
            <a:r>
              <a:rPr sz="3200" b="1" spc="-5" dirty="0">
                <a:latin typeface="Comic Sans MS" pitchFamily="66" charset="0"/>
              </a:rPr>
              <a:t>ΚΟ</a:t>
            </a:r>
            <a:r>
              <a:rPr sz="3200" b="1" spc="45" dirty="0">
                <a:latin typeface="Comic Sans MS" pitchFamily="66" charset="0"/>
              </a:rPr>
              <a:t>Ν</a:t>
            </a:r>
            <a:r>
              <a:rPr sz="3200" b="1" spc="-5" dirty="0">
                <a:latin typeface="Comic Sans MS" pitchFamily="66" charset="0"/>
              </a:rPr>
              <a:t>Ο</a:t>
            </a:r>
            <a:r>
              <a:rPr sz="3200" b="1" spc="-10" dirty="0">
                <a:latin typeface="Comic Sans MS" pitchFamily="66" charset="0"/>
              </a:rPr>
              <a:t>Μ</a:t>
            </a:r>
            <a:r>
              <a:rPr sz="3200" b="1" dirty="0">
                <a:latin typeface="Comic Sans MS" pitchFamily="66" charset="0"/>
              </a:rPr>
              <a:t>ΙΑ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98129" y="1572259"/>
            <a:ext cx="2672715" cy="869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860">
              <a:lnSpc>
                <a:spcPct val="100000"/>
              </a:lnSpc>
              <a:tabLst>
                <a:tab pos="589915" algn="l"/>
                <a:tab pos="995680" algn="l"/>
                <a:tab pos="1278890" algn="l"/>
              </a:tabLst>
            </a:pP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0" dirty="0">
                <a:latin typeface="Comic Sans MS"/>
                <a:cs typeface="Comic Sans MS"/>
              </a:rPr>
              <a:t>τ</a:t>
            </a:r>
            <a:r>
              <a:rPr sz="2800" spc="-5" dirty="0">
                <a:latin typeface="Comic Sans MS"/>
                <a:cs typeface="Comic Sans MS"/>
              </a:rPr>
              <a:t>ο</a:t>
            </a:r>
            <a:r>
              <a:rPr sz="2800" dirty="0">
                <a:latin typeface="Comic Sans MS"/>
                <a:cs typeface="Comic Sans MS"/>
              </a:rPr>
              <a:t>		σ</a:t>
            </a:r>
            <a:r>
              <a:rPr sz="2800" spc="-10" dirty="0">
                <a:latin typeface="Comic Sans MS"/>
                <a:cs typeface="Comic Sans MS"/>
              </a:rPr>
              <a:t>υν</a:t>
            </a:r>
            <a:r>
              <a:rPr sz="2800" dirty="0">
                <a:latin typeface="Comic Sans MS"/>
                <a:cs typeface="Comic Sans MS"/>
              </a:rPr>
              <a:t>δ</a:t>
            </a:r>
            <a:r>
              <a:rPr sz="2800" spc="-10" dirty="0">
                <a:latin typeface="Comic Sans MS"/>
                <a:cs typeface="Comic Sans MS"/>
              </a:rPr>
              <a:t>υα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10" dirty="0">
                <a:latin typeface="Comic Sans MS"/>
                <a:cs typeface="Comic Sans MS"/>
              </a:rPr>
              <a:t>µ</a:t>
            </a:r>
            <a:r>
              <a:rPr sz="2800" spc="-5" dirty="0">
                <a:latin typeface="Comic Sans MS"/>
                <a:cs typeface="Comic Sans MS"/>
              </a:rPr>
              <a:t>ό 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5" dirty="0">
                <a:latin typeface="Comic Sans MS"/>
                <a:cs typeface="Comic Sans MS"/>
              </a:rPr>
              <a:t>ε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10" dirty="0">
                <a:latin typeface="Comic Sans MS"/>
                <a:cs typeface="Comic Sans MS"/>
              </a:rPr>
              <a:t>µι</a:t>
            </a:r>
            <a:r>
              <a:rPr sz="2800" spc="-5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	σ</a:t>
            </a:r>
            <a:r>
              <a:rPr sz="2800" spc="-10" dirty="0">
                <a:latin typeface="Comic Sans MS"/>
                <a:cs typeface="Comic Sans MS"/>
              </a:rPr>
              <a:t>υν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λι</a:t>
            </a:r>
            <a:r>
              <a:rPr sz="2800" spc="-5" dirty="0">
                <a:latin typeface="Comic Sans MS"/>
                <a:cs typeface="Comic Sans MS"/>
              </a:rPr>
              <a:t>κή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9040" y="1572259"/>
            <a:ext cx="5259070" cy="1296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buFont typeface="Arial" pitchFamily="34" charset="0"/>
              <a:buChar char="•"/>
              <a:tabLst>
                <a:tab pos="1002665" algn="l"/>
                <a:tab pos="1701800" algn="l"/>
                <a:tab pos="3424554" algn="l"/>
                <a:tab pos="4065270" algn="l"/>
              </a:tabLst>
            </a:pPr>
            <a:r>
              <a:rPr sz="2800" spc="-5" dirty="0" smtClean="0">
                <a:latin typeface="Comic Sans MS"/>
                <a:cs typeface="Comic Sans MS"/>
              </a:rPr>
              <a:t>Η	</a:t>
            </a:r>
            <a:r>
              <a:rPr sz="2800" dirty="0" smtClean="0">
                <a:latin typeface="Comic Sans MS"/>
                <a:cs typeface="Comic Sans MS"/>
              </a:rPr>
              <a:t>ο</a:t>
            </a:r>
            <a:r>
              <a:rPr sz="2800" spc="-10" dirty="0" smtClean="0">
                <a:latin typeface="Comic Sans MS"/>
                <a:cs typeface="Comic Sans MS"/>
              </a:rPr>
              <a:t>µα</a:t>
            </a:r>
            <a:r>
              <a:rPr sz="2800" dirty="0" smtClean="0">
                <a:latin typeface="Comic Sans MS"/>
                <a:cs typeface="Comic Sans MS"/>
              </a:rPr>
              <a:t>δο</a:t>
            </a:r>
            <a:r>
              <a:rPr sz="2800" spc="-10" dirty="0" smtClean="0">
                <a:latin typeface="Comic Sans MS"/>
                <a:cs typeface="Comic Sans MS"/>
              </a:rPr>
              <a:t>π</a:t>
            </a:r>
            <a:r>
              <a:rPr sz="2800" dirty="0" smtClean="0">
                <a:latin typeface="Comic Sans MS"/>
                <a:cs typeface="Comic Sans MS"/>
              </a:rPr>
              <a:t>ο</a:t>
            </a:r>
            <a:r>
              <a:rPr sz="2800" spc="-10" dirty="0" smtClean="0">
                <a:latin typeface="Comic Sans MS"/>
                <a:cs typeface="Comic Sans MS"/>
              </a:rPr>
              <a:t>ίη</a:t>
            </a:r>
            <a:r>
              <a:rPr sz="2800" dirty="0" smtClean="0">
                <a:latin typeface="Comic Sans MS"/>
                <a:cs typeface="Comic Sans MS"/>
              </a:rPr>
              <a:t>σ</a:t>
            </a:r>
            <a:r>
              <a:rPr sz="2800" spc="-5" dirty="0" smtClean="0">
                <a:latin typeface="Comic Sans MS"/>
                <a:cs typeface="Comic Sans MS"/>
              </a:rPr>
              <a:t>η</a:t>
            </a:r>
            <a:r>
              <a:rPr sz="2800" dirty="0" smtClean="0">
                <a:latin typeface="Comic Sans MS"/>
                <a:cs typeface="Comic Sans MS"/>
              </a:rPr>
              <a:t>	σ</a:t>
            </a:r>
            <a:r>
              <a:rPr sz="2800" spc="-10" dirty="0" smtClean="0">
                <a:latin typeface="Comic Sans MS"/>
                <a:cs typeface="Comic Sans MS"/>
              </a:rPr>
              <a:t>υνί</a:t>
            </a:r>
            <a:r>
              <a:rPr sz="2800" dirty="0" smtClean="0">
                <a:latin typeface="Comic Sans MS"/>
                <a:cs typeface="Comic Sans MS"/>
              </a:rPr>
              <a:t>σ</a:t>
            </a:r>
            <a:r>
              <a:rPr sz="2800" spc="0" dirty="0" smtClean="0">
                <a:latin typeface="Comic Sans MS"/>
                <a:cs typeface="Comic Sans MS"/>
              </a:rPr>
              <a:t>τ</a:t>
            </a:r>
            <a:r>
              <a:rPr sz="2800" spc="-10" dirty="0" smtClean="0">
                <a:latin typeface="Comic Sans MS"/>
                <a:cs typeface="Comic Sans MS"/>
              </a:rPr>
              <a:t>α</a:t>
            </a:r>
            <a:r>
              <a:rPr sz="2800" spc="-5" dirty="0" smtClean="0">
                <a:latin typeface="Comic Sans MS"/>
                <a:cs typeface="Comic Sans MS"/>
              </a:rPr>
              <a:t>τ</a:t>
            </a:r>
            <a:r>
              <a:rPr sz="2800" spc="-10" dirty="0" smtClean="0">
                <a:latin typeface="Comic Sans MS"/>
                <a:cs typeface="Comic Sans MS"/>
              </a:rPr>
              <a:t>α</a:t>
            </a:r>
            <a:r>
              <a:rPr sz="2800" spc="-5" dirty="0" smtClean="0">
                <a:latin typeface="Comic Sans MS"/>
                <a:cs typeface="Comic Sans MS"/>
              </a:rPr>
              <a:t>ι </a:t>
            </a:r>
            <a:r>
              <a:rPr sz="2800" spc="-10" dirty="0" smtClean="0">
                <a:latin typeface="Comic Sans MS"/>
                <a:cs typeface="Comic Sans MS"/>
              </a:rPr>
              <a:t>π</a:t>
            </a:r>
            <a:r>
              <a:rPr sz="2800" dirty="0" smtClean="0">
                <a:latin typeface="Comic Sans MS"/>
                <a:cs typeface="Comic Sans MS"/>
              </a:rPr>
              <a:t>ολ</a:t>
            </a:r>
            <a:r>
              <a:rPr sz="2800" spc="-10" dirty="0" smtClean="0">
                <a:latin typeface="Comic Sans MS"/>
                <a:cs typeface="Comic Sans MS"/>
              </a:rPr>
              <a:t>λώ</a:t>
            </a:r>
            <a:r>
              <a:rPr sz="2800" spc="-5" dirty="0" smtClean="0">
                <a:latin typeface="Comic Sans MS"/>
                <a:cs typeface="Comic Sans MS"/>
              </a:rPr>
              <a:t>ν</a:t>
            </a:r>
            <a:r>
              <a:rPr sz="2800" dirty="0" smtClean="0">
                <a:latin typeface="Comic Sans MS"/>
                <a:cs typeface="Comic Sans MS"/>
              </a:rPr>
              <a:t>	δ</a:t>
            </a:r>
            <a:r>
              <a:rPr sz="2800" spc="-10" dirty="0" smtClean="0">
                <a:latin typeface="Comic Sans MS"/>
                <a:cs typeface="Comic Sans MS"/>
              </a:rPr>
              <a:t>ιαφ</a:t>
            </a:r>
            <a:r>
              <a:rPr sz="2800" dirty="0" smtClean="0">
                <a:latin typeface="Comic Sans MS"/>
                <a:cs typeface="Comic Sans MS"/>
              </a:rPr>
              <a:t>ορε</a:t>
            </a:r>
            <a:r>
              <a:rPr sz="2800" spc="0" dirty="0" smtClean="0">
                <a:latin typeface="Comic Sans MS"/>
                <a:cs typeface="Comic Sans MS"/>
              </a:rPr>
              <a:t>τ</a:t>
            </a:r>
            <a:r>
              <a:rPr sz="2800" dirty="0" smtClean="0">
                <a:latin typeface="Comic Sans MS"/>
                <a:cs typeface="Comic Sans MS"/>
              </a:rPr>
              <a:t>ι</a:t>
            </a:r>
            <a:r>
              <a:rPr sz="2800" spc="-5" dirty="0" smtClean="0">
                <a:latin typeface="Comic Sans MS"/>
                <a:cs typeface="Comic Sans MS"/>
              </a:rPr>
              <a:t>κ</a:t>
            </a:r>
            <a:r>
              <a:rPr sz="2800" spc="-10" dirty="0" smtClean="0">
                <a:latin typeface="Comic Sans MS"/>
                <a:cs typeface="Comic Sans MS"/>
              </a:rPr>
              <a:t>ώ</a:t>
            </a:r>
            <a:r>
              <a:rPr sz="2800" spc="-5" dirty="0" smtClean="0">
                <a:latin typeface="Comic Sans MS"/>
                <a:cs typeface="Comic Sans MS"/>
              </a:rPr>
              <a:t>ν</a:t>
            </a:r>
            <a:r>
              <a:rPr sz="2800" dirty="0" smtClean="0">
                <a:latin typeface="Comic Sans MS"/>
                <a:cs typeface="Comic Sans MS"/>
              </a:rPr>
              <a:t>	</a:t>
            </a:r>
            <a:r>
              <a:rPr sz="2800" spc="-10" dirty="0" smtClean="0">
                <a:latin typeface="Comic Sans MS"/>
                <a:cs typeface="Comic Sans MS"/>
              </a:rPr>
              <a:t>αγ</a:t>
            </a:r>
            <a:r>
              <a:rPr sz="2800" spc="5" dirty="0" smtClean="0">
                <a:latin typeface="Comic Sans MS"/>
                <a:cs typeface="Comic Sans MS"/>
              </a:rPr>
              <a:t>ο</a:t>
            </a:r>
            <a:r>
              <a:rPr sz="2800" dirty="0" smtClean="0">
                <a:latin typeface="Comic Sans MS"/>
                <a:cs typeface="Comic Sans MS"/>
              </a:rPr>
              <a:t>ρ</a:t>
            </a:r>
            <a:r>
              <a:rPr sz="2800" spc="-10" dirty="0" smtClean="0">
                <a:latin typeface="Comic Sans MS"/>
                <a:cs typeface="Comic Sans MS"/>
              </a:rPr>
              <a:t>ώ</a:t>
            </a:r>
            <a:r>
              <a:rPr sz="2800" spc="-5" dirty="0" smtClean="0">
                <a:latin typeface="Comic Sans MS"/>
                <a:cs typeface="Comic Sans MS"/>
              </a:rPr>
              <a:t>ν </a:t>
            </a:r>
            <a:r>
              <a:rPr sz="2800" spc="-10" dirty="0" smtClean="0">
                <a:latin typeface="Comic Sans MS"/>
                <a:cs typeface="Comic Sans MS"/>
              </a:rPr>
              <a:t>αγ</a:t>
            </a:r>
            <a:r>
              <a:rPr sz="2800" dirty="0" smtClean="0">
                <a:latin typeface="Comic Sans MS"/>
                <a:cs typeface="Comic Sans MS"/>
              </a:rPr>
              <a:t>ορ</a:t>
            </a:r>
            <a:r>
              <a:rPr sz="2800" spc="-10" dirty="0" smtClean="0">
                <a:latin typeface="Comic Sans MS"/>
                <a:cs typeface="Comic Sans MS"/>
              </a:rPr>
              <a:t>ά</a:t>
            </a:r>
            <a:r>
              <a:rPr sz="2800" spc="-5" dirty="0" smtClean="0">
                <a:latin typeface="Comic Sans MS"/>
                <a:cs typeface="Comic Sans MS"/>
              </a:rPr>
              <a:t>.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4067" y="3777995"/>
            <a:ext cx="9143987" cy="3427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1249040" y="2937762"/>
            <a:ext cx="8364860" cy="1296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el-GR" sz="2800" spc="-5" dirty="0" smtClean="0">
                <a:latin typeface="Comic Sans MS"/>
                <a:cs typeface="Comic Sans MS"/>
              </a:rPr>
              <a:t>Οι </a:t>
            </a:r>
            <a:r>
              <a:rPr sz="2800" spc="-5" dirty="0" smtClean="0">
                <a:latin typeface="Comic Sans MS"/>
                <a:cs typeface="Comic Sans MS"/>
              </a:rPr>
              <a:t>     </a:t>
            </a:r>
            <a:r>
              <a:rPr sz="2800" spc="25" dirty="0" smtClean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µα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dirty="0">
                <a:latin typeface="Comic Sans MS"/>
                <a:cs typeface="Comic Sans MS"/>
              </a:rPr>
              <a:t>ροο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ν</a:t>
            </a:r>
            <a:r>
              <a:rPr sz="2800" spc="5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µ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λ</a:t>
            </a:r>
            <a:r>
              <a:rPr sz="2800" dirty="0">
                <a:latin typeface="Comic Sans MS"/>
                <a:cs typeface="Comic Sans MS"/>
              </a:rPr>
              <a:t>ό</a:t>
            </a:r>
            <a:r>
              <a:rPr sz="2800" spc="-10" dirty="0">
                <a:latin typeface="Comic Sans MS"/>
                <a:cs typeface="Comic Sans MS"/>
              </a:rPr>
              <a:t>γ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     </a:t>
            </a:r>
            <a:r>
              <a:rPr sz="2800" spc="3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µα</a:t>
            </a:r>
            <a:r>
              <a:rPr sz="2800" spc="-15" dirty="0">
                <a:latin typeface="Comic Sans MS"/>
                <a:cs typeface="Comic Sans MS"/>
              </a:rPr>
              <a:t>δ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π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0" dirty="0">
                <a:latin typeface="Comic Sans MS"/>
                <a:cs typeface="Comic Sans MS"/>
              </a:rPr>
              <a:t>ύ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dirty="0">
                <a:latin typeface="Comic Sans MS"/>
                <a:cs typeface="Comic Sans MS"/>
              </a:rPr>
              <a:t>     </a:t>
            </a:r>
            <a:r>
              <a:rPr sz="2800" spc="3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spc="-5" dirty="0">
                <a:latin typeface="Comic Sans MS"/>
                <a:cs typeface="Comic Sans MS"/>
              </a:rPr>
              <a:t>ς ξ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5" dirty="0">
                <a:latin typeface="Comic Sans MS"/>
                <a:cs typeface="Comic Sans MS"/>
              </a:rPr>
              <a:t>χ</a:t>
            </a:r>
            <a:r>
              <a:rPr sz="2800" spc="-10" dirty="0">
                <a:latin typeface="Comic Sans MS"/>
                <a:cs typeface="Comic Sans MS"/>
              </a:rPr>
              <a:t>ω</a:t>
            </a:r>
            <a:r>
              <a:rPr sz="2800" dirty="0">
                <a:latin typeface="Comic Sans MS"/>
                <a:cs typeface="Comic Sans MS"/>
              </a:rPr>
              <a:t>ρ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έ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30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αγ</a:t>
            </a:r>
            <a:r>
              <a:rPr sz="2800" dirty="0">
                <a:latin typeface="Comic Sans MS"/>
                <a:cs typeface="Comic Sans MS"/>
              </a:rPr>
              <a:t>ορ</a:t>
            </a:r>
            <a:r>
              <a:rPr sz="2800" spc="-15" dirty="0">
                <a:latin typeface="Comic Sans MS"/>
                <a:cs typeface="Comic Sans MS"/>
              </a:rPr>
              <a:t>έ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30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π.</a:t>
            </a:r>
            <a:r>
              <a:rPr sz="2800" dirty="0">
                <a:latin typeface="Comic Sans MS"/>
                <a:cs typeface="Comic Sans MS"/>
              </a:rPr>
              <a:t>χ</a:t>
            </a:r>
            <a:r>
              <a:rPr sz="2800" spc="-5" dirty="0">
                <a:latin typeface="Comic Sans MS"/>
                <a:cs typeface="Comic Sans MS"/>
              </a:rPr>
              <a:t>.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305" dirty="0">
                <a:latin typeface="Comic Sans MS"/>
                <a:cs typeface="Comic Sans MS"/>
              </a:rPr>
              <a:t> </a:t>
            </a:r>
            <a:r>
              <a:rPr sz="2800" spc="0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ω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30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10" dirty="0">
                <a:latin typeface="Comic Sans MS"/>
                <a:cs typeface="Comic Sans MS"/>
              </a:rPr>
              <a:t>ν</a:t>
            </a:r>
            <a:r>
              <a:rPr sz="2800" dirty="0">
                <a:latin typeface="Comic Sans MS"/>
                <a:cs typeface="Comic Sans MS"/>
              </a:rPr>
              <a:t>δ</a:t>
            </a:r>
            <a:r>
              <a:rPr sz="2800" spc="0" dirty="0">
                <a:latin typeface="Comic Sans MS"/>
                <a:cs typeface="Comic Sans MS"/>
              </a:rPr>
              <a:t>υ</a:t>
            </a:r>
            <a:r>
              <a:rPr sz="2800" spc="-10" dirty="0">
                <a:latin typeface="Comic Sans MS"/>
                <a:cs typeface="Comic Sans MS"/>
              </a:rPr>
              <a:t>µά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ων</a:t>
            </a:r>
            <a:r>
              <a:rPr sz="2800" spc="-5" dirty="0">
                <a:latin typeface="Comic Sans MS"/>
                <a:cs typeface="Comic Sans MS"/>
              </a:rPr>
              <a:t>,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310" dirty="0">
                <a:latin typeface="Comic Sans MS"/>
                <a:cs typeface="Comic Sans MS"/>
              </a:rPr>
              <a:t> </a:t>
            </a:r>
            <a:r>
              <a:rPr sz="2800" spc="0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ω</a:t>
            </a:r>
            <a:r>
              <a:rPr sz="2800" spc="-5" dirty="0">
                <a:latin typeface="Comic Sans MS"/>
                <a:cs typeface="Comic Sans MS"/>
              </a:rPr>
              <a:t>ν </a:t>
            </a:r>
            <a:r>
              <a:rPr sz="2800" spc="-10" dirty="0">
                <a:latin typeface="Comic Sans MS"/>
                <a:cs typeface="Comic Sans MS"/>
              </a:rPr>
              <a:t>παγ</a:t>
            </a:r>
            <a:r>
              <a:rPr sz="2800" dirty="0">
                <a:latin typeface="Comic Sans MS"/>
                <a:cs typeface="Comic Sans MS"/>
              </a:rPr>
              <a:t>ω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ώ</a:t>
            </a:r>
            <a:r>
              <a:rPr sz="2800" dirty="0">
                <a:latin typeface="Comic Sans MS"/>
                <a:cs typeface="Comic Sans MS"/>
              </a:rPr>
              <a:t>ν</a:t>
            </a:r>
            <a:r>
              <a:rPr sz="2800" spc="-5" dirty="0">
                <a:latin typeface="Comic Sans MS"/>
                <a:cs typeface="Comic Sans MS"/>
              </a:rPr>
              <a:t>,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8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8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π</a:t>
            </a:r>
            <a:r>
              <a:rPr sz="2800" dirty="0">
                <a:latin typeface="Comic Sans MS"/>
                <a:cs typeface="Comic Sans MS"/>
              </a:rPr>
              <a:t>ί</a:t>
            </a:r>
            <a:r>
              <a:rPr sz="2800" spc="0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8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.α</a:t>
            </a:r>
            <a:r>
              <a:rPr sz="2800" spc="-5" dirty="0">
                <a:latin typeface="Comic Sans MS"/>
                <a:cs typeface="Comic Sans MS"/>
              </a:rPr>
              <a:t>.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9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5" dirty="0">
                <a:latin typeface="Comic Sans MS"/>
                <a:cs typeface="Comic Sans MS"/>
              </a:rPr>
              <a:t>ε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8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µι</a:t>
            </a:r>
            <a:r>
              <a:rPr sz="2800" spc="-5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9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ν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ό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0" dirty="0">
                <a:latin typeface="Comic Sans MS"/>
                <a:cs typeface="Comic Sans MS"/>
              </a:rPr>
              <a:t>η</a:t>
            </a:r>
            <a:r>
              <a:rPr sz="2800" spc="-5" dirty="0">
                <a:latin typeface="Comic Sans MS"/>
                <a:cs typeface="Comic Sans MS"/>
              </a:rPr>
              <a:t>τα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7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30170" y="4217922"/>
            <a:ext cx="164211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5" dirty="0">
                <a:latin typeface="Comic Sans MS"/>
                <a:cs typeface="Comic Sans MS"/>
              </a:rPr>
              <a:t>ξ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ά</a:t>
            </a:r>
            <a:r>
              <a:rPr sz="2800" spc="-15" dirty="0">
                <a:latin typeface="Comic Sans MS"/>
                <a:cs typeface="Comic Sans MS"/>
              </a:rPr>
              <a:t>ζ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υ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3364" y="4217922"/>
            <a:ext cx="5805805" cy="869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562100" algn="l"/>
                <a:tab pos="3952875" algn="l"/>
                <a:tab pos="4905375" algn="l"/>
              </a:tabLst>
            </a:pPr>
            <a:r>
              <a:rPr sz="2800" spc="-5" dirty="0">
                <a:latin typeface="Comic Sans MS"/>
                <a:cs typeface="Comic Sans MS"/>
              </a:rPr>
              <a:t>¨</a:t>
            </a:r>
            <a:r>
              <a:rPr sz="2800" spc="-10" dirty="0">
                <a:latin typeface="Comic Sans MS"/>
                <a:cs typeface="Comic Sans MS"/>
              </a:rPr>
              <a:t>αγ</a:t>
            </a:r>
            <a:r>
              <a:rPr sz="2800" dirty="0">
                <a:latin typeface="Comic Sans MS"/>
                <a:cs typeface="Comic Sans MS"/>
              </a:rPr>
              <a:t>ορ</a:t>
            </a:r>
            <a:r>
              <a:rPr sz="2800" spc="-5" dirty="0">
                <a:latin typeface="Comic Sans MS"/>
                <a:cs typeface="Comic Sans MS"/>
              </a:rPr>
              <a:t>ά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10" dirty="0">
                <a:latin typeface="Comic Sans MS"/>
                <a:cs typeface="Comic Sans MS"/>
              </a:rPr>
              <a:t>π</a:t>
            </a:r>
            <a:r>
              <a:rPr sz="2800" dirty="0">
                <a:latin typeface="Comic Sans MS"/>
                <a:cs typeface="Comic Sans MS"/>
              </a:rPr>
              <a:t>ρο</a:t>
            </a:r>
            <a:r>
              <a:rPr sz="2800" spc="-10" dirty="0">
                <a:latin typeface="Comic Sans MS"/>
                <a:cs typeface="Comic Sans MS"/>
              </a:rPr>
              <a:t>ϊ</a:t>
            </a:r>
            <a:r>
              <a:rPr sz="2800" spc="5" dirty="0">
                <a:latin typeface="Comic Sans MS"/>
                <a:cs typeface="Comic Sans MS"/>
              </a:rPr>
              <a:t>ό</a:t>
            </a:r>
            <a:r>
              <a:rPr sz="2800" spc="-10" dirty="0">
                <a:latin typeface="Comic Sans MS"/>
                <a:cs typeface="Comic Sans MS"/>
              </a:rPr>
              <a:t>ν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ω</a:t>
            </a:r>
            <a:r>
              <a:rPr sz="2800" spc="-10" dirty="0">
                <a:latin typeface="Comic Sans MS"/>
                <a:cs typeface="Comic Sans MS"/>
              </a:rPr>
              <a:t>ν</a:t>
            </a:r>
            <a:r>
              <a:rPr sz="2800" spc="-5" dirty="0">
                <a:latin typeface="Comic Sans MS"/>
                <a:cs typeface="Comic Sans MS"/>
              </a:rPr>
              <a:t>¨,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dirty="0">
                <a:latin typeface="Comic Sans MS"/>
                <a:cs typeface="Comic Sans MS"/>
              </a:rPr>
              <a:t>	ο</a:t>
            </a:r>
            <a:r>
              <a:rPr sz="2800" spc="-10" dirty="0">
                <a:latin typeface="Comic Sans MS"/>
                <a:cs typeface="Comic Sans MS"/>
              </a:rPr>
              <a:t>π</a:t>
            </a:r>
            <a:r>
              <a:rPr sz="2800" spc="5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ί</a:t>
            </a:r>
            <a:r>
              <a:rPr sz="2800" spc="-5" dirty="0">
                <a:latin typeface="Comic Sans MS"/>
                <a:cs typeface="Comic Sans MS"/>
              </a:rPr>
              <a:t>α 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10" dirty="0">
                <a:latin typeface="Comic Sans MS"/>
                <a:cs typeface="Comic Sans MS"/>
              </a:rPr>
              <a:t>υν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λι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ά</a:t>
            </a:r>
            <a:r>
              <a:rPr sz="2800" spc="-5" dirty="0">
                <a:latin typeface="Comic Sans MS"/>
                <a:cs typeface="Comic Sans MS"/>
              </a:rPr>
              <a:t>.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49040" y="5156705"/>
            <a:ext cx="8124190" cy="1751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Font typeface="Arial" pitchFamily="34" charset="0"/>
              <a:buChar char="•"/>
              <a:tabLst>
                <a:tab pos="1607820" algn="l"/>
                <a:tab pos="3665220" algn="l"/>
                <a:tab pos="5445125" algn="l"/>
                <a:tab pos="7574280" algn="l"/>
              </a:tabLst>
            </a:pPr>
            <a:r>
              <a:rPr sz="2800" spc="-10" dirty="0" smtClean="0">
                <a:latin typeface="Comic Sans MS"/>
                <a:cs typeface="Comic Sans MS"/>
              </a:rPr>
              <a:t>Σ</a:t>
            </a:r>
            <a:r>
              <a:rPr sz="2800" spc="-5" dirty="0" smtClean="0">
                <a:latin typeface="Comic Sans MS"/>
                <a:cs typeface="Comic Sans MS"/>
              </a:rPr>
              <a:t>τα</a:t>
            </a:r>
            <a:r>
              <a:rPr sz="2800" dirty="0" smtClean="0">
                <a:latin typeface="Comic Sans MS"/>
                <a:cs typeface="Comic Sans MS"/>
              </a:rPr>
              <a:t>	σ</a:t>
            </a:r>
            <a:r>
              <a:rPr sz="2800" spc="-10" dirty="0" smtClean="0">
                <a:latin typeface="Comic Sans MS"/>
                <a:cs typeface="Comic Sans MS"/>
              </a:rPr>
              <a:t>υν</a:t>
            </a:r>
            <a:r>
              <a:rPr sz="2800" dirty="0" smtClean="0">
                <a:latin typeface="Comic Sans MS"/>
                <a:cs typeface="Comic Sans MS"/>
              </a:rPr>
              <a:t>ο</a:t>
            </a:r>
            <a:r>
              <a:rPr sz="2800" spc="-10" dirty="0" smtClean="0">
                <a:latin typeface="Comic Sans MS"/>
                <a:cs typeface="Comic Sans MS"/>
              </a:rPr>
              <a:t>λι</a:t>
            </a:r>
            <a:r>
              <a:rPr sz="2800" spc="-5" dirty="0" smtClean="0">
                <a:latin typeface="Comic Sans MS"/>
                <a:cs typeface="Comic Sans MS"/>
              </a:rPr>
              <a:t>κά</a:t>
            </a:r>
            <a:r>
              <a:rPr sz="2800" dirty="0" smtClean="0">
                <a:latin typeface="Comic Sans MS"/>
                <a:cs typeface="Comic Sans MS"/>
              </a:rPr>
              <a:t>	</a:t>
            </a:r>
            <a:r>
              <a:rPr sz="2800" spc="-10" dirty="0" smtClean="0">
                <a:latin typeface="Comic Sans MS"/>
                <a:cs typeface="Comic Sans MS"/>
              </a:rPr>
              <a:t>µ</a:t>
            </a:r>
            <a:r>
              <a:rPr sz="2800" dirty="0" smtClean="0">
                <a:latin typeface="Comic Sans MS"/>
                <a:cs typeface="Comic Sans MS"/>
              </a:rPr>
              <a:t>ε</a:t>
            </a:r>
            <a:r>
              <a:rPr sz="2800" spc="-10" dirty="0" smtClean="0">
                <a:latin typeface="Comic Sans MS"/>
                <a:cs typeface="Comic Sans MS"/>
              </a:rPr>
              <a:t>γ</a:t>
            </a:r>
            <a:r>
              <a:rPr sz="2800" spc="-15" dirty="0" smtClean="0">
                <a:latin typeface="Comic Sans MS"/>
                <a:cs typeface="Comic Sans MS"/>
              </a:rPr>
              <a:t>έ</a:t>
            </a:r>
            <a:r>
              <a:rPr sz="2800" spc="-10" dirty="0" smtClean="0">
                <a:latin typeface="Comic Sans MS"/>
                <a:cs typeface="Comic Sans MS"/>
              </a:rPr>
              <a:t>θ</a:t>
            </a:r>
            <a:r>
              <a:rPr sz="2800" spc="-5" dirty="0" smtClean="0">
                <a:latin typeface="Comic Sans MS"/>
                <a:cs typeface="Comic Sans MS"/>
              </a:rPr>
              <a:t>η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10" dirty="0">
                <a:latin typeface="Comic Sans MS"/>
                <a:cs typeface="Comic Sans MS"/>
              </a:rPr>
              <a:t>µ</a:t>
            </a:r>
            <a:r>
              <a:rPr sz="2800" dirty="0">
                <a:latin typeface="Comic Sans MS"/>
                <a:cs typeface="Comic Sans MS"/>
              </a:rPr>
              <a:t>έ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ρ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endParaRPr sz="2800" dirty="0">
              <a:latin typeface="Comic Sans MS"/>
              <a:cs typeface="Comic Sans MS"/>
            </a:endParaRPr>
          </a:p>
          <a:p>
            <a:pPr marL="287020" marR="5080" algn="just">
              <a:lnSpc>
                <a:spcPts val="3360"/>
              </a:lnSpc>
              <a:spcBef>
                <a:spcPts val="110"/>
              </a:spcBef>
            </a:pPr>
            <a:r>
              <a:rPr sz="2800" spc="-10" dirty="0">
                <a:latin typeface="Comic Sans MS"/>
                <a:cs typeface="Comic Sans MS"/>
              </a:rPr>
              <a:t>µα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dirty="0">
                <a:latin typeface="Comic Sans MS"/>
                <a:cs typeface="Comic Sans MS"/>
              </a:rPr>
              <a:t>ροο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ν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µι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ή</a:t>
            </a:r>
            <a:r>
              <a:rPr sz="2800" spc="-5" dirty="0">
                <a:latin typeface="Comic Sans MS"/>
                <a:cs typeface="Comic Sans MS"/>
              </a:rPr>
              <a:t>ς,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η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πα</a:t>
            </a:r>
            <a:r>
              <a:rPr sz="2800" dirty="0">
                <a:latin typeface="Comic Sans MS"/>
                <a:cs typeface="Comic Sans MS"/>
              </a:rPr>
              <a:t>ρ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γ</a:t>
            </a:r>
            <a:r>
              <a:rPr sz="2800" spc="-10" dirty="0">
                <a:latin typeface="Comic Sans MS"/>
                <a:cs typeface="Comic Sans MS"/>
              </a:rPr>
              <a:t>ωγ</a:t>
            </a:r>
            <a:r>
              <a:rPr sz="2800" spc="-5" dirty="0">
                <a:latin typeface="Comic Sans MS"/>
                <a:cs typeface="Comic Sans MS"/>
              </a:rPr>
              <a:t>ή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10" dirty="0">
                <a:latin typeface="Comic Sans MS"/>
                <a:cs typeface="Comic Sans MS"/>
              </a:rPr>
              <a:t>ίν</a:t>
            </a:r>
            <a:r>
              <a:rPr sz="2800" spc="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8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πα</a:t>
            </a:r>
            <a:r>
              <a:rPr sz="2800" dirty="0">
                <a:latin typeface="Comic Sans MS"/>
                <a:cs typeface="Comic Sans MS"/>
              </a:rPr>
              <a:t>ρ</a:t>
            </a:r>
            <a:r>
              <a:rPr sz="2800" spc="0" dirty="0">
                <a:latin typeface="Comic Sans MS"/>
                <a:cs typeface="Comic Sans MS"/>
              </a:rPr>
              <a:t>α</a:t>
            </a:r>
            <a:r>
              <a:rPr sz="2800" spc="-10" dirty="0">
                <a:latin typeface="Comic Sans MS"/>
                <a:cs typeface="Comic Sans MS"/>
              </a:rPr>
              <a:t>γ</a:t>
            </a:r>
            <a:r>
              <a:rPr sz="2800" dirty="0">
                <a:latin typeface="Comic Sans MS"/>
                <a:cs typeface="Comic Sans MS"/>
              </a:rPr>
              <a:t>ω</a:t>
            </a:r>
            <a:r>
              <a:rPr sz="2800" spc="-10" dirty="0">
                <a:latin typeface="Comic Sans MS"/>
                <a:cs typeface="Comic Sans MS"/>
              </a:rPr>
              <a:t>γ</a:t>
            </a:r>
            <a:r>
              <a:rPr sz="2800" spc="-5" dirty="0">
                <a:latin typeface="Comic Sans MS"/>
                <a:cs typeface="Comic Sans MS"/>
              </a:rPr>
              <a:t>ή 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π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ια</a:t>
            </a:r>
            <a:r>
              <a:rPr sz="2800" dirty="0">
                <a:latin typeface="Comic Sans MS"/>
                <a:cs typeface="Comic Sans MS"/>
              </a:rPr>
              <a:t>δ</a:t>
            </a:r>
            <a:r>
              <a:rPr sz="2800" spc="0" dirty="0">
                <a:latin typeface="Comic Sans MS"/>
                <a:cs typeface="Comic Sans MS"/>
              </a:rPr>
              <a:t>ή</a:t>
            </a:r>
            <a:r>
              <a:rPr sz="2800" dirty="0">
                <a:latin typeface="Comic Sans MS"/>
                <a:cs typeface="Comic Sans MS"/>
              </a:rPr>
              <a:t>πο</a:t>
            </a:r>
            <a:r>
              <a:rPr sz="2800" spc="-5" dirty="0">
                <a:latin typeface="Comic Sans MS"/>
                <a:cs typeface="Comic Sans MS"/>
              </a:rPr>
              <a:t>τε</a:t>
            </a:r>
            <a:r>
              <a:rPr sz="2800" spc="24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µ</a:t>
            </a:r>
            <a:r>
              <a:rPr sz="2800" dirty="0">
                <a:latin typeface="Comic Sans MS"/>
                <a:cs typeface="Comic Sans MS"/>
              </a:rPr>
              <a:t>ορ</a:t>
            </a:r>
            <a:r>
              <a:rPr sz="2800" spc="-10" dirty="0">
                <a:latin typeface="Comic Sans MS"/>
                <a:cs typeface="Comic Sans MS"/>
              </a:rPr>
              <a:t>φ</a:t>
            </a:r>
            <a:r>
              <a:rPr sz="2800" spc="-5" dirty="0">
                <a:latin typeface="Comic Sans MS"/>
                <a:cs typeface="Comic Sans MS"/>
              </a:rPr>
              <a:t>ή</a:t>
            </a:r>
            <a:r>
              <a:rPr sz="2800" spc="24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ι</a:t>
            </a:r>
            <a:r>
              <a:rPr sz="2800" spc="23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10" dirty="0">
                <a:latin typeface="Comic Sans MS"/>
                <a:cs typeface="Comic Sans MS"/>
              </a:rPr>
              <a:t>ά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spc="23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λαµ</a:t>
            </a:r>
            <a:r>
              <a:rPr sz="2800" spc="-5" dirty="0">
                <a:latin typeface="Comic Sans MS"/>
                <a:cs typeface="Comic Sans MS"/>
              </a:rPr>
              <a:t>β</a:t>
            </a:r>
            <a:r>
              <a:rPr sz="2800" spc="-10" dirty="0">
                <a:latin typeface="Comic Sans MS"/>
                <a:cs typeface="Comic Sans MS"/>
              </a:rPr>
              <a:t>άν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5" dirty="0">
                <a:latin typeface="Comic Sans MS"/>
                <a:cs typeface="Comic Sans MS"/>
              </a:rPr>
              <a:t>ι</a:t>
            </a:r>
            <a:r>
              <a:rPr sz="2800" spc="235" dirty="0">
                <a:latin typeface="Comic Sans MS"/>
                <a:cs typeface="Comic Sans MS"/>
              </a:rPr>
              <a:t> </a:t>
            </a:r>
            <a:r>
              <a:rPr sz="2800" spc="-65" dirty="0">
                <a:latin typeface="Comic Sans MS"/>
                <a:cs typeface="Comic Sans MS"/>
              </a:rPr>
              <a:t>(</a:t>
            </a:r>
            <a:r>
              <a:rPr sz="2800" spc="-105" dirty="0">
                <a:latin typeface="Comic Sans MS"/>
                <a:cs typeface="Comic Sans MS"/>
              </a:rPr>
              <a:t>π</a:t>
            </a:r>
            <a:r>
              <a:rPr sz="2800" spc="-45" dirty="0">
                <a:latin typeface="Comic Sans MS"/>
                <a:cs typeface="Comic Sans MS"/>
              </a:rPr>
              <a:t>.</a:t>
            </a:r>
            <a:r>
              <a:rPr sz="2800" spc="-90" dirty="0">
                <a:latin typeface="Comic Sans MS"/>
                <a:cs typeface="Comic Sans MS"/>
              </a:rPr>
              <a:t>χ</a:t>
            </a:r>
            <a:r>
              <a:rPr sz="2800" spc="-40" dirty="0">
                <a:latin typeface="Comic Sans MS"/>
                <a:cs typeface="Comic Sans MS"/>
              </a:rPr>
              <a:t>.</a:t>
            </a:r>
            <a:r>
              <a:rPr sz="2800" spc="195" dirty="0">
                <a:latin typeface="Comic Sans MS"/>
                <a:cs typeface="Comic Sans MS"/>
              </a:rPr>
              <a:t> </a:t>
            </a:r>
            <a:r>
              <a:rPr sz="2800" spc="-90" dirty="0">
                <a:latin typeface="Comic Sans MS"/>
                <a:cs typeface="Comic Sans MS"/>
              </a:rPr>
              <a:t>άφ</a:t>
            </a:r>
            <a:r>
              <a:rPr sz="2800" spc="-40" dirty="0">
                <a:latin typeface="Comic Sans MS"/>
                <a:cs typeface="Comic Sans MS"/>
              </a:rPr>
              <a:t>ι</a:t>
            </a:r>
            <a:r>
              <a:rPr sz="2800" spc="-80" dirty="0">
                <a:latin typeface="Comic Sans MS"/>
                <a:cs typeface="Comic Sans MS"/>
              </a:rPr>
              <a:t>ξη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spc="-75" dirty="0">
                <a:latin typeface="Comic Sans MS"/>
                <a:cs typeface="Comic Sans MS"/>
              </a:rPr>
              <a:t>τ</a:t>
            </a:r>
            <a:r>
              <a:rPr sz="2800" spc="-80" dirty="0">
                <a:latin typeface="Comic Sans MS"/>
                <a:cs typeface="Comic Sans MS"/>
              </a:rPr>
              <a:t>ο</a:t>
            </a:r>
            <a:r>
              <a:rPr sz="2800" spc="-85" dirty="0">
                <a:latin typeface="Comic Sans MS"/>
                <a:cs typeface="Comic Sans MS"/>
              </a:rPr>
              <a:t>υ</a:t>
            </a:r>
            <a:r>
              <a:rPr sz="2800" spc="-80" dirty="0">
                <a:latin typeface="Comic Sans MS"/>
                <a:cs typeface="Comic Sans MS"/>
              </a:rPr>
              <a:t>ρ</a:t>
            </a:r>
            <a:r>
              <a:rPr sz="2800" spc="-50" dirty="0">
                <a:latin typeface="Comic Sans MS"/>
                <a:cs typeface="Comic Sans MS"/>
              </a:rPr>
              <a:t>ι</a:t>
            </a:r>
            <a:r>
              <a:rPr sz="2800" spc="-80" dirty="0">
                <a:latin typeface="Comic Sans MS"/>
                <a:cs typeface="Comic Sans MS"/>
              </a:rPr>
              <a:t>σ</a:t>
            </a:r>
            <a:r>
              <a:rPr sz="2800" spc="-75" dirty="0">
                <a:latin typeface="Comic Sans MS"/>
                <a:cs typeface="Comic Sans MS"/>
              </a:rPr>
              <a:t>τ</a:t>
            </a:r>
            <a:r>
              <a:rPr sz="2800" spc="-125" dirty="0">
                <a:latin typeface="Comic Sans MS"/>
                <a:cs typeface="Comic Sans MS"/>
              </a:rPr>
              <a:t>ώ</a:t>
            </a:r>
            <a:r>
              <a:rPr sz="2800" spc="-75" dirty="0">
                <a:latin typeface="Comic Sans MS"/>
                <a:cs typeface="Comic Sans MS"/>
              </a:rPr>
              <a:t>ν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spc="-85" dirty="0">
                <a:latin typeface="Comic Sans MS"/>
                <a:cs typeface="Comic Sans MS"/>
              </a:rPr>
              <a:t>κ</a:t>
            </a:r>
            <a:r>
              <a:rPr sz="2800" spc="-90" dirty="0">
                <a:latin typeface="Comic Sans MS"/>
                <a:cs typeface="Comic Sans MS"/>
              </a:rPr>
              <a:t>α</a:t>
            </a:r>
            <a:r>
              <a:rPr sz="2800" spc="-75" dirty="0">
                <a:latin typeface="Comic Sans MS"/>
                <a:cs typeface="Comic Sans MS"/>
              </a:rPr>
              <a:t>τ</a:t>
            </a:r>
            <a:r>
              <a:rPr sz="2800" spc="-85" dirty="0">
                <a:latin typeface="Comic Sans MS"/>
                <a:cs typeface="Comic Sans MS"/>
              </a:rPr>
              <a:t>ά</a:t>
            </a:r>
            <a:r>
              <a:rPr sz="2800" spc="-35" dirty="0">
                <a:latin typeface="Comic Sans MS"/>
                <a:cs typeface="Comic Sans MS"/>
              </a:rPr>
              <a:t> </a:t>
            </a:r>
            <a:r>
              <a:rPr sz="2800" spc="-75" dirty="0">
                <a:latin typeface="Comic Sans MS"/>
                <a:cs typeface="Comic Sans MS"/>
              </a:rPr>
              <a:t>τ</a:t>
            </a:r>
            <a:r>
              <a:rPr sz="2800" spc="-80" dirty="0">
                <a:latin typeface="Comic Sans MS"/>
                <a:cs typeface="Comic Sans MS"/>
              </a:rPr>
              <a:t>η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spc="-100" dirty="0">
                <a:latin typeface="Comic Sans MS"/>
                <a:cs typeface="Comic Sans MS"/>
              </a:rPr>
              <a:t>θ</a:t>
            </a:r>
            <a:r>
              <a:rPr sz="2800" spc="-75" dirty="0">
                <a:latin typeface="Comic Sans MS"/>
                <a:cs typeface="Comic Sans MS"/>
              </a:rPr>
              <a:t>ε</a:t>
            </a:r>
            <a:r>
              <a:rPr sz="2800" spc="-80" dirty="0">
                <a:latin typeface="Comic Sans MS"/>
                <a:cs typeface="Comic Sans MS"/>
              </a:rPr>
              <a:t>ρ</a:t>
            </a:r>
            <a:r>
              <a:rPr sz="2800" spc="-50" dirty="0">
                <a:latin typeface="Comic Sans MS"/>
                <a:cs typeface="Comic Sans MS"/>
              </a:rPr>
              <a:t>ι</a:t>
            </a:r>
            <a:r>
              <a:rPr sz="2800" spc="-80" dirty="0">
                <a:latin typeface="Comic Sans MS"/>
                <a:cs typeface="Comic Sans MS"/>
              </a:rPr>
              <a:t>νή</a:t>
            </a:r>
            <a:r>
              <a:rPr sz="2800" spc="-35" dirty="0">
                <a:latin typeface="Comic Sans MS"/>
                <a:cs typeface="Comic Sans MS"/>
              </a:rPr>
              <a:t> </a:t>
            </a:r>
            <a:r>
              <a:rPr sz="2800" spc="-75" dirty="0">
                <a:latin typeface="Comic Sans MS"/>
                <a:cs typeface="Comic Sans MS"/>
              </a:rPr>
              <a:t>τ</a:t>
            </a:r>
            <a:r>
              <a:rPr sz="2800" spc="-80" dirty="0">
                <a:latin typeface="Comic Sans MS"/>
                <a:cs typeface="Comic Sans MS"/>
              </a:rPr>
              <a:t>ο</a:t>
            </a:r>
            <a:r>
              <a:rPr sz="2800" spc="-85" dirty="0">
                <a:latin typeface="Comic Sans MS"/>
                <a:cs typeface="Comic Sans MS"/>
              </a:rPr>
              <a:t>υ</a:t>
            </a:r>
            <a:r>
              <a:rPr sz="2800" spc="-80" dirty="0">
                <a:latin typeface="Comic Sans MS"/>
                <a:cs typeface="Comic Sans MS"/>
              </a:rPr>
              <a:t>ρ</a:t>
            </a:r>
            <a:r>
              <a:rPr sz="2800" spc="-50" dirty="0">
                <a:latin typeface="Comic Sans MS"/>
                <a:cs typeface="Comic Sans MS"/>
              </a:rPr>
              <a:t>ι</a:t>
            </a:r>
            <a:r>
              <a:rPr sz="2800" spc="-80" dirty="0">
                <a:latin typeface="Comic Sans MS"/>
                <a:cs typeface="Comic Sans MS"/>
              </a:rPr>
              <a:t>σ</a:t>
            </a:r>
            <a:r>
              <a:rPr sz="2800" spc="-75" dirty="0">
                <a:latin typeface="Comic Sans MS"/>
                <a:cs typeface="Comic Sans MS"/>
              </a:rPr>
              <a:t>τ</a:t>
            </a:r>
            <a:r>
              <a:rPr sz="2800" spc="-50" dirty="0">
                <a:latin typeface="Comic Sans MS"/>
                <a:cs typeface="Comic Sans MS"/>
              </a:rPr>
              <a:t>ι</a:t>
            </a:r>
            <a:r>
              <a:rPr sz="2800" spc="-85" dirty="0">
                <a:latin typeface="Comic Sans MS"/>
                <a:cs typeface="Comic Sans MS"/>
              </a:rPr>
              <a:t>κ</a:t>
            </a:r>
            <a:r>
              <a:rPr sz="2800" spc="-80" dirty="0">
                <a:latin typeface="Comic Sans MS"/>
                <a:cs typeface="Comic Sans MS"/>
              </a:rPr>
              <a:t>ή</a:t>
            </a:r>
            <a:r>
              <a:rPr sz="2800" spc="-35" dirty="0">
                <a:latin typeface="Comic Sans MS"/>
                <a:cs typeface="Comic Sans MS"/>
              </a:rPr>
              <a:t> </a:t>
            </a:r>
            <a:r>
              <a:rPr sz="2800" spc="-105" dirty="0">
                <a:latin typeface="Comic Sans MS"/>
                <a:cs typeface="Comic Sans MS"/>
              </a:rPr>
              <a:t>π</a:t>
            </a:r>
            <a:r>
              <a:rPr sz="2800" spc="-75" dirty="0">
                <a:latin typeface="Comic Sans MS"/>
                <a:cs typeface="Comic Sans MS"/>
              </a:rPr>
              <a:t>ε</a:t>
            </a:r>
            <a:r>
              <a:rPr sz="2800" spc="-80" dirty="0">
                <a:latin typeface="Comic Sans MS"/>
                <a:cs typeface="Comic Sans MS"/>
              </a:rPr>
              <a:t>ρ</a:t>
            </a:r>
            <a:r>
              <a:rPr sz="2800" spc="-50" dirty="0">
                <a:latin typeface="Comic Sans MS"/>
                <a:cs typeface="Comic Sans MS"/>
              </a:rPr>
              <a:t>ί</a:t>
            </a:r>
            <a:r>
              <a:rPr sz="2800" spc="-80" dirty="0">
                <a:latin typeface="Comic Sans MS"/>
                <a:cs typeface="Comic Sans MS"/>
              </a:rPr>
              <a:t>οδο</a:t>
            </a:r>
            <a:r>
              <a:rPr sz="2950" i="1" spc="-65" dirty="0">
                <a:latin typeface="Comic Sans MS"/>
                <a:cs typeface="Comic Sans MS"/>
              </a:rPr>
              <a:t>)</a:t>
            </a:r>
            <a:r>
              <a:rPr sz="2950" i="1" spc="-40" dirty="0">
                <a:latin typeface="Comic Sans MS"/>
                <a:cs typeface="Comic Sans MS"/>
              </a:rPr>
              <a:t>.</a:t>
            </a:r>
            <a:endParaRPr sz="2950" dirty="0">
              <a:latin typeface="Comic Sans MS"/>
              <a:cs typeface="Comic Sans MS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:Εισαγωγή – βασικές έννοιες, 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C461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D976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D97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9900" y="953502"/>
            <a:ext cx="967740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9300" marR="5080" indent="-2007235">
              <a:lnSpc>
                <a:spcPts val="3800"/>
              </a:lnSpc>
            </a:pPr>
            <a:r>
              <a:rPr sz="3200" b="1" spc="-70" dirty="0">
                <a:latin typeface="Comic Sans MS" pitchFamily="66" charset="0"/>
              </a:rPr>
              <a:t>Σ</a:t>
            </a:r>
            <a:r>
              <a:rPr sz="3200" b="1" spc="50" dirty="0">
                <a:latin typeface="Comic Sans MS" pitchFamily="66" charset="0"/>
              </a:rPr>
              <a:t>Τ</a:t>
            </a:r>
            <a:r>
              <a:rPr sz="3200" b="1" spc="-5" dirty="0">
                <a:latin typeface="Comic Sans MS" pitchFamily="66" charset="0"/>
              </a:rPr>
              <a:t>ΟΧΟ</a:t>
            </a:r>
            <a:r>
              <a:rPr sz="3200" b="1" dirty="0">
                <a:latin typeface="Comic Sans MS" pitchFamily="66" charset="0"/>
              </a:rPr>
              <a:t>Ι</a:t>
            </a:r>
            <a:r>
              <a:rPr sz="3200" b="1" spc="385" dirty="0">
                <a:latin typeface="Comic Sans MS" pitchFamily="66" charset="0"/>
              </a:rPr>
              <a:t> </a:t>
            </a:r>
            <a:r>
              <a:rPr sz="3200" b="1" dirty="0">
                <a:latin typeface="Comic Sans MS" pitchFamily="66" charset="0"/>
              </a:rPr>
              <a:t>Μ</a:t>
            </a:r>
            <a:r>
              <a:rPr sz="3200" b="1" spc="-5" dirty="0">
                <a:latin typeface="Comic Sans MS" pitchFamily="66" charset="0"/>
              </a:rPr>
              <a:t>ΑΚ</a:t>
            </a:r>
            <a:r>
              <a:rPr sz="3200" b="1" spc="30" dirty="0">
                <a:latin typeface="Comic Sans MS" pitchFamily="66" charset="0"/>
              </a:rPr>
              <a:t>Ρ</a:t>
            </a:r>
            <a:r>
              <a:rPr sz="3200" b="1" spc="-5" dirty="0">
                <a:latin typeface="Comic Sans MS" pitchFamily="66" charset="0"/>
              </a:rPr>
              <a:t>ΟΟ</a:t>
            </a:r>
            <a:r>
              <a:rPr sz="3200" b="1" dirty="0">
                <a:latin typeface="Comic Sans MS" pitchFamily="66" charset="0"/>
              </a:rPr>
              <a:t>Ι</a:t>
            </a:r>
            <a:r>
              <a:rPr sz="3200" b="1" spc="-5" dirty="0">
                <a:latin typeface="Comic Sans MS" pitchFamily="66" charset="0"/>
              </a:rPr>
              <a:t>ΚΟ</a:t>
            </a:r>
            <a:r>
              <a:rPr sz="3200" b="1" spc="45" dirty="0">
                <a:latin typeface="Comic Sans MS" pitchFamily="66" charset="0"/>
              </a:rPr>
              <a:t>Ν</a:t>
            </a:r>
            <a:r>
              <a:rPr sz="3200" b="1" spc="-5" dirty="0">
                <a:latin typeface="Comic Sans MS" pitchFamily="66" charset="0"/>
              </a:rPr>
              <a:t>Ο</a:t>
            </a:r>
            <a:r>
              <a:rPr sz="3200" b="1" spc="-10" dirty="0">
                <a:latin typeface="Comic Sans MS" pitchFamily="66" charset="0"/>
              </a:rPr>
              <a:t>Μ</a:t>
            </a:r>
            <a:r>
              <a:rPr sz="3200" b="1" dirty="0">
                <a:latin typeface="Comic Sans MS" pitchFamily="66" charset="0"/>
              </a:rPr>
              <a:t>Ι</a:t>
            </a:r>
            <a:r>
              <a:rPr sz="3200" b="1" spc="-15" dirty="0">
                <a:latin typeface="Comic Sans MS" pitchFamily="66" charset="0"/>
              </a:rPr>
              <a:t>Κ</a:t>
            </a:r>
            <a:r>
              <a:rPr sz="3200" b="1" spc="-5" dirty="0">
                <a:latin typeface="Comic Sans MS" pitchFamily="66" charset="0"/>
              </a:rPr>
              <a:t>Η</a:t>
            </a:r>
            <a:r>
              <a:rPr sz="3200" b="1" spc="-70" dirty="0">
                <a:latin typeface="Comic Sans MS" pitchFamily="66" charset="0"/>
              </a:rPr>
              <a:t>Σ</a:t>
            </a:r>
            <a:r>
              <a:rPr sz="3200" b="1" u="none" spc="-30" dirty="0">
                <a:latin typeface="Comic Sans MS" pitchFamily="66" charset="0"/>
              </a:rPr>
              <a:t> </a:t>
            </a:r>
            <a:r>
              <a:rPr sz="3200" b="1" spc="-10" dirty="0">
                <a:latin typeface="Comic Sans MS" pitchFamily="66" charset="0"/>
              </a:rPr>
              <a:t>Π</a:t>
            </a:r>
            <a:r>
              <a:rPr sz="3200" b="1" spc="-5" dirty="0">
                <a:latin typeface="Comic Sans MS" pitchFamily="66" charset="0"/>
              </a:rPr>
              <a:t>ΟΛ</a:t>
            </a:r>
            <a:r>
              <a:rPr sz="3200" b="1" dirty="0">
                <a:latin typeface="Comic Sans MS" pitchFamily="66" charset="0"/>
              </a:rPr>
              <a:t>Ι</a:t>
            </a:r>
            <a:r>
              <a:rPr sz="3200" b="1" spc="50" dirty="0">
                <a:latin typeface="Comic Sans MS" pitchFamily="66" charset="0"/>
              </a:rPr>
              <a:t>Τ</a:t>
            </a:r>
            <a:r>
              <a:rPr sz="3200" b="1" dirty="0">
                <a:latin typeface="Comic Sans MS" pitchFamily="66" charset="0"/>
              </a:rPr>
              <a:t>Ι</a:t>
            </a:r>
            <a:r>
              <a:rPr sz="3200" b="1" spc="-5" dirty="0">
                <a:latin typeface="Comic Sans MS" pitchFamily="66" charset="0"/>
              </a:rPr>
              <a:t>ΚΗ</a:t>
            </a:r>
            <a:r>
              <a:rPr sz="3200" b="1" spc="-70" dirty="0">
                <a:latin typeface="Comic Sans MS" pitchFamily="66" charset="0"/>
              </a:rPr>
              <a:t>Σ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9900" y="2004059"/>
            <a:ext cx="9753600" cy="518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Font typeface="Arial" pitchFamily="34" charset="0"/>
              <a:buChar char="•"/>
              <a:tabLst>
                <a:tab pos="3396615" algn="l"/>
                <a:tab pos="6330950" algn="l"/>
              </a:tabLst>
            </a:pPr>
            <a:r>
              <a:rPr sz="2800" b="1" dirty="0" smtClean="0">
                <a:latin typeface="Comic Sans MS"/>
                <a:cs typeface="Comic Sans MS"/>
              </a:rPr>
              <a:t>Ο</a:t>
            </a:r>
            <a:r>
              <a:rPr sz="2800" b="1" spc="-5" dirty="0" smtClean="0">
                <a:latin typeface="Comic Sans MS"/>
                <a:cs typeface="Comic Sans MS"/>
              </a:rPr>
              <a:t>ικ</a:t>
            </a:r>
            <a:r>
              <a:rPr sz="2800" b="1" spc="-15" dirty="0" smtClean="0">
                <a:latin typeface="Comic Sans MS"/>
                <a:cs typeface="Comic Sans MS"/>
              </a:rPr>
              <a:t>ο</a:t>
            </a:r>
            <a:r>
              <a:rPr sz="2800" b="1" dirty="0" smtClean="0">
                <a:latin typeface="Comic Sans MS"/>
                <a:cs typeface="Comic Sans MS"/>
              </a:rPr>
              <a:t>ν</a:t>
            </a:r>
            <a:r>
              <a:rPr sz="2800" b="1" spc="-15" dirty="0" smtClean="0">
                <a:latin typeface="Comic Sans MS"/>
                <a:cs typeface="Comic Sans MS"/>
              </a:rPr>
              <a:t>ο</a:t>
            </a:r>
            <a:r>
              <a:rPr sz="2800" b="1" spc="-5" dirty="0" smtClean="0">
                <a:latin typeface="Comic Sans MS"/>
                <a:cs typeface="Comic Sans MS"/>
              </a:rPr>
              <a:t>µ</a:t>
            </a:r>
            <a:r>
              <a:rPr sz="2800" b="1" spc="10" dirty="0" smtClean="0">
                <a:latin typeface="Comic Sans MS"/>
                <a:cs typeface="Comic Sans MS"/>
              </a:rPr>
              <a:t>ι</a:t>
            </a:r>
            <a:r>
              <a:rPr sz="2800" b="1" spc="-5" dirty="0" smtClean="0">
                <a:latin typeface="Comic Sans MS"/>
                <a:cs typeface="Comic Sans MS"/>
              </a:rPr>
              <a:t>κ</a:t>
            </a:r>
            <a:r>
              <a:rPr sz="2800" b="1" dirty="0" smtClean="0">
                <a:latin typeface="Comic Sans MS"/>
                <a:cs typeface="Comic Sans MS"/>
              </a:rPr>
              <a:t>ή</a:t>
            </a:r>
            <a:r>
              <a:rPr lang="el-GR" sz="2800" b="1" dirty="0" smtClean="0">
                <a:latin typeface="Comic Sans MS"/>
                <a:cs typeface="Comic Sans MS"/>
              </a:rPr>
              <a:t> </a:t>
            </a:r>
            <a:r>
              <a:rPr sz="2800" b="1" spc="65" dirty="0" smtClean="0">
                <a:latin typeface="Comic Sans MS"/>
                <a:cs typeface="Comic Sans MS"/>
              </a:rPr>
              <a:t>α</a:t>
            </a:r>
            <a:r>
              <a:rPr sz="2800" b="1" dirty="0" smtClean="0">
                <a:latin typeface="Comic Sans MS"/>
                <a:cs typeface="Comic Sans MS"/>
              </a:rPr>
              <a:t>ν</a:t>
            </a:r>
            <a:r>
              <a:rPr sz="2800" b="1" spc="65" dirty="0" smtClean="0">
                <a:latin typeface="Comic Sans MS"/>
                <a:cs typeface="Comic Sans MS"/>
              </a:rPr>
              <a:t>ά</a:t>
            </a:r>
            <a:r>
              <a:rPr sz="2800" b="1" spc="-5" dirty="0" smtClean="0">
                <a:latin typeface="Comic Sans MS"/>
                <a:cs typeface="Comic Sans MS"/>
              </a:rPr>
              <a:t>π</a:t>
            </a:r>
            <a:r>
              <a:rPr sz="2800" b="1" dirty="0" smtClean="0">
                <a:latin typeface="Comic Sans MS"/>
                <a:cs typeface="Comic Sans MS"/>
              </a:rPr>
              <a:t>τ</a:t>
            </a:r>
            <a:r>
              <a:rPr sz="2800" b="1" spc="-5" dirty="0" smtClean="0">
                <a:latin typeface="Comic Sans MS"/>
                <a:cs typeface="Comic Sans MS"/>
              </a:rPr>
              <a:t>υ</a:t>
            </a:r>
            <a:r>
              <a:rPr sz="2800" b="1" spc="-25" dirty="0" smtClean="0">
                <a:latin typeface="Comic Sans MS"/>
                <a:cs typeface="Comic Sans MS"/>
              </a:rPr>
              <a:t>ξ</a:t>
            </a:r>
            <a:r>
              <a:rPr sz="2800" b="1" dirty="0" smtClean="0">
                <a:latin typeface="Comic Sans MS"/>
                <a:cs typeface="Comic Sans MS"/>
              </a:rPr>
              <a:t>η</a:t>
            </a:r>
            <a:r>
              <a:rPr sz="2800" spc="400" dirty="0" smtClean="0">
                <a:latin typeface="Comic Sans MS"/>
                <a:cs typeface="Comic Sans MS"/>
              </a:rPr>
              <a:t>:</a:t>
            </a:r>
            <a:r>
              <a:rPr lang="el-GR" sz="2800" dirty="0" smtClean="0">
                <a:latin typeface="Comic Sans MS"/>
                <a:cs typeface="Comic Sans MS"/>
              </a:rPr>
              <a:t> </a:t>
            </a:r>
            <a:r>
              <a:rPr sz="2800" spc="-5" dirty="0" smtClean="0">
                <a:latin typeface="Comic Sans MS"/>
                <a:cs typeface="Comic Sans MS"/>
              </a:rPr>
              <a:t>π</a:t>
            </a:r>
            <a:r>
              <a:rPr sz="2800" spc="-10" dirty="0" smtClean="0">
                <a:latin typeface="Comic Sans MS"/>
                <a:cs typeface="Comic Sans MS"/>
              </a:rPr>
              <a:t>α</a:t>
            </a:r>
            <a:r>
              <a:rPr sz="2800" spc="-15" dirty="0" smtClean="0">
                <a:latin typeface="Comic Sans MS"/>
                <a:cs typeface="Comic Sans MS"/>
              </a:rPr>
              <a:t>ρ</a:t>
            </a:r>
            <a:r>
              <a:rPr sz="2800" spc="-10" dirty="0" smtClean="0">
                <a:latin typeface="Comic Sans MS"/>
                <a:cs typeface="Comic Sans MS"/>
              </a:rPr>
              <a:t>α</a:t>
            </a:r>
            <a:r>
              <a:rPr sz="2800" dirty="0" smtClean="0">
                <a:latin typeface="Comic Sans MS"/>
                <a:cs typeface="Comic Sans MS"/>
              </a:rPr>
              <a:t>γ</a:t>
            </a:r>
            <a:r>
              <a:rPr sz="2800" spc="-5" dirty="0" smtClean="0">
                <a:latin typeface="Comic Sans MS"/>
                <a:cs typeface="Comic Sans MS"/>
              </a:rPr>
              <a:t>ω</a:t>
            </a:r>
            <a:r>
              <a:rPr sz="2800" spc="15" dirty="0" smtClean="0">
                <a:latin typeface="Comic Sans MS"/>
                <a:cs typeface="Comic Sans MS"/>
              </a:rPr>
              <a:t>γ</a:t>
            </a:r>
            <a:r>
              <a:rPr sz="2800" dirty="0" smtClean="0">
                <a:latin typeface="Comic Sans MS"/>
                <a:cs typeface="Comic Sans MS"/>
              </a:rPr>
              <a:t>ή</a:t>
            </a:r>
            <a:endParaRPr sz="2800" dirty="0">
              <a:latin typeface="Comic Sans MS"/>
              <a:cs typeface="Comic Sans MS"/>
            </a:endParaRPr>
          </a:p>
          <a:p>
            <a:pPr marL="286385">
              <a:lnSpc>
                <a:spcPct val="100000"/>
              </a:lnSpc>
            </a:pPr>
            <a:r>
              <a:rPr sz="2800" spc="-5" dirty="0">
                <a:latin typeface="Comic Sans MS"/>
                <a:cs typeface="Comic Sans MS"/>
              </a:rPr>
              <a:t>µε</a:t>
            </a:r>
            <a:r>
              <a:rPr sz="2800" dirty="0">
                <a:latin typeface="Comic Sans MS"/>
                <a:cs typeface="Comic Sans MS"/>
              </a:rPr>
              <a:t>γ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λ</a:t>
            </a:r>
            <a:r>
              <a:rPr sz="2800" spc="-5" dirty="0">
                <a:latin typeface="Comic Sans MS"/>
                <a:cs typeface="Comic Sans MS"/>
              </a:rPr>
              <a:t>ύ</a:t>
            </a:r>
            <a:r>
              <a:rPr sz="2800" dirty="0">
                <a:latin typeface="Comic Sans MS"/>
                <a:cs typeface="Comic Sans MS"/>
              </a:rPr>
              <a:t>τ</a:t>
            </a:r>
            <a:r>
              <a:rPr sz="2800" spc="-5" dirty="0">
                <a:latin typeface="Comic Sans MS"/>
                <a:cs typeface="Comic Sans MS"/>
              </a:rPr>
              <a:t>ε</a:t>
            </a:r>
            <a:r>
              <a:rPr sz="2800" spc="-15" dirty="0">
                <a:latin typeface="Comic Sans MS"/>
                <a:cs typeface="Comic Sans MS"/>
              </a:rPr>
              <a:t>ρο</a:t>
            </a:r>
            <a:r>
              <a:rPr sz="2800" dirty="0">
                <a:latin typeface="Comic Sans MS"/>
                <a:cs typeface="Comic Sans MS"/>
              </a:rPr>
              <a:t>υ </a:t>
            </a:r>
            <a:r>
              <a:rPr sz="2800" spc="-15" dirty="0">
                <a:latin typeface="Comic Sans MS"/>
                <a:cs typeface="Comic Sans MS"/>
              </a:rPr>
              <a:t>ό</a:t>
            </a:r>
            <a:r>
              <a:rPr sz="2800" dirty="0">
                <a:latin typeface="Comic Sans MS"/>
                <a:cs typeface="Comic Sans MS"/>
              </a:rPr>
              <a:t>γ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5" dirty="0">
                <a:latin typeface="Comic Sans MS"/>
                <a:cs typeface="Comic Sans MS"/>
              </a:rPr>
              <a:t>ο</a:t>
            </a:r>
            <a:r>
              <a:rPr sz="2800" dirty="0">
                <a:latin typeface="Comic Sans MS"/>
                <a:cs typeface="Comic Sans MS"/>
              </a:rPr>
              <a:t>υ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π</a:t>
            </a:r>
            <a:r>
              <a:rPr sz="2800" spc="-15" dirty="0">
                <a:latin typeface="Comic Sans MS"/>
                <a:cs typeface="Comic Sans MS"/>
              </a:rPr>
              <a:t>ρο</a:t>
            </a:r>
            <a:r>
              <a:rPr sz="2800" spc="-5" dirty="0">
                <a:latin typeface="Comic Sans MS"/>
                <a:cs typeface="Comic Sans MS"/>
              </a:rPr>
              <a:t>ϊ</a:t>
            </a:r>
            <a:r>
              <a:rPr sz="2800" spc="-15" dirty="0">
                <a:latin typeface="Comic Sans MS"/>
                <a:cs typeface="Comic Sans MS"/>
              </a:rPr>
              <a:t>ό</a:t>
            </a:r>
            <a:r>
              <a:rPr sz="2800" dirty="0">
                <a:latin typeface="Comic Sans MS"/>
                <a:cs typeface="Comic Sans MS"/>
              </a:rPr>
              <a:t>ντ</a:t>
            </a:r>
            <a:r>
              <a:rPr sz="2800" spc="-5" dirty="0">
                <a:latin typeface="Comic Sans MS"/>
                <a:cs typeface="Comic Sans MS"/>
              </a:rPr>
              <a:t>ω</a:t>
            </a:r>
            <a:r>
              <a:rPr sz="2800" dirty="0">
                <a:latin typeface="Comic Sans MS"/>
                <a:cs typeface="Comic Sans MS"/>
              </a:rPr>
              <a:t>ν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ι </a:t>
            </a:r>
            <a:r>
              <a:rPr sz="2800" spc="-5" dirty="0" smtClean="0">
                <a:latin typeface="Comic Sans MS"/>
                <a:cs typeface="Comic Sans MS"/>
              </a:rPr>
              <a:t>υπ</a:t>
            </a:r>
            <a:r>
              <a:rPr sz="2800" dirty="0" smtClean="0">
                <a:latin typeface="Comic Sans MS"/>
                <a:cs typeface="Comic Sans MS"/>
              </a:rPr>
              <a:t>η</a:t>
            </a:r>
            <a:r>
              <a:rPr sz="2800" spc="-15" dirty="0" smtClean="0">
                <a:latin typeface="Comic Sans MS"/>
                <a:cs typeface="Comic Sans MS"/>
              </a:rPr>
              <a:t>ρ</a:t>
            </a:r>
            <a:r>
              <a:rPr sz="2800" spc="-5" dirty="0" smtClean="0">
                <a:latin typeface="Comic Sans MS"/>
                <a:cs typeface="Comic Sans MS"/>
              </a:rPr>
              <a:t>ε</a:t>
            </a:r>
            <a:r>
              <a:rPr sz="2800" spc="-15" dirty="0" smtClean="0">
                <a:latin typeface="Comic Sans MS"/>
                <a:cs typeface="Comic Sans MS"/>
              </a:rPr>
              <a:t>σ</a:t>
            </a:r>
            <a:r>
              <a:rPr sz="2800" spc="-5" dirty="0" smtClean="0">
                <a:latin typeface="Comic Sans MS"/>
                <a:cs typeface="Comic Sans MS"/>
              </a:rPr>
              <a:t>ιώ</a:t>
            </a:r>
            <a:r>
              <a:rPr sz="2800" dirty="0" smtClean="0">
                <a:latin typeface="Comic Sans MS"/>
                <a:cs typeface="Comic Sans MS"/>
              </a:rPr>
              <a:t>ν</a:t>
            </a:r>
            <a:endParaRPr lang="el-GR" sz="2800" dirty="0" smtClean="0">
              <a:latin typeface="Comic Sans MS"/>
              <a:cs typeface="Comic Sans MS"/>
            </a:endParaRPr>
          </a:p>
          <a:p>
            <a:pPr marL="286385">
              <a:lnSpc>
                <a:spcPct val="100000"/>
              </a:lnSpc>
            </a:pPr>
            <a:endParaRPr sz="28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buFont typeface="Arial" pitchFamily="34" charset="0"/>
              <a:buChar char="•"/>
            </a:pPr>
            <a:r>
              <a:rPr sz="2800" b="1" spc="-70" dirty="0" smtClean="0">
                <a:latin typeface="Comic Sans MS"/>
                <a:cs typeface="Comic Sans MS"/>
              </a:rPr>
              <a:t>Σ</a:t>
            </a:r>
            <a:r>
              <a:rPr sz="2800" b="1" dirty="0" smtClean="0">
                <a:latin typeface="Comic Sans MS"/>
                <a:cs typeface="Comic Sans MS"/>
              </a:rPr>
              <a:t>τ</a:t>
            </a:r>
            <a:r>
              <a:rPr sz="2800" b="1" spc="65" dirty="0" smtClean="0">
                <a:latin typeface="Comic Sans MS"/>
                <a:cs typeface="Comic Sans MS"/>
              </a:rPr>
              <a:t>α</a:t>
            </a:r>
            <a:r>
              <a:rPr sz="2800" b="1" dirty="0" smtClean="0">
                <a:latin typeface="Comic Sans MS"/>
                <a:cs typeface="Comic Sans MS"/>
              </a:rPr>
              <a:t>θ</a:t>
            </a:r>
            <a:r>
              <a:rPr sz="2800" b="1" spc="-5" dirty="0" smtClean="0">
                <a:latin typeface="Comic Sans MS"/>
                <a:cs typeface="Comic Sans MS"/>
              </a:rPr>
              <a:t>ε</a:t>
            </a:r>
            <a:r>
              <a:rPr sz="2800" b="1" spc="-15" dirty="0" smtClean="0">
                <a:latin typeface="Comic Sans MS"/>
                <a:cs typeface="Comic Sans MS"/>
              </a:rPr>
              <a:t>ρό</a:t>
            </a:r>
            <a:r>
              <a:rPr sz="2800" b="1" dirty="0" smtClean="0">
                <a:latin typeface="Comic Sans MS"/>
                <a:cs typeface="Comic Sans MS"/>
              </a:rPr>
              <a:t>τητ</a:t>
            </a:r>
            <a:r>
              <a:rPr sz="2800" b="1" spc="65" dirty="0" smtClean="0">
                <a:latin typeface="Comic Sans MS"/>
                <a:cs typeface="Comic Sans MS"/>
              </a:rPr>
              <a:t>α</a:t>
            </a:r>
            <a:r>
              <a:rPr sz="2800" b="1" spc="375" dirty="0" smtClean="0">
                <a:latin typeface="Comic Sans MS"/>
                <a:cs typeface="Comic Sans MS"/>
              </a:rPr>
              <a:t> </a:t>
            </a:r>
            <a:r>
              <a:rPr sz="2800" b="1" dirty="0">
                <a:latin typeface="Comic Sans MS"/>
                <a:cs typeface="Comic Sans MS"/>
              </a:rPr>
              <a:t>τ</a:t>
            </a:r>
            <a:r>
              <a:rPr sz="2800" b="1" spc="-5" dirty="0">
                <a:latin typeface="Comic Sans MS"/>
                <a:cs typeface="Comic Sans MS"/>
              </a:rPr>
              <a:t>ιµώ</a:t>
            </a:r>
            <a:r>
              <a:rPr sz="2800" b="1" dirty="0">
                <a:latin typeface="Comic Sans MS"/>
                <a:cs typeface="Comic Sans MS"/>
              </a:rPr>
              <a:t>ν</a:t>
            </a:r>
            <a:r>
              <a:rPr sz="2800" spc="400" dirty="0">
                <a:latin typeface="Comic Sans MS"/>
                <a:cs typeface="Comic Sans MS"/>
              </a:rPr>
              <a:t>:</a:t>
            </a:r>
            <a:r>
              <a:rPr sz="2800" spc="-1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χ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µ</a:t>
            </a:r>
            <a:r>
              <a:rPr sz="2800" dirty="0">
                <a:latin typeface="Comic Sans MS"/>
                <a:cs typeface="Comic Sans MS"/>
              </a:rPr>
              <a:t>ηλ</a:t>
            </a:r>
            <a:r>
              <a:rPr sz="2800" spc="-5" dirty="0">
                <a:latin typeface="Comic Sans MS"/>
                <a:cs typeface="Comic Sans MS"/>
              </a:rPr>
              <a:t>ό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 smtClean="0">
                <a:latin typeface="Comic Sans MS"/>
                <a:cs typeface="Comic Sans MS"/>
              </a:rPr>
              <a:t>π</a:t>
            </a:r>
            <a:r>
              <a:rPr sz="2800" dirty="0" smtClean="0">
                <a:latin typeface="Comic Sans MS"/>
                <a:cs typeface="Comic Sans MS"/>
              </a:rPr>
              <a:t>ληθ</a:t>
            </a:r>
            <a:r>
              <a:rPr sz="2800" spc="-5" dirty="0" smtClean="0">
                <a:latin typeface="Comic Sans MS"/>
                <a:cs typeface="Comic Sans MS"/>
              </a:rPr>
              <a:t>ω</a:t>
            </a:r>
            <a:r>
              <a:rPr sz="2800" spc="-15" dirty="0" smtClean="0">
                <a:latin typeface="Comic Sans MS"/>
                <a:cs typeface="Comic Sans MS"/>
              </a:rPr>
              <a:t>ρ</a:t>
            </a:r>
            <a:r>
              <a:rPr sz="2800" spc="-5" dirty="0" smtClean="0">
                <a:latin typeface="Comic Sans MS"/>
                <a:cs typeface="Comic Sans MS"/>
              </a:rPr>
              <a:t>ι</a:t>
            </a:r>
            <a:r>
              <a:rPr sz="2800" spc="-15" dirty="0" smtClean="0">
                <a:latin typeface="Comic Sans MS"/>
                <a:cs typeface="Comic Sans MS"/>
              </a:rPr>
              <a:t>σ</a:t>
            </a:r>
            <a:r>
              <a:rPr sz="2800" spc="-5" dirty="0" smtClean="0">
                <a:latin typeface="Comic Sans MS"/>
                <a:cs typeface="Comic Sans MS"/>
              </a:rPr>
              <a:t>µ</a:t>
            </a:r>
            <a:r>
              <a:rPr sz="2800" spc="-15" dirty="0" smtClean="0">
                <a:latin typeface="Comic Sans MS"/>
                <a:cs typeface="Comic Sans MS"/>
              </a:rPr>
              <a:t>ό</a:t>
            </a:r>
            <a:r>
              <a:rPr sz="2800" spc="-5" dirty="0" smtClean="0">
                <a:latin typeface="Comic Sans MS"/>
                <a:cs typeface="Comic Sans MS"/>
              </a:rPr>
              <a:t>ς</a:t>
            </a:r>
            <a:endParaRPr lang="el-GR" sz="2800" spc="-5" dirty="0" smtClean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buFont typeface="Arial" pitchFamily="34" charset="0"/>
              <a:buChar char="•"/>
            </a:pPr>
            <a:endParaRPr sz="2800" dirty="0">
              <a:latin typeface="Comic Sans MS"/>
              <a:cs typeface="Comic Sans MS"/>
            </a:endParaRPr>
          </a:p>
          <a:p>
            <a:pPr marL="286385" marR="5715" indent="-274320">
              <a:lnSpc>
                <a:spcPct val="100000"/>
              </a:lnSpc>
              <a:spcBef>
                <a:spcPts val="720"/>
              </a:spcBef>
              <a:buFont typeface="Arial" pitchFamily="34" charset="0"/>
              <a:buChar char="•"/>
            </a:pPr>
            <a:r>
              <a:rPr sz="2800" b="1" spc="-5" dirty="0" smtClean="0">
                <a:latin typeface="Comic Sans MS"/>
                <a:cs typeface="Comic Sans MS"/>
              </a:rPr>
              <a:t>Π</a:t>
            </a:r>
            <a:r>
              <a:rPr sz="2800" b="1" dirty="0" smtClean="0">
                <a:latin typeface="Comic Sans MS"/>
                <a:cs typeface="Comic Sans MS"/>
              </a:rPr>
              <a:t>λή</a:t>
            </a:r>
            <a:r>
              <a:rPr sz="2800" b="1" spc="-15" dirty="0" smtClean="0">
                <a:latin typeface="Comic Sans MS"/>
                <a:cs typeface="Comic Sans MS"/>
              </a:rPr>
              <a:t>ρ</a:t>
            </a:r>
            <a:r>
              <a:rPr sz="2800" b="1" dirty="0" smtClean="0">
                <a:latin typeface="Comic Sans MS"/>
                <a:cs typeface="Comic Sans MS"/>
              </a:rPr>
              <a:t>η</a:t>
            </a:r>
            <a:r>
              <a:rPr sz="2800" b="1" spc="-5" dirty="0" smtClean="0">
                <a:latin typeface="Comic Sans MS"/>
                <a:cs typeface="Comic Sans MS"/>
              </a:rPr>
              <a:t>ς</a:t>
            </a:r>
            <a:r>
              <a:rPr sz="2800" b="1" spc="95" dirty="0" smtClean="0">
                <a:latin typeface="Comic Sans MS"/>
                <a:cs typeface="Comic Sans MS"/>
              </a:rPr>
              <a:t> </a:t>
            </a:r>
            <a:r>
              <a:rPr sz="2800" b="1" spc="65" dirty="0">
                <a:latin typeface="Comic Sans MS"/>
                <a:cs typeface="Comic Sans MS"/>
              </a:rPr>
              <a:t>α</a:t>
            </a:r>
            <a:r>
              <a:rPr sz="2800" b="1" spc="-5" dirty="0">
                <a:latin typeface="Comic Sans MS"/>
                <a:cs typeface="Comic Sans MS"/>
              </a:rPr>
              <a:t>π</a:t>
            </a:r>
            <a:r>
              <a:rPr sz="2800" b="1" spc="65" dirty="0">
                <a:latin typeface="Comic Sans MS"/>
                <a:cs typeface="Comic Sans MS"/>
              </a:rPr>
              <a:t>α</a:t>
            </a:r>
            <a:r>
              <a:rPr sz="2800" b="1" spc="90" dirty="0">
                <a:latin typeface="Comic Sans MS"/>
                <a:cs typeface="Comic Sans MS"/>
              </a:rPr>
              <a:t>σ</a:t>
            </a:r>
            <a:r>
              <a:rPr sz="2800" b="1" dirty="0">
                <a:latin typeface="Comic Sans MS"/>
                <a:cs typeface="Comic Sans MS"/>
              </a:rPr>
              <a:t>χ</a:t>
            </a:r>
            <a:r>
              <a:rPr sz="2800" b="1" spc="-15" dirty="0">
                <a:latin typeface="Comic Sans MS"/>
                <a:cs typeface="Comic Sans MS"/>
              </a:rPr>
              <a:t>ό</a:t>
            </a:r>
            <a:r>
              <a:rPr sz="2800" b="1" dirty="0">
                <a:latin typeface="Comic Sans MS"/>
                <a:cs typeface="Comic Sans MS"/>
              </a:rPr>
              <a:t>λη</a:t>
            </a:r>
            <a:r>
              <a:rPr sz="2800" b="1" spc="100" dirty="0">
                <a:latin typeface="Comic Sans MS"/>
                <a:cs typeface="Comic Sans MS"/>
              </a:rPr>
              <a:t>σ</a:t>
            </a:r>
            <a:r>
              <a:rPr sz="2800" b="1" spc="-5" dirty="0">
                <a:latin typeface="Comic Sans MS"/>
                <a:cs typeface="Comic Sans MS"/>
              </a:rPr>
              <a:t>η</a:t>
            </a:r>
            <a:r>
              <a:rPr sz="2800" spc="400" dirty="0" smtClean="0">
                <a:latin typeface="Comic Sans MS"/>
                <a:cs typeface="Comic Sans MS"/>
              </a:rPr>
              <a:t>:</a:t>
            </a:r>
            <a:r>
              <a:rPr sz="2800" spc="80" dirty="0" smtClean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υ</a:t>
            </a:r>
            <a:r>
              <a:rPr sz="2800" spc="5" dirty="0">
                <a:latin typeface="Comic Sans MS"/>
                <a:cs typeface="Comic Sans MS"/>
              </a:rPr>
              <a:t>ψ</a:t>
            </a:r>
            <a:r>
              <a:rPr sz="2800" dirty="0">
                <a:latin typeface="Comic Sans MS"/>
                <a:cs typeface="Comic Sans MS"/>
              </a:rPr>
              <a:t>η</a:t>
            </a:r>
            <a:r>
              <a:rPr sz="2800" spc="15" dirty="0">
                <a:latin typeface="Comic Sans MS"/>
                <a:cs typeface="Comic Sans MS"/>
              </a:rPr>
              <a:t>λ</a:t>
            </a:r>
            <a:r>
              <a:rPr sz="2800" spc="-5" dirty="0">
                <a:latin typeface="Comic Sans MS"/>
                <a:cs typeface="Comic Sans MS"/>
              </a:rPr>
              <a:t>ό</a:t>
            </a:r>
            <a:r>
              <a:rPr sz="2800" dirty="0">
                <a:latin typeface="Comic Sans MS"/>
                <a:cs typeface="Comic Sans MS"/>
              </a:rPr>
              <a:t>    </a:t>
            </a:r>
            <a:r>
              <a:rPr sz="2800" spc="8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επί</a:t>
            </a:r>
            <a:r>
              <a:rPr sz="2800" spc="0" dirty="0">
                <a:latin typeface="Comic Sans MS"/>
                <a:cs typeface="Comic Sans MS"/>
              </a:rPr>
              <a:t>π</a:t>
            </a:r>
            <a:r>
              <a:rPr sz="2800" spc="-5" dirty="0">
                <a:latin typeface="Comic Sans MS"/>
                <a:cs typeface="Comic Sans MS"/>
              </a:rPr>
              <a:t>ε</a:t>
            </a:r>
            <a:r>
              <a:rPr sz="2800" spc="-15" dirty="0">
                <a:latin typeface="Comic Sans MS"/>
                <a:cs typeface="Comic Sans MS"/>
              </a:rPr>
              <a:t>δ</a:t>
            </a:r>
            <a:r>
              <a:rPr sz="2800" spc="-5" dirty="0">
                <a:latin typeface="Comic Sans MS"/>
                <a:cs typeface="Comic Sans MS"/>
              </a:rPr>
              <a:t>ο 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π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15" dirty="0">
                <a:latin typeface="Comic Sans MS"/>
                <a:cs typeface="Comic Sans MS"/>
              </a:rPr>
              <a:t>σ</a:t>
            </a:r>
            <a:r>
              <a:rPr sz="2800" dirty="0">
                <a:latin typeface="Comic Sans MS"/>
                <a:cs typeface="Comic Sans MS"/>
              </a:rPr>
              <a:t>χ</a:t>
            </a:r>
            <a:r>
              <a:rPr sz="2800" spc="-15" dirty="0">
                <a:latin typeface="Comic Sans MS"/>
                <a:cs typeface="Comic Sans MS"/>
              </a:rPr>
              <a:t>ό</a:t>
            </a:r>
            <a:r>
              <a:rPr sz="2800" dirty="0">
                <a:latin typeface="Comic Sans MS"/>
                <a:cs typeface="Comic Sans MS"/>
              </a:rPr>
              <a:t>λη</a:t>
            </a:r>
            <a:r>
              <a:rPr sz="2800" spc="-15" dirty="0">
                <a:latin typeface="Comic Sans MS"/>
                <a:cs typeface="Comic Sans MS"/>
              </a:rPr>
              <a:t>σ</a:t>
            </a:r>
            <a:r>
              <a:rPr sz="2800" dirty="0">
                <a:latin typeface="Comic Sans MS"/>
                <a:cs typeface="Comic Sans MS"/>
              </a:rPr>
              <a:t>η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ι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χ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µ</a:t>
            </a:r>
            <a:r>
              <a:rPr sz="2800" dirty="0">
                <a:latin typeface="Comic Sans MS"/>
                <a:cs typeface="Comic Sans MS"/>
              </a:rPr>
              <a:t>ηλή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10" dirty="0" smtClean="0">
                <a:latin typeface="Comic Sans MS"/>
                <a:cs typeface="Comic Sans MS"/>
              </a:rPr>
              <a:t>α</a:t>
            </a:r>
            <a:r>
              <a:rPr sz="2800" dirty="0" smtClean="0">
                <a:latin typeface="Comic Sans MS"/>
                <a:cs typeface="Comic Sans MS"/>
              </a:rPr>
              <a:t>ν</a:t>
            </a:r>
            <a:r>
              <a:rPr sz="2800" spc="-5" dirty="0" smtClean="0">
                <a:latin typeface="Comic Sans MS"/>
                <a:cs typeface="Comic Sans MS"/>
              </a:rPr>
              <a:t>ε</a:t>
            </a:r>
            <a:r>
              <a:rPr sz="2800" spc="-15" dirty="0" smtClean="0">
                <a:latin typeface="Comic Sans MS"/>
                <a:cs typeface="Comic Sans MS"/>
              </a:rPr>
              <a:t>ρ</a:t>
            </a:r>
            <a:r>
              <a:rPr sz="2800" dirty="0" smtClean="0">
                <a:latin typeface="Comic Sans MS"/>
                <a:cs typeface="Comic Sans MS"/>
              </a:rPr>
              <a:t>γ</a:t>
            </a:r>
            <a:r>
              <a:rPr sz="2800" spc="-5" dirty="0" smtClean="0">
                <a:latin typeface="Comic Sans MS"/>
                <a:cs typeface="Comic Sans MS"/>
              </a:rPr>
              <a:t>ία</a:t>
            </a:r>
            <a:endParaRPr lang="el-GR" sz="2800" spc="-5" dirty="0" smtClean="0">
              <a:latin typeface="Comic Sans MS"/>
              <a:cs typeface="Comic Sans MS"/>
            </a:endParaRPr>
          </a:p>
          <a:p>
            <a:pPr marL="286385" marR="5715" indent="-274320">
              <a:lnSpc>
                <a:spcPct val="100000"/>
              </a:lnSpc>
              <a:spcBef>
                <a:spcPts val="720"/>
              </a:spcBef>
            </a:pPr>
            <a:endParaRPr sz="2800" dirty="0">
              <a:latin typeface="Comic Sans MS"/>
              <a:cs typeface="Comic Sans MS"/>
            </a:endParaRPr>
          </a:p>
          <a:p>
            <a:pPr marL="286385" marR="5080" indent="-274320">
              <a:lnSpc>
                <a:spcPct val="100000"/>
              </a:lnSpc>
              <a:spcBef>
                <a:spcPts val="720"/>
              </a:spcBef>
              <a:buFont typeface="Arial" pitchFamily="34" charset="0"/>
              <a:buChar char="•"/>
            </a:pPr>
            <a:r>
              <a:rPr sz="2800" b="1" dirty="0" smtClean="0">
                <a:latin typeface="Comic Sans MS"/>
                <a:cs typeface="Comic Sans MS"/>
              </a:rPr>
              <a:t>Ι</a:t>
            </a:r>
            <a:r>
              <a:rPr sz="2800" b="1" spc="100" dirty="0" smtClean="0">
                <a:latin typeface="Comic Sans MS"/>
                <a:cs typeface="Comic Sans MS"/>
              </a:rPr>
              <a:t>σ</a:t>
            </a:r>
            <a:r>
              <a:rPr sz="2800" b="1" spc="-15" dirty="0" smtClean="0">
                <a:latin typeface="Comic Sans MS"/>
                <a:cs typeface="Comic Sans MS"/>
              </a:rPr>
              <a:t>ο</a:t>
            </a:r>
            <a:r>
              <a:rPr sz="2800" b="1" spc="-10" dirty="0" smtClean="0">
                <a:latin typeface="Comic Sans MS"/>
                <a:cs typeface="Comic Sans MS"/>
              </a:rPr>
              <a:t>ζ</a:t>
            </a:r>
            <a:r>
              <a:rPr sz="2800" b="1" spc="-5" dirty="0" smtClean="0">
                <a:latin typeface="Comic Sans MS"/>
                <a:cs typeface="Comic Sans MS"/>
              </a:rPr>
              <a:t>ύ</a:t>
            </a:r>
            <a:r>
              <a:rPr sz="2800" b="1" spc="110" dirty="0" smtClean="0">
                <a:latin typeface="Comic Sans MS"/>
                <a:cs typeface="Comic Sans MS"/>
              </a:rPr>
              <a:t>γ</a:t>
            </a:r>
            <a:r>
              <a:rPr sz="2800" b="1" spc="-5" dirty="0" smtClean="0">
                <a:latin typeface="Comic Sans MS"/>
                <a:cs typeface="Comic Sans MS"/>
              </a:rPr>
              <a:t>ιο</a:t>
            </a:r>
            <a:r>
              <a:rPr sz="2800" b="1" dirty="0" smtClean="0">
                <a:latin typeface="Comic Sans MS"/>
                <a:cs typeface="Comic Sans MS"/>
              </a:rPr>
              <a:t> </a:t>
            </a:r>
            <a:r>
              <a:rPr sz="2800" b="1" spc="-375" dirty="0" smtClean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ε</a:t>
            </a:r>
            <a:r>
              <a:rPr sz="2800" b="1" spc="-10" dirty="0">
                <a:latin typeface="Comic Sans MS"/>
                <a:cs typeface="Comic Sans MS"/>
              </a:rPr>
              <a:t>ξ</a:t>
            </a:r>
            <a:r>
              <a:rPr sz="2800" b="1" spc="-5" dirty="0">
                <a:latin typeface="Comic Sans MS"/>
                <a:cs typeface="Comic Sans MS"/>
              </a:rPr>
              <a:t>ω</a:t>
            </a:r>
            <a:r>
              <a:rPr sz="2800" b="1" dirty="0">
                <a:latin typeface="Comic Sans MS"/>
                <a:cs typeface="Comic Sans MS"/>
              </a:rPr>
              <a:t>τ</a:t>
            </a:r>
            <a:r>
              <a:rPr sz="2800" b="1" spc="-5" dirty="0">
                <a:latin typeface="Comic Sans MS"/>
                <a:cs typeface="Comic Sans MS"/>
              </a:rPr>
              <a:t>ε</a:t>
            </a:r>
            <a:r>
              <a:rPr sz="2800" b="1" spc="-15" dirty="0">
                <a:latin typeface="Comic Sans MS"/>
                <a:cs typeface="Comic Sans MS"/>
              </a:rPr>
              <a:t>ρ</a:t>
            </a:r>
            <a:r>
              <a:rPr sz="2800" b="1" spc="-5" dirty="0">
                <a:latin typeface="Comic Sans MS"/>
                <a:cs typeface="Comic Sans MS"/>
              </a:rPr>
              <a:t>ικώ</a:t>
            </a:r>
            <a:r>
              <a:rPr sz="2800" b="1" dirty="0">
                <a:latin typeface="Comic Sans MS"/>
                <a:cs typeface="Comic Sans MS"/>
              </a:rPr>
              <a:t>ν </a:t>
            </a:r>
            <a:r>
              <a:rPr sz="2800" b="1" spc="-350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π</a:t>
            </a:r>
            <a:r>
              <a:rPr sz="2800" b="1" dirty="0">
                <a:latin typeface="Comic Sans MS"/>
                <a:cs typeface="Comic Sans MS"/>
              </a:rPr>
              <a:t>λη</a:t>
            </a:r>
            <a:r>
              <a:rPr sz="2800" b="1" spc="-15" dirty="0">
                <a:latin typeface="Comic Sans MS"/>
                <a:cs typeface="Comic Sans MS"/>
              </a:rPr>
              <a:t>ρ</a:t>
            </a:r>
            <a:r>
              <a:rPr sz="2800" b="1" spc="-5" dirty="0">
                <a:latin typeface="Comic Sans MS"/>
                <a:cs typeface="Comic Sans MS"/>
              </a:rPr>
              <a:t>ωµώ</a:t>
            </a:r>
            <a:r>
              <a:rPr sz="2800" b="1" dirty="0">
                <a:latin typeface="Comic Sans MS"/>
                <a:cs typeface="Comic Sans MS"/>
              </a:rPr>
              <a:t>ν</a:t>
            </a:r>
            <a:r>
              <a:rPr sz="2800" spc="400" dirty="0">
                <a:latin typeface="Comic Sans MS"/>
                <a:cs typeface="Comic Sans MS"/>
              </a:rPr>
              <a:t>: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35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ι</a:t>
            </a:r>
            <a:r>
              <a:rPr sz="2800" spc="-15" dirty="0">
                <a:latin typeface="Comic Sans MS"/>
                <a:cs typeface="Comic Sans MS"/>
              </a:rPr>
              <a:t>σορρο</a:t>
            </a:r>
            <a:r>
              <a:rPr sz="2800" spc="-5" dirty="0">
                <a:latin typeface="Comic Sans MS"/>
                <a:cs typeface="Comic Sans MS"/>
              </a:rPr>
              <a:t>π</a:t>
            </a:r>
            <a:r>
              <a:rPr sz="2800" spc="10" dirty="0">
                <a:latin typeface="Comic Sans MS"/>
                <a:cs typeface="Comic Sans MS"/>
              </a:rPr>
              <a:t>ί</a:t>
            </a:r>
            <a:r>
              <a:rPr sz="2800" spc="-5" dirty="0">
                <a:latin typeface="Comic Sans MS"/>
                <a:cs typeface="Comic Sans MS"/>
              </a:rPr>
              <a:t>α ει</a:t>
            </a:r>
            <a:r>
              <a:rPr sz="2800" spc="-15" dirty="0">
                <a:latin typeface="Comic Sans MS"/>
                <a:cs typeface="Comic Sans MS"/>
              </a:rPr>
              <a:t>σ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γ</a:t>
            </a:r>
            <a:r>
              <a:rPr sz="2800" spc="-5" dirty="0">
                <a:latin typeface="Comic Sans MS"/>
                <a:cs typeface="Comic Sans MS"/>
              </a:rPr>
              <a:t>ω</a:t>
            </a:r>
            <a:r>
              <a:rPr sz="2800" dirty="0">
                <a:latin typeface="Comic Sans MS"/>
                <a:cs typeface="Comic Sans MS"/>
              </a:rPr>
              <a:t>γ</a:t>
            </a:r>
            <a:r>
              <a:rPr sz="2800" spc="-5" dirty="0">
                <a:latin typeface="Comic Sans MS"/>
                <a:cs typeface="Comic Sans MS"/>
              </a:rPr>
              <a:t>ώ</a:t>
            </a:r>
            <a:r>
              <a:rPr sz="2800" dirty="0">
                <a:latin typeface="Comic Sans MS"/>
                <a:cs typeface="Comic Sans MS"/>
              </a:rPr>
              <a:t>ν</a:t>
            </a:r>
            <a:r>
              <a:rPr sz="2800" spc="1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ι</a:t>
            </a:r>
            <a:r>
              <a:rPr sz="2800" spc="95" dirty="0">
                <a:latin typeface="Comic Sans MS"/>
                <a:cs typeface="Comic Sans MS"/>
              </a:rPr>
              <a:t> </a:t>
            </a:r>
            <a:r>
              <a:rPr sz="2800" spc="0" dirty="0">
                <a:latin typeface="Comic Sans MS"/>
                <a:cs typeface="Comic Sans MS"/>
              </a:rPr>
              <a:t>ε</a:t>
            </a:r>
            <a:r>
              <a:rPr sz="2800" spc="-10" dirty="0">
                <a:latin typeface="Comic Sans MS"/>
                <a:cs typeface="Comic Sans MS"/>
              </a:rPr>
              <a:t>ξα</a:t>
            </a:r>
            <a:r>
              <a:rPr sz="2800" dirty="0">
                <a:latin typeface="Comic Sans MS"/>
                <a:cs typeface="Comic Sans MS"/>
              </a:rPr>
              <a:t>γ</a:t>
            </a:r>
            <a:r>
              <a:rPr sz="2800" spc="-5" dirty="0">
                <a:latin typeface="Comic Sans MS"/>
                <a:cs typeface="Comic Sans MS"/>
              </a:rPr>
              <a:t>ω</a:t>
            </a:r>
            <a:r>
              <a:rPr sz="2800" dirty="0">
                <a:latin typeface="Comic Sans MS"/>
                <a:cs typeface="Comic Sans MS"/>
              </a:rPr>
              <a:t>γ</a:t>
            </a:r>
            <a:r>
              <a:rPr sz="2800" spc="-5" dirty="0">
                <a:latin typeface="Comic Sans MS"/>
                <a:cs typeface="Comic Sans MS"/>
              </a:rPr>
              <a:t>ώ</a:t>
            </a:r>
            <a:r>
              <a:rPr sz="2800" dirty="0">
                <a:latin typeface="Comic Sans MS"/>
                <a:cs typeface="Comic Sans MS"/>
              </a:rPr>
              <a:t>ν</a:t>
            </a:r>
            <a:r>
              <a:rPr sz="2800" spc="9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τ</a:t>
            </a:r>
            <a:r>
              <a:rPr sz="2800" spc="-5" dirty="0">
                <a:latin typeface="Comic Sans MS"/>
                <a:cs typeface="Comic Sans MS"/>
              </a:rPr>
              <a:t>ά</a:t>
            </a:r>
            <a:r>
              <a:rPr sz="2800" spc="10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τ</a:t>
            </a:r>
            <a:r>
              <a:rPr sz="2800" spc="-5" dirty="0">
                <a:latin typeface="Comic Sans MS"/>
                <a:cs typeface="Comic Sans MS"/>
              </a:rPr>
              <a:t>ις</a:t>
            </a:r>
            <a:r>
              <a:rPr sz="2800" spc="9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τ</a:t>
            </a:r>
            <a:r>
              <a:rPr sz="2800" spc="-15" dirty="0">
                <a:latin typeface="Comic Sans MS"/>
                <a:cs typeface="Comic Sans MS"/>
              </a:rPr>
              <a:t>ρ</a:t>
            </a:r>
            <a:r>
              <a:rPr sz="2800" spc="-5" dirty="0">
                <a:latin typeface="Comic Sans MS"/>
                <a:cs typeface="Comic Sans MS"/>
              </a:rPr>
              <a:t>έ</a:t>
            </a:r>
            <a:r>
              <a:rPr sz="2800" dirty="0">
                <a:latin typeface="Comic Sans MS"/>
                <a:cs typeface="Comic Sans MS"/>
              </a:rPr>
              <a:t>χ</a:t>
            </a:r>
            <a:r>
              <a:rPr sz="2800" spc="-15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υ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5" dirty="0">
                <a:latin typeface="Comic Sans MS"/>
                <a:cs typeface="Comic Sans MS"/>
              </a:rPr>
              <a:t>ες </a:t>
            </a:r>
            <a:r>
              <a:rPr sz="2800" spc="-15" dirty="0">
                <a:latin typeface="Comic Sans MS"/>
                <a:cs typeface="Comic Sans MS"/>
              </a:rPr>
              <a:t>σ</a:t>
            </a:r>
            <a:r>
              <a:rPr sz="2800" spc="-5" dirty="0">
                <a:latin typeface="Comic Sans MS"/>
                <a:cs typeface="Comic Sans MS"/>
              </a:rPr>
              <a:t>υ</a:t>
            </a:r>
            <a:r>
              <a:rPr sz="2800" dirty="0">
                <a:latin typeface="Comic Sans MS"/>
                <a:cs typeface="Comic Sans MS"/>
              </a:rPr>
              <a:t>ν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λλ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15" dirty="0">
                <a:latin typeface="Comic Sans MS"/>
                <a:cs typeface="Comic Sans MS"/>
              </a:rPr>
              <a:t>γ</a:t>
            </a:r>
            <a:r>
              <a:rPr sz="2800" spc="-5" dirty="0">
                <a:latin typeface="Comic Sans MS"/>
                <a:cs typeface="Comic Sans MS"/>
              </a:rPr>
              <a:t>ές</a:t>
            </a:r>
            <a:r>
              <a:rPr sz="2800" dirty="0">
                <a:latin typeface="Comic Sans MS"/>
                <a:cs typeface="Comic Sans MS"/>
              </a:rPr>
              <a:t>    </a:t>
            </a:r>
            <a:r>
              <a:rPr sz="2800" spc="-26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π</a:t>
            </a:r>
            <a:r>
              <a:rPr sz="2800" spc="-15" dirty="0">
                <a:latin typeface="Comic Sans MS"/>
                <a:cs typeface="Comic Sans MS"/>
              </a:rPr>
              <a:t>ρο</a:t>
            </a:r>
            <a:r>
              <a:rPr sz="2800" spc="-5" dirty="0">
                <a:latin typeface="Comic Sans MS"/>
                <a:cs typeface="Comic Sans MS"/>
              </a:rPr>
              <a:t>ϊ</a:t>
            </a:r>
            <a:r>
              <a:rPr sz="2800" spc="-15" dirty="0">
                <a:latin typeface="Comic Sans MS"/>
                <a:cs typeface="Comic Sans MS"/>
              </a:rPr>
              <a:t>ό</a:t>
            </a:r>
            <a:r>
              <a:rPr sz="2800" dirty="0">
                <a:latin typeface="Comic Sans MS"/>
                <a:cs typeface="Comic Sans MS"/>
              </a:rPr>
              <a:t>ντ</a:t>
            </a:r>
            <a:r>
              <a:rPr sz="2800" spc="-5" dirty="0">
                <a:latin typeface="Comic Sans MS"/>
                <a:cs typeface="Comic Sans MS"/>
              </a:rPr>
              <a:t>ω</a:t>
            </a:r>
            <a:r>
              <a:rPr sz="2800" dirty="0">
                <a:latin typeface="Comic Sans MS"/>
                <a:cs typeface="Comic Sans MS"/>
              </a:rPr>
              <a:t>ν</a:t>
            </a:r>
            <a:r>
              <a:rPr sz="2800" spc="-5" dirty="0">
                <a:latin typeface="Comic Sans MS"/>
                <a:cs typeface="Comic Sans MS"/>
              </a:rPr>
              <a:t>,</a:t>
            </a:r>
            <a:r>
              <a:rPr sz="2800" dirty="0">
                <a:latin typeface="Comic Sans MS"/>
                <a:cs typeface="Comic Sans MS"/>
              </a:rPr>
              <a:t>    </a:t>
            </a:r>
            <a:r>
              <a:rPr sz="2800" spc="-28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υπ</a:t>
            </a:r>
            <a:r>
              <a:rPr sz="2800" dirty="0">
                <a:latin typeface="Comic Sans MS"/>
                <a:cs typeface="Comic Sans MS"/>
              </a:rPr>
              <a:t>ηρ</a:t>
            </a:r>
            <a:r>
              <a:rPr sz="2800" spc="-5" dirty="0">
                <a:latin typeface="Comic Sans MS"/>
                <a:cs typeface="Comic Sans MS"/>
              </a:rPr>
              <a:t>ε</a:t>
            </a:r>
            <a:r>
              <a:rPr sz="2800" spc="-15" dirty="0">
                <a:latin typeface="Comic Sans MS"/>
                <a:cs typeface="Comic Sans MS"/>
              </a:rPr>
              <a:t>σ</a:t>
            </a:r>
            <a:r>
              <a:rPr sz="2800" spc="-5" dirty="0">
                <a:latin typeface="Comic Sans MS"/>
                <a:cs typeface="Comic Sans MS"/>
              </a:rPr>
              <a:t>ιώ</a:t>
            </a:r>
            <a:r>
              <a:rPr sz="2800" dirty="0">
                <a:latin typeface="Comic Sans MS"/>
                <a:cs typeface="Comic Sans MS"/>
              </a:rPr>
              <a:t>ν    </a:t>
            </a:r>
            <a:r>
              <a:rPr sz="2800" spc="-27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ι </a:t>
            </a:r>
            <a:r>
              <a:rPr sz="2800" spc="-5" dirty="0">
                <a:latin typeface="Comic Sans MS"/>
                <a:cs typeface="Comic Sans MS"/>
              </a:rPr>
              <a:t>κε</a:t>
            </a:r>
            <a:r>
              <a:rPr sz="2800" dirty="0">
                <a:latin typeface="Comic Sans MS"/>
                <a:cs typeface="Comic Sans MS"/>
              </a:rPr>
              <a:t>φ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λ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ί</a:t>
            </a:r>
            <a:r>
              <a:rPr sz="2800" spc="-15" dirty="0">
                <a:latin typeface="Comic Sans MS"/>
                <a:cs typeface="Comic Sans MS"/>
              </a:rPr>
              <a:t>ο</a:t>
            </a:r>
            <a:r>
              <a:rPr sz="2800" dirty="0">
                <a:latin typeface="Comic Sans MS"/>
                <a:cs typeface="Comic Sans MS"/>
              </a:rPr>
              <a:t>υ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:Εισαγωγή – βασικές έννοιες, 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C461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D976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D97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7500" y="953502"/>
            <a:ext cx="982980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1330" marR="5080" indent="-1739264">
              <a:lnSpc>
                <a:spcPts val="3800"/>
              </a:lnSpc>
            </a:pPr>
            <a:r>
              <a:rPr sz="3200" b="1" dirty="0">
                <a:latin typeface="Comic Sans MS" pitchFamily="66" charset="0"/>
              </a:rPr>
              <a:t>ΜΕ</a:t>
            </a:r>
            <a:r>
              <a:rPr sz="3200" b="1" spc="-70" dirty="0">
                <a:latin typeface="Comic Sans MS" pitchFamily="66" charset="0"/>
              </a:rPr>
              <a:t>Σ</a:t>
            </a:r>
            <a:r>
              <a:rPr sz="3200" b="1" dirty="0">
                <a:latin typeface="Comic Sans MS" pitchFamily="66" charset="0"/>
              </a:rPr>
              <a:t>Α</a:t>
            </a:r>
            <a:r>
              <a:rPr sz="3200" b="1" spc="395" dirty="0">
                <a:latin typeface="Comic Sans MS" pitchFamily="66" charset="0"/>
              </a:rPr>
              <a:t> </a:t>
            </a:r>
            <a:r>
              <a:rPr sz="3200" b="1" dirty="0">
                <a:latin typeface="Comic Sans MS" pitchFamily="66" charset="0"/>
              </a:rPr>
              <a:t>Μ</a:t>
            </a:r>
            <a:r>
              <a:rPr sz="3200" b="1" spc="-5" dirty="0">
                <a:latin typeface="Comic Sans MS" pitchFamily="66" charset="0"/>
              </a:rPr>
              <a:t>ΑΚ</a:t>
            </a:r>
            <a:r>
              <a:rPr sz="3200" b="1" spc="30" dirty="0">
                <a:latin typeface="Comic Sans MS" pitchFamily="66" charset="0"/>
              </a:rPr>
              <a:t>Ρ</a:t>
            </a:r>
            <a:r>
              <a:rPr sz="3200" b="1" spc="-5" dirty="0">
                <a:latin typeface="Comic Sans MS" pitchFamily="66" charset="0"/>
              </a:rPr>
              <a:t>ΟΟ</a:t>
            </a:r>
            <a:r>
              <a:rPr sz="3200" b="1" dirty="0">
                <a:latin typeface="Comic Sans MS" pitchFamily="66" charset="0"/>
              </a:rPr>
              <a:t>Ι</a:t>
            </a:r>
            <a:r>
              <a:rPr sz="3200" b="1" spc="-5" dirty="0">
                <a:latin typeface="Comic Sans MS" pitchFamily="66" charset="0"/>
              </a:rPr>
              <a:t>ΚΟ</a:t>
            </a:r>
            <a:r>
              <a:rPr sz="3200" b="1" spc="45" dirty="0">
                <a:latin typeface="Comic Sans MS" pitchFamily="66" charset="0"/>
              </a:rPr>
              <a:t>Ν</a:t>
            </a:r>
            <a:r>
              <a:rPr sz="3200" b="1" spc="-5" dirty="0">
                <a:latin typeface="Comic Sans MS" pitchFamily="66" charset="0"/>
              </a:rPr>
              <a:t>Ο</a:t>
            </a:r>
            <a:r>
              <a:rPr sz="3200" b="1" spc="-10" dirty="0">
                <a:latin typeface="Comic Sans MS" pitchFamily="66" charset="0"/>
              </a:rPr>
              <a:t>Μ</a:t>
            </a:r>
            <a:r>
              <a:rPr sz="3200" b="1" dirty="0">
                <a:latin typeface="Comic Sans MS" pitchFamily="66" charset="0"/>
              </a:rPr>
              <a:t>Ι</a:t>
            </a:r>
            <a:r>
              <a:rPr sz="3200" b="1" spc="-15" dirty="0">
                <a:latin typeface="Comic Sans MS" pitchFamily="66" charset="0"/>
              </a:rPr>
              <a:t>Κ</a:t>
            </a:r>
            <a:r>
              <a:rPr sz="3200" b="1" spc="-5" dirty="0">
                <a:latin typeface="Comic Sans MS" pitchFamily="66" charset="0"/>
              </a:rPr>
              <a:t>Η</a:t>
            </a:r>
            <a:r>
              <a:rPr sz="3200" b="1" spc="-70" dirty="0">
                <a:latin typeface="Comic Sans MS" pitchFamily="66" charset="0"/>
              </a:rPr>
              <a:t>Σ</a:t>
            </a:r>
            <a:r>
              <a:rPr sz="3200" b="1" u="none" spc="-30" dirty="0">
                <a:latin typeface="Comic Sans MS" pitchFamily="66" charset="0"/>
              </a:rPr>
              <a:t> </a:t>
            </a:r>
            <a:r>
              <a:rPr sz="3200" b="1" spc="-10" dirty="0">
                <a:latin typeface="Comic Sans MS" pitchFamily="66" charset="0"/>
              </a:rPr>
              <a:t>Π</a:t>
            </a:r>
            <a:r>
              <a:rPr sz="3200" b="1" spc="-5" dirty="0">
                <a:latin typeface="Comic Sans MS" pitchFamily="66" charset="0"/>
              </a:rPr>
              <a:t>ΟΛ</a:t>
            </a:r>
            <a:r>
              <a:rPr sz="3200" b="1" dirty="0">
                <a:latin typeface="Comic Sans MS" pitchFamily="66" charset="0"/>
              </a:rPr>
              <a:t>Ι</a:t>
            </a:r>
            <a:r>
              <a:rPr sz="3200" b="1" spc="50" dirty="0">
                <a:latin typeface="Comic Sans MS" pitchFamily="66" charset="0"/>
              </a:rPr>
              <a:t>Τ</a:t>
            </a:r>
            <a:r>
              <a:rPr sz="3200" b="1" dirty="0">
                <a:latin typeface="Comic Sans MS" pitchFamily="66" charset="0"/>
              </a:rPr>
              <a:t>Ι</a:t>
            </a:r>
            <a:r>
              <a:rPr sz="3200" b="1" spc="-5" dirty="0">
                <a:latin typeface="Comic Sans MS" pitchFamily="66" charset="0"/>
              </a:rPr>
              <a:t>ΚΗ</a:t>
            </a:r>
            <a:r>
              <a:rPr sz="3200" b="1" spc="-70" dirty="0">
                <a:latin typeface="Comic Sans MS" pitchFamily="66" charset="0"/>
              </a:rPr>
              <a:t>Σ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93824" y="1860294"/>
            <a:ext cx="8124190" cy="853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buFont typeface="Arial" pitchFamily="34" charset="0"/>
              <a:buChar char="•"/>
              <a:tabLst>
                <a:tab pos="2857500" algn="l"/>
                <a:tab pos="3951604" algn="l"/>
                <a:tab pos="5527675" algn="l"/>
                <a:tab pos="7132955" algn="l"/>
              </a:tabLst>
            </a:pPr>
            <a:r>
              <a:rPr lang="el-GR" sz="2800" b="1" spc="505" dirty="0" smtClean="0">
                <a:latin typeface="Comic Sans MS"/>
                <a:cs typeface="Microsoft Sans Serif"/>
              </a:rPr>
              <a:t>Δ</a:t>
            </a:r>
            <a:r>
              <a:rPr sz="2800" b="1" spc="-10" dirty="0" smtClean="0">
                <a:latin typeface="Comic Sans MS"/>
                <a:cs typeface="Comic Sans MS"/>
              </a:rPr>
              <a:t>ηµ</a:t>
            </a:r>
            <a:r>
              <a:rPr sz="2800" b="1" dirty="0" smtClean="0">
                <a:latin typeface="Comic Sans MS"/>
                <a:cs typeface="Comic Sans MS"/>
              </a:rPr>
              <a:t>ο</a:t>
            </a:r>
            <a:r>
              <a:rPr sz="2800" b="1" spc="85" dirty="0" smtClean="0">
                <a:latin typeface="Comic Sans MS"/>
                <a:cs typeface="Comic Sans MS"/>
              </a:rPr>
              <a:t>σ</a:t>
            </a:r>
            <a:r>
              <a:rPr sz="2800" b="1" spc="-10" dirty="0" smtClean="0">
                <a:latin typeface="Comic Sans MS"/>
                <a:cs typeface="Comic Sans MS"/>
              </a:rPr>
              <a:t>ι</a:t>
            </a:r>
            <a:r>
              <a:rPr sz="2800" b="1" dirty="0" smtClean="0">
                <a:latin typeface="Comic Sans MS"/>
                <a:cs typeface="Comic Sans MS"/>
              </a:rPr>
              <a:t>ονο</a:t>
            </a:r>
            <a:r>
              <a:rPr sz="2800" b="1" spc="-10" dirty="0" smtClean="0">
                <a:latin typeface="Comic Sans MS"/>
                <a:cs typeface="Comic Sans MS"/>
              </a:rPr>
              <a:t>µι</a:t>
            </a:r>
            <a:r>
              <a:rPr sz="2800" b="1" spc="-5" dirty="0" smtClean="0">
                <a:latin typeface="Comic Sans MS"/>
                <a:cs typeface="Comic Sans MS"/>
              </a:rPr>
              <a:t>κ</a:t>
            </a:r>
            <a:r>
              <a:rPr sz="2800" b="1" spc="60" dirty="0" smtClean="0">
                <a:latin typeface="Comic Sans MS"/>
                <a:cs typeface="Comic Sans MS"/>
              </a:rPr>
              <a:t>ά</a:t>
            </a:r>
            <a:r>
              <a:rPr sz="2800" b="1" dirty="0">
                <a:latin typeface="Comic Sans MS"/>
                <a:cs typeface="Comic Sans MS"/>
              </a:rPr>
              <a:t>	</a:t>
            </a:r>
            <a:r>
              <a:rPr sz="2800" b="1" spc="-10" dirty="0">
                <a:latin typeface="Comic Sans MS"/>
                <a:cs typeface="Comic Sans MS"/>
              </a:rPr>
              <a:t>µ</a:t>
            </a:r>
            <a:r>
              <a:rPr sz="2800" b="1" dirty="0">
                <a:latin typeface="Comic Sans MS"/>
                <a:cs typeface="Comic Sans MS"/>
              </a:rPr>
              <a:t>έ</a:t>
            </a:r>
            <a:r>
              <a:rPr sz="2800" b="1" spc="85" dirty="0">
                <a:latin typeface="Comic Sans MS"/>
                <a:cs typeface="Comic Sans MS"/>
              </a:rPr>
              <a:t>σ</a:t>
            </a:r>
            <a:r>
              <a:rPr sz="2800" b="1" spc="55" dirty="0">
                <a:latin typeface="Comic Sans MS"/>
                <a:cs typeface="Comic Sans MS"/>
              </a:rPr>
              <a:t>α</a:t>
            </a:r>
            <a:r>
              <a:rPr sz="2800" spc="375" dirty="0">
                <a:latin typeface="Comic Sans MS"/>
                <a:cs typeface="Comic Sans MS"/>
              </a:rPr>
              <a:t>:</a:t>
            </a:r>
            <a:r>
              <a:rPr sz="2800" dirty="0">
                <a:latin typeface="Comic Sans MS"/>
                <a:cs typeface="Comic Sans MS"/>
              </a:rPr>
              <a:t>	δ</a:t>
            </a:r>
            <a:r>
              <a:rPr sz="2800" spc="-10" dirty="0">
                <a:latin typeface="Comic Sans MS"/>
                <a:cs typeface="Comic Sans MS"/>
              </a:rPr>
              <a:t>ηµ</a:t>
            </a:r>
            <a:r>
              <a:rPr sz="2800" dirty="0">
                <a:latin typeface="Comic Sans MS"/>
                <a:cs typeface="Comic Sans MS"/>
              </a:rPr>
              <a:t>όσ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dirty="0">
                <a:latin typeface="Comic Sans MS"/>
                <a:cs typeface="Comic Sans MS"/>
              </a:rPr>
              <a:t>	δ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π</a:t>
            </a:r>
            <a:r>
              <a:rPr sz="2800" spc="-10" dirty="0">
                <a:latin typeface="Comic Sans MS"/>
                <a:cs typeface="Comic Sans MS"/>
              </a:rPr>
              <a:t>άν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5" dirty="0">
                <a:latin typeface="Comic Sans MS"/>
                <a:cs typeface="Comic Sans MS"/>
              </a:rPr>
              <a:t>ς,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10" dirty="0">
                <a:latin typeface="Comic Sans MS"/>
                <a:cs typeface="Comic Sans MS"/>
              </a:rPr>
              <a:t>φ</a:t>
            </a:r>
            <a:r>
              <a:rPr sz="2800" dirty="0">
                <a:latin typeface="Comic Sans MS"/>
                <a:cs typeface="Comic Sans MS"/>
              </a:rPr>
              <a:t>όρο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spc="-5" dirty="0">
                <a:latin typeface="Comic Sans MS"/>
                <a:cs typeface="Comic Sans MS"/>
              </a:rPr>
              <a:t>, </a:t>
            </a:r>
            <a:r>
              <a:rPr sz="2800" dirty="0">
                <a:latin typeface="Comic Sans MS"/>
                <a:cs typeface="Comic Sans MS"/>
              </a:rPr>
              <a:t>δ</a:t>
            </a:r>
            <a:r>
              <a:rPr sz="2800" spc="-10" dirty="0">
                <a:latin typeface="Comic Sans MS"/>
                <a:cs typeface="Comic Sans MS"/>
              </a:rPr>
              <a:t>ηµ</a:t>
            </a:r>
            <a:r>
              <a:rPr sz="2800" dirty="0">
                <a:latin typeface="Comic Sans MS"/>
                <a:cs typeface="Comic Sans MS"/>
              </a:rPr>
              <a:t>όσ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ς </a:t>
            </a:r>
            <a:r>
              <a:rPr sz="2800" dirty="0">
                <a:latin typeface="Comic Sans MS"/>
                <a:cs typeface="Comic Sans MS"/>
              </a:rPr>
              <a:t>δ</a:t>
            </a:r>
            <a:r>
              <a:rPr sz="2800" spc="-10" dirty="0">
                <a:latin typeface="Comic Sans MS"/>
                <a:cs typeface="Comic Sans MS"/>
              </a:rPr>
              <a:t>αν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10" dirty="0">
                <a:latin typeface="Comic Sans MS"/>
                <a:cs typeface="Comic Sans MS"/>
              </a:rPr>
              <a:t>µ</a:t>
            </a:r>
            <a:r>
              <a:rPr sz="2800" dirty="0">
                <a:latin typeface="Comic Sans MS"/>
                <a:cs typeface="Comic Sans MS"/>
              </a:rPr>
              <a:t>ό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4067" y="3777995"/>
            <a:ext cx="9143987" cy="3427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4432300" y="2863850"/>
            <a:ext cx="5638800" cy="1400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245">
              <a:lnSpc>
                <a:spcPct val="100000"/>
              </a:lnSpc>
              <a:tabLst>
                <a:tab pos="1856105" algn="l"/>
                <a:tab pos="2799715" algn="l"/>
              </a:tabLst>
            </a:pPr>
            <a:r>
              <a:rPr lang="el-GR" sz="2800" spc="-5" dirty="0" smtClean="0">
                <a:latin typeface="Comic Sans MS"/>
                <a:cs typeface="Comic Sans MS"/>
              </a:rPr>
              <a:t>Χ</a:t>
            </a:r>
            <a:r>
              <a:rPr sz="2800" dirty="0" smtClean="0">
                <a:latin typeface="Comic Sans MS"/>
                <a:cs typeface="Comic Sans MS"/>
              </a:rPr>
              <a:t>ρ</a:t>
            </a:r>
            <a:r>
              <a:rPr sz="2800" spc="-10" dirty="0" smtClean="0">
                <a:latin typeface="Comic Sans MS"/>
                <a:cs typeface="Comic Sans MS"/>
              </a:rPr>
              <a:t>ήµ</a:t>
            </a:r>
            <a:r>
              <a:rPr sz="2800" spc="-5" dirty="0" smtClean="0">
                <a:latin typeface="Comic Sans MS"/>
                <a:cs typeface="Comic Sans MS"/>
              </a:rPr>
              <a:t>α</a:t>
            </a:r>
            <a:r>
              <a:rPr lang="el-GR" sz="2800" dirty="0" smtClean="0">
                <a:latin typeface="Comic Sans MS"/>
                <a:cs typeface="Comic Sans MS"/>
              </a:rPr>
              <a:t> </a:t>
            </a:r>
            <a:r>
              <a:rPr sz="2800" spc="-5" dirty="0" smtClean="0">
                <a:latin typeface="Comic Sans MS"/>
                <a:cs typeface="Comic Sans MS"/>
              </a:rPr>
              <a:t>κ</a:t>
            </a:r>
            <a:r>
              <a:rPr sz="2800" spc="-10" dirty="0" smtClean="0">
                <a:latin typeface="Comic Sans MS"/>
                <a:cs typeface="Comic Sans MS"/>
              </a:rPr>
              <a:t>α</a:t>
            </a:r>
            <a:r>
              <a:rPr sz="2800" spc="-5" dirty="0" smtClean="0">
                <a:latin typeface="Comic Sans MS"/>
                <a:cs typeface="Comic Sans MS"/>
              </a:rPr>
              <a:t>ι</a:t>
            </a:r>
            <a:r>
              <a:rPr lang="el-GR" sz="2800" dirty="0" smtClean="0">
                <a:latin typeface="Comic Sans MS"/>
                <a:cs typeface="Comic Sans MS"/>
              </a:rPr>
              <a:t> </a:t>
            </a:r>
            <a:r>
              <a:rPr sz="2800" spc="-5" dirty="0" smtClean="0">
                <a:latin typeface="Comic Sans MS"/>
                <a:cs typeface="Comic Sans MS"/>
              </a:rPr>
              <a:t>τ</a:t>
            </a:r>
            <a:r>
              <a:rPr sz="2800" dirty="0" smtClean="0">
                <a:latin typeface="Comic Sans MS"/>
                <a:cs typeface="Comic Sans MS"/>
              </a:rPr>
              <a:t>ρ</a:t>
            </a:r>
            <a:r>
              <a:rPr sz="2800" spc="-10" dirty="0" smtClean="0">
                <a:latin typeface="Comic Sans MS"/>
                <a:cs typeface="Comic Sans MS"/>
              </a:rPr>
              <a:t>απ</a:t>
            </a:r>
            <a:r>
              <a:rPr sz="2800" dirty="0" smtClean="0">
                <a:latin typeface="Comic Sans MS"/>
                <a:cs typeface="Comic Sans MS"/>
              </a:rPr>
              <a:t>ε</a:t>
            </a:r>
            <a:r>
              <a:rPr sz="2800" spc="-5" dirty="0" smtClean="0">
                <a:latin typeface="Comic Sans MS"/>
                <a:cs typeface="Comic Sans MS"/>
              </a:rPr>
              <a:t>ζ</a:t>
            </a:r>
            <a:r>
              <a:rPr sz="2800" spc="-10" dirty="0" smtClean="0">
                <a:latin typeface="Comic Sans MS"/>
                <a:cs typeface="Comic Sans MS"/>
              </a:rPr>
              <a:t>ι</a:t>
            </a:r>
            <a:r>
              <a:rPr sz="2800" spc="-5" dirty="0" smtClean="0">
                <a:latin typeface="Comic Sans MS"/>
                <a:cs typeface="Comic Sans MS"/>
              </a:rPr>
              <a:t>κό</a:t>
            </a:r>
            <a:r>
              <a:rPr lang="el-GR" sz="2800" spc="-5" dirty="0" smtClean="0">
                <a:latin typeface="Comic Sans MS"/>
                <a:cs typeface="Comic Sans MS"/>
              </a:rPr>
              <a:t> σύστημα</a:t>
            </a:r>
            <a:endParaRPr sz="2800" dirty="0" smtClean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5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746885" algn="l"/>
                <a:tab pos="3499485" algn="l"/>
              </a:tabLst>
            </a:pPr>
            <a:r>
              <a:rPr sz="2800" b="1" spc="-10" dirty="0" smtClean="0">
                <a:latin typeface="Comic Sans MS"/>
                <a:cs typeface="Comic Sans MS"/>
              </a:rPr>
              <a:t>µ</a:t>
            </a:r>
            <a:r>
              <a:rPr sz="2800" b="1" dirty="0" smtClean="0">
                <a:latin typeface="Comic Sans MS"/>
                <a:cs typeface="Comic Sans MS"/>
              </a:rPr>
              <a:t>έ</a:t>
            </a:r>
            <a:r>
              <a:rPr sz="2800" b="1" spc="70" dirty="0" smtClean="0">
                <a:latin typeface="Comic Sans MS"/>
                <a:cs typeface="Comic Sans MS"/>
              </a:rPr>
              <a:t>σ</a:t>
            </a:r>
            <a:r>
              <a:rPr sz="2800" b="1" spc="50" dirty="0" smtClean="0">
                <a:latin typeface="Comic Sans MS"/>
                <a:cs typeface="Comic Sans MS"/>
              </a:rPr>
              <a:t>α</a:t>
            </a:r>
            <a:r>
              <a:rPr sz="2800" b="1" spc="375" dirty="0" smtClean="0">
                <a:latin typeface="Comic Sans MS"/>
                <a:cs typeface="Comic Sans MS"/>
              </a:rPr>
              <a:t>:</a:t>
            </a:r>
            <a:r>
              <a:rPr sz="2800" spc="-10" dirty="0" smtClean="0">
                <a:latin typeface="Comic Sans MS"/>
                <a:cs typeface="Comic Sans MS"/>
              </a:rPr>
              <a:t>αγ</a:t>
            </a:r>
            <a:r>
              <a:rPr sz="2800" dirty="0" smtClean="0">
                <a:latin typeface="Comic Sans MS"/>
                <a:cs typeface="Comic Sans MS"/>
              </a:rPr>
              <a:t>ορ</a:t>
            </a:r>
            <a:r>
              <a:rPr sz="2800" spc="-5" dirty="0" smtClean="0">
                <a:latin typeface="Comic Sans MS"/>
                <a:cs typeface="Comic Sans MS"/>
              </a:rPr>
              <a:t>ά</a:t>
            </a:r>
            <a:r>
              <a:rPr lang="el-GR" sz="2800" dirty="0" smtClean="0">
                <a:latin typeface="Comic Sans MS"/>
                <a:cs typeface="Comic Sans MS"/>
              </a:rPr>
              <a:t>  </a:t>
            </a:r>
            <a:r>
              <a:rPr sz="2800" spc="-5" dirty="0" smtClean="0">
                <a:latin typeface="Comic Sans MS"/>
                <a:cs typeface="Comic Sans MS"/>
              </a:rPr>
              <a:t>ξ</a:t>
            </a:r>
            <a:r>
              <a:rPr sz="2800" dirty="0" smtClean="0">
                <a:latin typeface="Comic Sans MS"/>
                <a:cs typeface="Comic Sans MS"/>
              </a:rPr>
              <a:t>έ</a:t>
            </a:r>
            <a:r>
              <a:rPr sz="2800" spc="-10" dirty="0" smtClean="0">
                <a:latin typeface="Comic Sans MS"/>
                <a:cs typeface="Comic Sans MS"/>
              </a:rPr>
              <a:t>ν</a:t>
            </a:r>
            <a:r>
              <a:rPr sz="2800" dirty="0" smtClean="0">
                <a:latin typeface="Comic Sans MS"/>
                <a:cs typeface="Comic Sans MS"/>
              </a:rPr>
              <a:t>ο</a:t>
            </a:r>
            <a:r>
              <a:rPr sz="2800" spc="-5" dirty="0" smtClean="0">
                <a:latin typeface="Comic Sans MS"/>
                <a:cs typeface="Comic Sans MS"/>
              </a:rPr>
              <a:t>υ</a:t>
            </a:r>
            <a:r>
              <a:rPr lang="el-GR" sz="2800" spc="-5" dirty="0" smtClean="0">
                <a:latin typeface="Comic Sans MS"/>
                <a:cs typeface="Comic Sans MS"/>
              </a:rPr>
              <a:t> συναλλάγματος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84300" y="2863850"/>
            <a:ext cx="3696335" cy="1472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Font typeface="Arial" pitchFamily="34" charset="0"/>
              <a:buChar char="•"/>
              <a:tabLst>
                <a:tab pos="2772410" algn="l"/>
              </a:tabLst>
            </a:pPr>
            <a:r>
              <a:rPr sz="2800" b="1" spc="35" dirty="0" smtClean="0">
                <a:latin typeface="Comic Sans MS"/>
                <a:cs typeface="Comic Sans MS"/>
              </a:rPr>
              <a:t>Ν</a:t>
            </a:r>
            <a:r>
              <a:rPr sz="2800" b="1" dirty="0" smtClean="0">
                <a:latin typeface="Comic Sans MS"/>
                <a:cs typeface="Comic Sans MS"/>
              </a:rPr>
              <a:t>ο</a:t>
            </a:r>
            <a:r>
              <a:rPr sz="2800" b="1" spc="-10" dirty="0" smtClean="0">
                <a:latin typeface="Comic Sans MS"/>
                <a:cs typeface="Comic Sans MS"/>
              </a:rPr>
              <a:t>µι</a:t>
            </a:r>
            <a:r>
              <a:rPr sz="2800" b="1" spc="85" dirty="0" smtClean="0">
                <a:latin typeface="Comic Sans MS"/>
                <a:cs typeface="Comic Sans MS"/>
              </a:rPr>
              <a:t>σ</a:t>
            </a:r>
            <a:r>
              <a:rPr sz="2800" b="1" spc="-10" dirty="0" smtClean="0">
                <a:latin typeface="Comic Sans MS"/>
                <a:cs typeface="Comic Sans MS"/>
              </a:rPr>
              <a:t>µ</a:t>
            </a:r>
            <a:r>
              <a:rPr sz="2800" b="1" spc="65" dirty="0" smtClean="0">
                <a:latin typeface="Comic Sans MS"/>
                <a:cs typeface="Comic Sans MS"/>
              </a:rPr>
              <a:t>α</a:t>
            </a:r>
            <a:r>
              <a:rPr sz="2800" b="1" spc="0" dirty="0" smtClean="0">
                <a:latin typeface="Comic Sans MS"/>
                <a:cs typeface="Comic Sans MS"/>
              </a:rPr>
              <a:t>τ</a:t>
            </a:r>
            <a:r>
              <a:rPr sz="2800" b="1" spc="-10" dirty="0" smtClean="0">
                <a:latin typeface="Comic Sans MS"/>
                <a:cs typeface="Comic Sans MS"/>
              </a:rPr>
              <a:t>ι</a:t>
            </a:r>
            <a:r>
              <a:rPr sz="2800" b="1" spc="-5" dirty="0" smtClean="0">
                <a:latin typeface="Comic Sans MS"/>
                <a:cs typeface="Comic Sans MS"/>
              </a:rPr>
              <a:t>κ</a:t>
            </a:r>
            <a:r>
              <a:rPr sz="2800" b="1" spc="60" dirty="0" smtClean="0">
                <a:latin typeface="Comic Sans MS"/>
                <a:cs typeface="Comic Sans MS"/>
              </a:rPr>
              <a:t>ά</a:t>
            </a:r>
            <a:r>
              <a:rPr lang="el-GR" sz="2800" b="1" dirty="0" smtClean="0">
                <a:latin typeface="Comic Sans MS"/>
                <a:cs typeface="Comic Sans MS"/>
              </a:rPr>
              <a:t> </a:t>
            </a:r>
            <a:r>
              <a:rPr sz="2800" b="1" spc="-10" dirty="0" smtClean="0">
                <a:latin typeface="Comic Sans MS"/>
                <a:cs typeface="Comic Sans MS"/>
              </a:rPr>
              <a:t>µ</a:t>
            </a:r>
            <a:r>
              <a:rPr sz="2800" b="1" dirty="0" smtClean="0">
                <a:latin typeface="Comic Sans MS"/>
                <a:cs typeface="Comic Sans MS"/>
              </a:rPr>
              <a:t>έ</a:t>
            </a:r>
            <a:r>
              <a:rPr sz="2800" b="1" spc="95" dirty="0" smtClean="0">
                <a:latin typeface="Comic Sans MS"/>
                <a:cs typeface="Comic Sans MS"/>
              </a:rPr>
              <a:t>σ</a:t>
            </a:r>
            <a:r>
              <a:rPr sz="2800" b="1" spc="55" dirty="0" smtClean="0">
                <a:latin typeface="Comic Sans MS"/>
                <a:cs typeface="Comic Sans MS"/>
              </a:rPr>
              <a:t>α</a:t>
            </a:r>
            <a:r>
              <a:rPr sz="2800" spc="375" dirty="0">
                <a:latin typeface="Comic Sans MS"/>
                <a:cs typeface="Comic Sans MS"/>
              </a:rPr>
              <a:t>:</a:t>
            </a:r>
            <a:endParaRPr sz="28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buFont typeface="Arial" pitchFamily="34" charset="0"/>
              <a:buChar char="•"/>
            </a:pPr>
            <a:endParaRPr lang="el-GR" sz="2800" b="1" spc="-65" dirty="0" smtClean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buFont typeface="Arial" pitchFamily="34" charset="0"/>
              <a:buChar char="•"/>
            </a:pPr>
            <a:r>
              <a:rPr lang="el-GR" sz="2800" b="1" spc="-65" dirty="0" smtClean="0">
                <a:latin typeface="Comic Sans MS"/>
                <a:cs typeface="Comic Sans MS"/>
              </a:rPr>
              <a:t> </a:t>
            </a:r>
            <a:r>
              <a:rPr sz="2800" b="1" spc="-65" dirty="0" smtClean="0">
                <a:latin typeface="Comic Sans MS"/>
                <a:cs typeface="Comic Sans MS"/>
              </a:rPr>
              <a:t>Σ</a:t>
            </a:r>
            <a:r>
              <a:rPr sz="2800" b="1" spc="-10" dirty="0" smtClean="0">
                <a:latin typeface="Comic Sans MS"/>
                <a:cs typeface="Comic Sans MS"/>
              </a:rPr>
              <a:t>υν</a:t>
            </a:r>
            <a:r>
              <a:rPr sz="2800" b="1" spc="65" dirty="0" smtClean="0">
                <a:latin typeface="Comic Sans MS"/>
                <a:cs typeface="Comic Sans MS"/>
              </a:rPr>
              <a:t>α</a:t>
            </a:r>
            <a:r>
              <a:rPr sz="2800" b="1" spc="-10" dirty="0" smtClean="0">
                <a:latin typeface="Comic Sans MS"/>
                <a:cs typeface="Comic Sans MS"/>
              </a:rPr>
              <a:t>λ</a:t>
            </a:r>
            <a:r>
              <a:rPr sz="2800" b="1" dirty="0" smtClean="0">
                <a:latin typeface="Comic Sans MS"/>
                <a:cs typeface="Comic Sans MS"/>
              </a:rPr>
              <a:t>λ</a:t>
            </a:r>
            <a:r>
              <a:rPr sz="2800" b="1" spc="55" dirty="0" smtClean="0">
                <a:latin typeface="Comic Sans MS"/>
                <a:cs typeface="Comic Sans MS"/>
              </a:rPr>
              <a:t>α</a:t>
            </a:r>
            <a:r>
              <a:rPr sz="2800" b="1" spc="95" dirty="0" smtClean="0">
                <a:latin typeface="Comic Sans MS"/>
                <a:cs typeface="Comic Sans MS"/>
              </a:rPr>
              <a:t>γ</a:t>
            </a:r>
            <a:r>
              <a:rPr sz="2800" b="1" spc="-10" dirty="0" smtClean="0">
                <a:latin typeface="Comic Sans MS"/>
                <a:cs typeface="Comic Sans MS"/>
              </a:rPr>
              <a:t>µ</a:t>
            </a:r>
            <a:r>
              <a:rPr sz="2800" b="1" spc="55" dirty="0" smtClean="0">
                <a:latin typeface="Comic Sans MS"/>
                <a:cs typeface="Comic Sans MS"/>
              </a:rPr>
              <a:t>α</a:t>
            </a:r>
            <a:r>
              <a:rPr sz="2800" b="1" spc="-5" dirty="0" smtClean="0">
                <a:latin typeface="Comic Sans MS"/>
                <a:cs typeface="Comic Sans MS"/>
              </a:rPr>
              <a:t>τ</a:t>
            </a:r>
            <a:r>
              <a:rPr sz="2800" b="1" spc="-10" dirty="0" smtClean="0">
                <a:latin typeface="Comic Sans MS"/>
                <a:cs typeface="Comic Sans MS"/>
              </a:rPr>
              <a:t>ι</a:t>
            </a:r>
            <a:r>
              <a:rPr sz="2800" b="1" spc="-5" dirty="0" smtClean="0">
                <a:latin typeface="Comic Sans MS"/>
                <a:cs typeface="Comic Sans MS"/>
              </a:rPr>
              <a:t>κ</a:t>
            </a:r>
            <a:r>
              <a:rPr sz="2800" b="1" spc="60" dirty="0" smtClean="0">
                <a:latin typeface="Comic Sans MS"/>
                <a:cs typeface="Comic Sans MS"/>
              </a:rPr>
              <a:t>ά</a:t>
            </a:r>
            <a:endParaRPr sz="2800" b="1" dirty="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03408" y="4676645"/>
            <a:ext cx="513715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55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ι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54807" y="6127493"/>
            <a:ext cx="56134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93824" y="4676645"/>
            <a:ext cx="6837680" cy="2320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115570" indent="-274320">
              <a:lnSpc>
                <a:spcPct val="100000"/>
              </a:lnSpc>
              <a:buFont typeface="Arial" pitchFamily="34" charset="0"/>
              <a:buChar char="•"/>
              <a:tabLst>
                <a:tab pos="2554605" algn="l"/>
                <a:tab pos="5283835" algn="l"/>
              </a:tabLst>
            </a:pPr>
            <a:r>
              <a:rPr sz="2800" b="1" spc="165" dirty="0" smtClean="0">
                <a:latin typeface="Comic Sans MS"/>
                <a:cs typeface="Comic Sans MS"/>
              </a:rPr>
              <a:t>Έ</a:t>
            </a:r>
            <a:r>
              <a:rPr sz="2800" b="1" spc="-10" dirty="0" smtClean="0">
                <a:latin typeface="Comic Sans MS"/>
                <a:cs typeface="Comic Sans MS"/>
              </a:rPr>
              <a:t>λ</a:t>
            </a:r>
            <a:r>
              <a:rPr sz="2800" b="1" dirty="0" smtClean="0">
                <a:latin typeface="Comic Sans MS"/>
                <a:cs typeface="Comic Sans MS"/>
              </a:rPr>
              <a:t>ε</a:t>
            </a:r>
            <a:r>
              <a:rPr sz="2800" b="1" spc="100" dirty="0" smtClean="0">
                <a:latin typeface="Comic Sans MS"/>
                <a:cs typeface="Comic Sans MS"/>
              </a:rPr>
              <a:t>γ</a:t>
            </a:r>
            <a:r>
              <a:rPr sz="2800" b="1" spc="-5" dirty="0" smtClean="0">
                <a:latin typeface="Comic Sans MS"/>
                <a:cs typeface="Comic Sans MS"/>
              </a:rPr>
              <a:t>χ</a:t>
            </a:r>
            <a:r>
              <a:rPr sz="2800" b="1" dirty="0" smtClean="0">
                <a:latin typeface="Comic Sans MS"/>
                <a:cs typeface="Comic Sans MS"/>
              </a:rPr>
              <a:t>ο</a:t>
            </a:r>
            <a:r>
              <a:rPr sz="2800" b="1" spc="-5" dirty="0" smtClean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	ε</a:t>
            </a:r>
            <a:r>
              <a:rPr sz="2800" spc="-5" dirty="0">
                <a:latin typeface="Comic Sans MS"/>
                <a:cs typeface="Comic Sans MS"/>
              </a:rPr>
              <a:t>ξ</a:t>
            </a:r>
            <a:r>
              <a:rPr sz="2800" spc="-10" dirty="0">
                <a:latin typeface="Comic Sans MS"/>
                <a:cs typeface="Comic Sans MS"/>
              </a:rPr>
              <a:t>ω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5" dirty="0">
                <a:latin typeface="Comic Sans MS"/>
                <a:cs typeface="Comic Sans MS"/>
              </a:rPr>
              <a:t>ρ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ύ</a:t>
            </a:r>
            <a:r>
              <a:rPr sz="2800" dirty="0">
                <a:latin typeface="Comic Sans MS"/>
                <a:cs typeface="Comic Sans MS"/>
              </a:rPr>
              <a:t>	ε</a:t>
            </a:r>
            <a:r>
              <a:rPr sz="2800" spc="-10" dirty="0">
                <a:latin typeface="Comic Sans MS"/>
                <a:cs typeface="Comic Sans MS"/>
              </a:rPr>
              <a:t>µ</a:t>
            </a:r>
            <a:r>
              <a:rPr sz="2800" dirty="0">
                <a:latin typeface="Comic Sans MS"/>
                <a:cs typeface="Comic Sans MS"/>
              </a:rPr>
              <a:t>πο</a:t>
            </a:r>
            <a:r>
              <a:rPr sz="2800" spc="-5" dirty="0">
                <a:latin typeface="Comic Sans MS"/>
                <a:cs typeface="Comic Sans MS"/>
              </a:rPr>
              <a:t>ρ</a:t>
            </a:r>
            <a:r>
              <a:rPr sz="2800" spc="-10" dirty="0">
                <a:latin typeface="Comic Sans MS"/>
                <a:cs typeface="Comic Sans MS"/>
              </a:rPr>
              <a:t>ί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υ </a:t>
            </a:r>
            <a:r>
              <a:rPr sz="2800" spc="85" dirty="0">
                <a:latin typeface="Comic Sans MS"/>
                <a:cs typeface="Comic Sans MS"/>
              </a:rPr>
              <a:t>σ</a:t>
            </a:r>
            <a:r>
              <a:rPr sz="2800" spc="-10" dirty="0">
                <a:latin typeface="Comic Sans MS"/>
                <a:cs typeface="Comic Sans MS"/>
              </a:rPr>
              <a:t>υν</a:t>
            </a:r>
            <a:r>
              <a:rPr sz="2800" spc="55" dirty="0">
                <a:latin typeface="Comic Sans MS"/>
                <a:cs typeface="Comic Sans MS"/>
              </a:rPr>
              <a:t>α</a:t>
            </a:r>
            <a:r>
              <a:rPr sz="2800" spc="-10" dirty="0">
                <a:latin typeface="Comic Sans MS"/>
                <a:cs typeface="Comic Sans MS"/>
              </a:rPr>
              <a:t>λλ</a:t>
            </a:r>
            <a:r>
              <a:rPr sz="2800" spc="55" dirty="0">
                <a:latin typeface="Comic Sans MS"/>
                <a:cs typeface="Comic Sans MS"/>
              </a:rPr>
              <a:t>ά</a:t>
            </a:r>
            <a:r>
              <a:rPr sz="2800" spc="95" dirty="0">
                <a:latin typeface="Comic Sans MS"/>
                <a:cs typeface="Comic Sans MS"/>
              </a:rPr>
              <a:t>γ</a:t>
            </a:r>
            <a:r>
              <a:rPr sz="2800" spc="-10" dirty="0">
                <a:latin typeface="Comic Sans MS"/>
                <a:cs typeface="Comic Sans MS"/>
              </a:rPr>
              <a:t>µ</a:t>
            </a:r>
            <a:r>
              <a:rPr sz="2800" spc="55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endParaRPr sz="28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buFont typeface="Arial" pitchFamily="34" charset="0"/>
              <a:buChar char="•"/>
            </a:pPr>
            <a:r>
              <a:rPr lang="el-GR" sz="2800" b="1" spc="165" dirty="0" smtClean="0">
                <a:latin typeface="Comic Sans MS"/>
                <a:cs typeface="Comic Sans MS"/>
              </a:rPr>
              <a:t> </a:t>
            </a:r>
            <a:r>
              <a:rPr sz="2800" b="1" spc="165" dirty="0" smtClean="0">
                <a:latin typeface="Comic Sans MS"/>
                <a:cs typeface="Comic Sans MS"/>
              </a:rPr>
              <a:t>Έ</a:t>
            </a:r>
            <a:r>
              <a:rPr sz="2800" b="1" spc="-10" dirty="0" smtClean="0">
                <a:latin typeface="Comic Sans MS"/>
                <a:cs typeface="Comic Sans MS"/>
              </a:rPr>
              <a:t>λ</a:t>
            </a:r>
            <a:r>
              <a:rPr sz="2800" b="1" dirty="0" smtClean="0">
                <a:latin typeface="Comic Sans MS"/>
                <a:cs typeface="Comic Sans MS"/>
              </a:rPr>
              <a:t>ε</a:t>
            </a:r>
            <a:r>
              <a:rPr sz="2800" b="1" spc="100" dirty="0" smtClean="0">
                <a:latin typeface="Comic Sans MS"/>
                <a:cs typeface="Comic Sans MS"/>
              </a:rPr>
              <a:t>γ</a:t>
            </a:r>
            <a:r>
              <a:rPr sz="2800" b="1" spc="-5" dirty="0" smtClean="0">
                <a:latin typeface="Comic Sans MS"/>
                <a:cs typeface="Comic Sans MS"/>
              </a:rPr>
              <a:t>χ</a:t>
            </a:r>
            <a:r>
              <a:rPr sz="2800" b="1" dirty="0" smtClean="0">
                <a:latin typeface="Comic Sans MS"/>
                <a:cs typeface="Comic Sans MS"/>
              </a:rPr>
              <a:t>ο</a:t>
            </a:r>
            <a:r>
              <a:rPr sz="2800" b="1" spc="-5" dirty="0" smtClean="0">
                <a:latin typeface="Comic Sans MS"/>
                <a:cs typeface="Comic Sans MS"/>
              </a:rPr>
              <a:t>ι</a:t>
            </a:r>
            <a:r>
              <a:rPr sz="2800" spc="355" dirty="0" smtClean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ιµώ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spc="39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55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ι</a:t>
            </a:r>
            <a:r>
              <a:rPr sz="2800" spc="3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spc="85" dirty="0">
                <a:latin typeface="Comic Sans MS"/>
                <a:cs typeface="Comic Sans MS"/>
              </a:rPr>
              <a:t>σ</a:t>
            </a:r>
            <a:r>
              <a:rPr sz="2800" dirty="0">
                <a:latin typeface="Comic Sans MS"/>
                <a:cs typeface="Comic Sans MS"/>
              </a:rPr>
              <a:t>οδ</a:t>
            </a:r>
            <a:r>
              <a:rPr sz="2800" spc="-10" dirty="0">
                <a:latin typeface="Comic Sans MS"/>
                <a:cs typeface="Comic Sans MS"/>
              </a:rPr>
              <a:t>ηµ</a:t>
            </a:r>
            <a:r>
              <a:rPr sz="2800" spc="55" dirty="0">
                <a:latin typeface="Comic Sans MS"/>
                <a:cs typeface="Comic Sans MS"/>
              </a:rPr>
              <a:t>ά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ω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endParaRPr sz="2800" dirty="0">
              <a:latin typeface="Comic Sans MS"/>
              <a:cs typeface="Comic Sans MS"/>
            </a:endParaRPr>
          </a:p>
          <a:p>
            <a:pPr marL="286385" marR="5080" indent="-274320">
              <a:lnSpc>
                <a:spcPct val="100000"/>
              </a:lnSpc>
              <a:spcBef>
                <a:spcPts val="670"/>
              </a:spcBef>
              <a:buFont typeface="Arial" pitchFamily="34" charset="0"/>
              <a:buChar char="•"/>
              <a:tabLst>
                <a:tab pos="2477135" algn="l"/>
                <a:tab pos="5058410" algn="l"/>
              </a:tabLst>
            </a:pPr>
            <a:r>
              <a:rPr sz="2800" b="1" spc="165" dirty="0" smtClean="0">
                <a:latin typeface="Comic Sans MS"/>
                <a:cs typeface="Comic Sans MS"/>
              </a:rPr>
              <a:t>Έ</a:t>
            </a:r>
            <a:r>
              <a:rPr sz="2800" b="1" spc="-10" dirty="0" smtClean="0">
                <a:latin typeface="Comic Sans MS"/>
                <a:cs typeface="Comic Sans MS"/>
              </a:rPr>
              <a:t>λ</a:t>
            </a:r>
            <a:r>
              <a:rPr sz="2800" b="1" dirty="0" smtClean="0">
                <a:latin typeface="Comic Sans MS"/>
                <a:cs typeface="Comic Sans MS"/>
              </a:rPr>
              <a:t>ε</a:t>
            </a:r>
            <a:r>
              <a:rPr sz="2800" b="1" spc="100" dirty="0" smtClean="0">
                <a:latin typeface="Comic Sans MS"/>
                <a:cs typeface="Comic Sans MS"/>
              </a:rPr>
              <a:t>γ</a:t>
            </a:r>
            <a:r>
              <a:rPr sz="2800" b="1" spc="-5" dirty="0" smtClean="0">
                <a:latin typeface="Comic Sans MS"/>
                <a:cs typeface="Comic Sans MS"/>
              </a:rPr>
              <a:t>χ</a:t>
            </a:r>
            <a:r>
              <a:rPr sz="2800" b="1" dirty="0" smtClean="0">
                <a:latin typeface="Comic Sans MS"/>
                <a:cs typeface="Comic Sans MS"/>
              </a:rPr>
              <a:t>ο</a:t>
            </a:r>
            <a:r>
              <a:rPr sz="2800" b="1" spc="-5" dirty="0" smtClean="0">
                <a:latin typeface="Comic Sans MS"/>
                <a:cs typeface="Comic Sans MS"/>
              </a:rPr>
              <a:t>ς</a:t>
            </a:r>
            <a:r>
              <a:rPr sz="2800" dirty="0">
                <a:latin typeface="Comic Sans MS"/>
                <a:cs typeface="Comic Sans MS"/>
              </a:rPr>
              <a:t>	ε</a:t>
            </a:r>
            <a:r>
              <a:rPr sz="2800" spc="85" dirty="0">
                <a:latin typeface="Comic Sans MS"/>
                <a:cs typeface="Comic Sans MS"/>
              </a:rPr>
              <a:t>σ</a:t>
            </a:r>
            <a:r>
              <a:rPr sz="2800" spc="-10" dirty="0">
                <a:latin typeface="Comic Sans MS"/>
                <a:cs typeface="Comic Sans MS"/>
              </a:rPr>
              <a:t>ω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5" dirty="0">
                <a:latin typeface="Comic Sans MS"/>
                <a:cs typeface="Comic Sans MS"/>
              </a:rPr>
              <a:t>ρ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ή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dirty="0">
                <a:latin typeface="Comic Sans MS"/>
                <a:cs typeface="Comic Sans MS"/>
              </a:rPr>
              <a:t>	ο</a:t>
            </a:r>
            <a:r>
              <a:rPr sz="2800" spc="-5" dirty="0">
                <a:latin typeface="Comic Sans MS"/>
                <a:cs typeface="Comic Sans MS"/>
              </a:rPr>
              <a:t>ρ</a:t>
            </a:r>
            <a:r>
              <a:rPr sz="2800" spc="95" dirty="0">
                <a:latin typeface="Comic Sans MS"/>
                <a:cs typeface="Comic Sans MS"/>
              </a:rPr>
              <a:t>γ</a:t>
            </a:r>
            <a:r>
              <a:rPr sz="2800" spc="55" dirty="0">
                <a:latin typeface="Comic Sans MS"/>
                <a:cs typeface="Comic Sans MS"/>
              </a:rPr>
              <a:t>ά</a:t>
            </a:r>
            <a:r>
              <a:rPr sz="2800" spc="-10" dirty="0">
                <a:latin typeface="Comic Sans MS"/>
                <a:cs typeface="Comic Sans MS"/>
              </a:rPr>
              <a:t>νω</a:t>
            </a:r>
            <a:r>
              <a:rPr sz="2800" spc="85" dirty="0">
                <a:latin typeface="Comic Sans MS"/>
                <a:cs typeface="Comic Sans MS"/>
              </a:rPr>
              <a:t>σ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spc="-5" dirty="0">
                <a:latin typeface="Comic Sans MS"/>
                <a:cs typeface="Comic Sans MS"/>
              </a:rPr>
              <a:t>ς 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ν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µί</a:t>
            </a:r>
            <a:r>
              <a:rPr sz="2800" spc="55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:Εισαγωγή – βασικές έννοιες, 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C461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D976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D97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4670" y="899917"/>
            <a:ext cx="962406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9469">
              <a:lnSpc>
                <a:spcPct val="100000"/>
              </a:lnSpc>
            </a:pPr>
            <a:r>
              <a:rPr sz="3200" b="1" dirty="0">
                <a:latin typeface="Comic Sans MS" pitchFamily="66" charset="0"/>
              </a:rPr>
              <a:t>Ε</a:t>
            </a:r>
            <a:r>
              <a:rPr sz="3200" b="1" spc="-5" dirty="0">
                <a:latin typeface="Comic Sans MS" pitchFamily="66" charset="0"/>
              </a:rPr>
              <a:t>Θ</a:t>
            </a:r>
            <a:r>
              <a:rPr sz="3200" b="1" spc="45" dirty="0">
                <a:latin typeface="Comic Sans MS" pitchFamily="66" charset="0"/>
              </a:rPr>
              <a:t>Ν</a:t>
            </a:r>
            <a:r>
              <a:rPr sz="3200" b="1" dirty="0">
                <a:latin typeface="Comic Sans MS" pitchFamily="66" charset="0"/>
              </a:rPr>
              <a:t>Ι</a:t>
            </a:r>
            <a:r>
              <a:rPr sz="3200" b="1" spc="-5" dirty="0">
                <a:latin typeface="Comic Sans MS" pitchFamily="66" charset="0"/>
              </a:rPr>
              <a:t>ΚΟ</a:t>
            </a:r>
            <a:r>
              <a:rPr sz="3200" b="1" dirty="0">
                <a:latin typeface="Comic Sans MS" pitchFamily="66" charset="0"/>
              </a:rPr>
              <a:t>Ι</a:t>
            </a:r>
            <a:r>
              <a:rPr sz="3200" b="1" spc="390" dirty="0">
                <a:latin typeface="Comic Sans MS" pitchFamily="66" charset="0"/>
              </a:rPr>
              <a:t> </a:t>
            </a:r>
            <a:r>
              <a:rPr sz="3200" b="1" spc="-5" dirty="0">
                <a:latin typeface="Comic Sans MS" pitchFamily="66" charset="0"/>
              </a:rPr>
              <a:t>ΛΟ</a:t>
            </a:r>
            <a:r>
              <a:rPr sz="3200" b="1" spc="-210" dirty="0">
                <a:latin typeface="Comic Sans MS" pitchFamily="66" charset="0"/>
              </a:rPr>
              <a:t>Γ</a:t>
            </a:r>
            <a:r>
              <a:rPr sz="3200" b="1" spc="-5" dirty="0">
                <a:latin typeface="Comic Sans MS" pitchFamily="66" charset="0"/>
              </a:rPr>
              <a:t>Α</a:t>
            </a:r>
            <a:r>
              <a:rPr sz="3200" b="1" spc="30" dirty="0">
                <a:latin typeface="Comic Sans MS" pitchFamily="66" charset="0"/>
              </a:rPr>
              <a:t>Ρ</a:t>
            </a:r>
            <a:r>
              <a:rPr sz="3200" b="1" dirty="0">
                <a:latin typeface="Comic Sans MS" pitchFamily="66" charset="0"/>
              </a:rPr>
              <a:t>Ι</a:t>
            </a:r>
            <a:r>
              <a:rPr sz="3200" b="1" spc="-5" dirty="0">
                <a:latin typeface="Comic Sans MS" pitchFamily="66" charset="0"/>
              </a:rPr>
              <a:t>Α</a:t>
            </a:r>
            <a:r>
              <a:rPr sz="3200" b="1" spc="-70" dirty="0">
                <a:latin typeface="Comic Sans MS" pitchFamily="66" charset="0"/>
              </a:rPr>
              <a:t>Σ</a:t>
            </a:r>
            <a:r>
              <a:rPr sz="3200" b="1" dirty="0">
                <a:latin typeface="Comic Sans MS" pitchFamily="66" charset="0"/>
              </a:rPr>
              <a:t>Μ</a:t>
            </a:r>
            <a:r>
              <a:rPr sz="3200" b="1" spc="-5" dirty="0">
                <a:latin typeface="Comic Sans MS" pitchFamily="66" charset="0"/>
              </a:rPr>
              <a:t>Ο</a:t>
            </a:r>
            <a:r>
              <a:rPr sz="3200" b="1" dirty="0">
                <a:latin typeface="Comic Sans MS" pitchFamily="66" charset="0"/>
              </a:rPr>
              <a:t>Ι</a:t>
            </a:r>
          </a:p>
        </p:txBody>
      </p:sp>
      <p:sp>
        <p:nvSpPr>
          <p:cNvPr id="9" name="object 9"/>
          <p:cNvSpPr/>
          <p:nvPr/>
        </p:nvSpPr>
        <p:spPr>
          <a:xfrm>
            <a:off x="774067" y="3777995"/>
            <a:ext cx="9143987" cy="3427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105784" y="1568450"/>
            <a:ext cx="9193916" cy="56752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/>
            <a:r>
              <a:rPr lang="el-GR" sz="2800" dirty="0" smtClean="0">
                <a:latin typeface="Comic Sans MS"/>
                <a:cs typeface="Comic Sans MS"/>
              </a:rPr>
              <a:t>Μετρούν τη συνολική αξία της παραγωγής σε μια οικονομία και δείχνουν:</a:t>
            </a:r>
          </a:p>
          <a:p>
            <a:pPr marL="287020" marR="5080"/>
            <a:endParaRPr lang="el-GR" sz="2800" dirty="0" smtClean="0">
              <a:latin typeface="Comic Sans MS"/>
              <a:cs typeface="Comic Sans MS"/>
            </a:endParaRPr>
          </a:p>
          <a:p>
            <a:pPr marL="287020" marR="5080">
              <a:lnSpc>
                <a:spcPct val="146500"/>
              </a:lnSpc>
              <a:buFont typeface="Wingdings" pitchFamily="2" charset="2"/>
              <a:buChar char="Ø"/>
            </a:pPr>
            <a:r>
              <a:rPr lang="el-GR" sz="2800" dirty="0" smtClean="0">
                <a:latin typeface="Comic Sans MS"/>
                <a:cs typeface="Comic Sans MS"/>
              </a:rPr>
              <a:t>Τη συνολική εικόνα λειτουργίας μιας οικονομίας. </a:t>
            </a:r>
          </a:p>
          <a:p>
            <a:pPr marL="287020" marR="5080">
              <a:lnSpc>
                <a:spcPct val="146500"/>
              </a:lnSpc>
              <a:buFont typeface="Wingdings" pitchFamily="2" charset="2"/>
              <a:buChar char="Ø"/>
            </a:pPr>
            <a:endParaRPr lang="el-GR" sz="2800" dirty="0" smtClean="0">
              <a:latin typeface="Comic Sans MS"/>
              <a:cs typeface="Comic Sans MS"/>
            </a:endParaRPr>
          </a:p>
          <a:p>
            <a:pPr marL="287020" marR="5080">
              <a:buFont typeface="Wingdings" pitchFamily="2" charset="2"/>
              <a:buChar char="Ø"/>
            </a:pPr>
            <a:r>
              <a:rPr lang="el-GR" sz="2800" dirty="0" smtClean="0">
                <a:latin typeface="Comic Sans MS"/>
                <a:cs typeface="Comic Sans MS"/>
              </a:rPr>
              <a:t>Την προέλευση του παραγόμενου προϊόντος σε κάθε τομέα της οικονομίας (αγροτικό , τουριστικό, βιομηχανικό κτλ) σε κάθε γεωγραφική περιοχή της οικονομίας στο δημόσιο και τον ιδιωτικό τομέα</a:t>
            </a:r>
          </a:p>
          <a:p>
            <a:pPr marL="287020" marR="5080"/>
            <a:endParaRPr lang="el-GR" sz="2800" dirty="0" smtClean="0">
              <a:latin typeface="Comic Sans MS"/>
              <a:cs typeface="Comic Sans MS"/>
            </a:endParaRPr>
          </a:p>
          <a:p>
            <a:pPr marL="287020" marR="5080">
              <a:buFont typeface="Wingdings" pitchFamily="2" charset="2"/>
              <a:buChar char="Ø"/>
            </a:pPr>
            <a:r>
              <a:rPr lang="el-GR" sz="2800" dirty="0" smtClean="0">
                <a:latin typeface="Comic Sans MS"/>
                <a:cs typeface="Comic Sans MS"/>
              </a:rPr>
              <a:t>Την κατανομή του παραγόμενου προϊόντος ανά κλάδο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l-GR" sz="2800" dirty="0" smtClean="0">
                <a:latin typeface="Comic Sans MS"/>
                <a:cs typeface="Comic Sans MS"/>
              </a:rPr>
              <a:t> ( δημόσιος, ιδιωτικός, εγχώριος, αλλοδαπής κτλ) 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:Εισαγωγή – βασικές έννοιες, 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C461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D976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D97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3700" y="687984"/>
            <a:ext cx="98298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Comic Sans MS" pitchFamily="66" charset="0"/>
              </a:rPr>
              <a:t>Ε</a:t>
            </a:r>
            <a:r>
              <a:rPr sz="3200" b="1" dirty="0">
                <a:latin typeface="Comic Sans MS" pitchFamily="66" charset="0"/>
              </a:rPr>
              <a:t>Θ</a:t>
            </a:r>
            <a:r>
              <a:rPr sz="3200" b="1" spc="40" dirty="0">
                <a:latin typeface="Comic Sans MS" pitchFamily="66" charset="0"/>
              </a:rPr>
              <a:t>Ν</a:t>
            </a:r>
            <a:r>
              <a:rPr sz="3200" b="1" dirty="0">
                <a:latin typeface="Comic Sans MS" pitchFamily="66" charset="0"/>
              </a:rPr>
              <a:t>Ι</a:t>
            </a:r>
            <a:r>
              <a:rPr sz="3200" b="1" spc="-5" dirty="0">
                <a:latin typeface="Comic Sans MS" pitchFamily="66" charset="0"/>
              </a:rPr>
              <a:t>Κ</a:t>
            </a:r>
            <a:r>
              <a:rPr sz="3200" b="1" dirty="0">
                <a:latin typeface="Comic Sans MS" pitchFamily="66" charset="0"/>
              </a:rPr>
              <a:t>ΟΙ</a:t>
            </a:r>
            <a:r>
              <a:rPr sz="3200" b="1" spc="390" dirty="0">
                <a:latin typeface="Comic Sans MS" pitchFamily="66" charset="0"/>
              </a:rPr>
              <a:t> </a:t>
            </a:r>
            <a:r>
              <a:rPr sz="3200" b="1" spc="-10" dirty="0">
                <a:latin typeface="Comic Sans MS" pitchFamily="66" charset="0"/>
              </a:rPr>
              <a:t>Λ</a:t>
            </a:r>
            <a:r>
              <a:rPr sz="3200" b="1" dirty="0">
                <a:latin typeface="Comic Sans MS" pitchFamily="66" charset="0"/>
              </a:rPr>
              <a:t>Ο</a:t>
            </a:r>
            <a:r>
              <a:rPr sz="3200" b="1" spc="-200" dirty="0">
                <a:latin typeface="Comic Sans MS" pitchFamily="66" charset="0"/>
              </a:rPr>
              <a:t>Γ</a:t>
            </a:r>
            <a:r>
              <a:rPr sz="3200" b="1" dirty="0">
                <a:latin typeface="Comic Sans MS" pitchFamily="66" charset="0"/>
              </a:rPr>
              <a:t>Α</a:t>
            </a:r>
            <a:r>
              <a:rPr sz="3200" b="1" spc="30" dirty="0">
                <a:latin typeface="Comic Sans MS" pitchFamily="66" charset="0"/>
              </a:rPr>
              <a:t>Ρ</a:t>
            </a:r>
            <a:r>
              <a:rPr sz="3200" b="1" dirty="0">
                <a:latin typeface="Comic Sans MS" pitchFamily="66" charset="0"/>
              </a:rPr>
              <a:t>ΙΑ</a:t>
            </a:r>
            <a:r>
              <a:rPr sz="3200" b="1" spc="-70" dirty="0">
                <a:latin typeface="Comic Sans MS" pitchFamily="66" charset="0"/>
              </a:rPr>
              <a:t>Σ</a:t>
            </a:r>
            <a:r>
              <a:rPr sz="3200" b="1" spc="-5" dirty="0">
                <a:latin typeface="Comic Sans MS" pitchFamily="66" charset="0"/>
              </a:rPr>
              <a:t>Μ</a:t>
            </a:r>
            <a:r>
              <a:rPr sz="3200" b="1" dirty="0">
                <a:latin typeface="Comic Sans MS" pitchFamily="66" charset="0"/>
              </a:rPr>
              <a:t>ΟΙ</a:t>
            </a:r>
            <a:r>
              <a:rPr sz="3200" b="1" spc="400" dirty="0">
                <a:latin typeface="Comic Sans MS" pitchFamily="66" charset="0"/>
              </a:rPr>
              <a:t>:</a:t>
            </a:r>
            <a:r>
              <a:rPr sz="3200" b="1" spc="395" dirty="0">
                <a:latin typeface="Comic Sans MS" pitchFamily="66" charset="0"/>
              </a:rPr>
              <a:t> </a:t>
            </a:r>
            <a:r>
              <a:rPr sz="3200" b="1" spc="-5" dirty="0">
                <a:latin typeface="Comic Sans MS" pitchFamily="66" charset="0"/>
              </a:rPr>
              <a:t>Χ</a:t>
            </a:r>
            <a:r>
              <a:rPr sz="3200" b="1" dirty="0">
                <a:latin typeface="Comic Sans MS" pitchFamily="66" charset="0"/>
              </a:rPr>
              <a:t>Α</a:t>
            </a:r>
            <a:r>
              <a:rPr sz="3200" b="1" spc="30" dirty="0">
                <a:latin typeface="Comic Sans MS" pitchFamily="66" charset="0"/>
              </a:rPr>
              <a:t>Ρ</a:t>
            </a:r>
            <a:r>
              <a:rPr sz="3200" b="1" dirty="0">
                <a:latin typeface="Comic Sans MS" pitchFamily="66" charset="0"/>
              </a:rPr>
              <a:t>Α</a:t>
            </a:r>
            <a:r>
              <a:rPr sz="3200" b="1" spc="-5" dirty="0">
                <a:latin typeface="Comic Sans MS" pitchFamily="66" charset="0"/>
              </a:rPr>
              <a:t>Κ</a:t>
            </a:r>
            <a:r>
              <a:rPr sz="3200" b="1" spc="45" dirty="0">
                <a:latin typeface="Comic Sans MS" pitchFamily="66" charset="0"/>
              </a:rPr>
              <a:t>Τ</a:t>
            </a:r>
            <a:r>
              <a:rPr sz="3200" b="1" spc="-5" dirty="0">
                <a:latin typeface="Comic Sans MS" pitchFamily="66" charset="0"/>
              </a:rPr>
              <a:t>Η</a:t>
            </a:r>
            <a:r>
              <a:rPr sz="3200" b="1" spc="30" dirty="0">
                <a:latin typeface="Comic Sans MS" pitchFamily="66" charset="0"/>
              </a:rPr>
              <a:t>Ρ</a:t>
            </a:r>
            <a:r>
              <a:rPr sz="3200" b="1" dirty="0">
                <a:latin typeface="Comic Sans MS" pitchFamily="66" charset="0"/>
              </a:rPr>
              <a:t>Ι</a:t>
            </a:r>
            <a:r>
              <a:rPr sz="3200" b="1" spc="-70" dirty="0">
                <a:latin typeface="Comic Sans MS" pitchFamily="66" charset="0"/>
              </a:rPr>
              <a:t>Σ</a:t>
            </a:r>
            <a:r>
              <a:rPr sz="3200" b="1" spc="45" dirty="0">
                <a:latin typeface="Comic Sans MS" pitchFamily="66" charset="0"/>
              </a:rPr>
              <a:t>Τ</a:t>
            </a:r>
            <a:r>
              <a:rPr sz="3200" b="1" dirty="0">
                <a:latin typeface="Comic Sans MS" pitchFamily="66" charset="0"/>
              </a:rPr>
              <a:t>Ι</a:t>
            </a:r>
            <a:r>
              <a:rPr sz="3200" b="1" spc="-5" dirty="0">
                <a:latin typeface="Comic Sans MS" pitchFamily="66" charset="0"/>
              </a:rPr>
              <a:t>Κ</a:t>
            </a:r>
            <a:r>
              <a:rPr sz="3200" b="1" dirty="0">
                <a:latin typeface="Comic Sans MS" pitchFamily="66" charset="0"/>
              </a:rPr>
              <a:t>Α</a:t>
            </a:r>
          </a:p>
        </p:txBody>
      </p:sp>
      <p:sp>
        <p:nvSpPr>
          <p:cNvPr id="8" name="object 8"/>
          <p:cNvSpPr/>
          <p:nvPr/>
        </p:nvSpPr>
        <p:spPr>
          <a:xfrm>
            <a:off x="774067" y="3777995"/>
            <a:ext cx="9143987" cy="3427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546100" y="1500631"/>
            <a:ext cx="9677400" cy="5298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buFont typeface="Wingdings" pitchFamily="2" charset="2"/>
              <a:buChar char="Ø"/>
            </a:pPr>
            <a:r>
              <a:rPr sz="2800" dirty="0" smtClean="0">
                <a:latin typeface="Comic Sans MS"/>
                <a:cs typeface="Comic Sans MS"/>
              </a:rPr>
              <a:t>Ε</a:t>
            </a:r>
            <a:r>
              <a:rPr sz="2800" spc="-10" dirty="0" smtClean="0">
                <a:latin typeface="Comic Sans MS"/>
                <a:cs typeface="Comic Sans MS"/>
              </a:rPr>
              <a:t>π</a:t>
            </a:r>
            <a:r>
              <a:rPr sz="2800" dirty="0" smtClean="0">
                <a:latin typeface="Comic Sans MS"/>
                <a:cs typeface="Comic Sans MS"/>
              </a:rPr>
              <a:t>ι</a:t>
            </a:r>
            <a:r>
              <a:rPr sz="2800" spc="-5" dirty="0" smtClean="0">
                <a:latin typeface="Comic Sans MS"/>
                <a:cs typeface="Comic Sans MS"/>
              </a:rPr>
              <a:t>τ</a:t>
            </a:r>
            <a:r>
              <a:rPr sz="2800" dirty="0" smtClean="0">
                <a:latin typeface="Comic Sans MS"/>
                <a:cs typeface="Comic Sans MS"/>
              </a:rPr>
              <a:t>ρέ</a:t>
            </a:r>
            <a:r>
              <a:rPr sz="2800" spc="-10" dirty="0" smtClean="0">
                <a:latin typeface="Comic Sans MS"/>
                <a:cs typeface="Comic Sans MS"/>
              </a:rPr>
              <a:t>π</a:t>
            </a:r>
            <a:r>
              <a:rPr sz="2800" spc="5" dirty="0" smtClean="0">
                <a:latin typeface="Comic Sans MS"/>
                <a:cs typeface="Comic Sans MS"/>
              </a:rPr>
              <a:t>ο</a:t>
            </a:r>
            <a:r>
              <a:rPr sz="2800" spc="-10" dirty="0" smtClean="0">
                <a:latin typeface="Comic Sans MS"/>
                <a:cs typeface="Comic Sans MS"/>
              </a:rPr>
              <a:t>υ</a:t>
            </a:r>
            <a:r>
              <a:rPr sz="2800" spc="-5" dirty="0" smtClean="0">
                <a:latin typeface="Comic Sans MS"/>
                <a:cs typeface="Comic Sans MS"/>
              </a:rPr>
              <a:t>ν</a:t>
            </a:r>
            <a:r>
              <a:rPr sz="2400" dirty="0" smtClean="0">
                <a:latin typeface="Comic Sans MS"/>
                <a:cs typeface="Comic Sans MS"/>
              </a:rPr>
              <a:t>   </a:t>
            </a:r>
            <a:r>
              <a:rPr sz="2400" spc="-80" dirty="0" smtClean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τη</a:t>
            </a:r>
            <a:r>
              <a:rPr sz="2400" dirty="0">
                <a:latin typeface="Comic Sans MS"/>
                <a:cs typeface="Comic Sans MS"/>
              </a:rPr>
              <a:t>   </a:t>
            </a:r>
            <a:r>
              <a:rPr sz="2400" spc="-7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µ</a:t>
            </a:r>
            <a:r>
              <a:rPr sz="2400" dirty="0">
                <a:latin typeface="Comic Sans MS"/>
                <a:cs typeface="Comic Sans MS"/>
              </a:rPr>
              <a:t>έ</a:t>
            </a:r>
            <a:r>
              <a:rPr sz="2400" spc="-5" dirty="0">
                <a:latin typeface="Comic Sans MS"/>
                <a:cs typeface="Comic Sans MS"/>
              </a:rPr>
              <a:t>τ</a:t>
            </a:r>
            <a:r>
              <a:rPr sz="2400" dirty="0">
                <a:latin typeface="Comic Sans MS"/>
                <a:cs typeface="Comic Sans MS"/>
              </a:rPr>
              <a:t>ρ</a:t>
            </a:r>
            <a:r>
              <a:rPr sz="2400" spc="-10" dirty="0">
                <a:latin typeface="Comic Sans MS"/>
                <a:cs typeface="Comic Sans MS"/>
              </a:rPr>
              <a:t>η</a:t>
            </a:r>
            <a:r>
              <a:rPr sz="2400" dirty="0">
                <a:latin typeface="Comic Sans MS"/>
                <a:cs typeface="Comic Sans MS"/>
              </a:rPr>
              <a:t>σ</a:t>
            </a:r>
            <a:r>
              <a:rPr sz="2400" spc="-5" dirty="0">
                <a:latin typeface="Comic Sans MS"/>
                <a:cs typeface="Comic Sans MS"/>
              </a:rPr>
              <a:t>η</a:t>
            </a:r>
            <a:r>
              <a:rPr sz="2400" dirty="0">
                <a:latin typeface="Comic Sans MS"/>
                <a:cs typeface="Comic Sans MS"/>
              </a:rPr>
              <a:t>   </a:t>
            </a:r>
            <a:r>
              <a:rPr sz="2400" spc="-9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τ</a:t>
            </a:r>
            <a:r>
              <a:rPr sz="2400" dirty="0">
                <a:latin typeface="Comic Sans MS"/>
                <a:cs typeface="Comic Sans MS"/>
              </a:rPr>
              <a:t>ο</a:t>
            </a:r>
            <a:r>
              <a:rPr sz="2400" spc="-5" dirty="0">
                <a:latin typeface="Comic Sans MS"/>
                <a:cs typeface="Comic Sans MS"/>
              </a:rPr>
              <a:t>υ</a:t>
            </a:r>
            <a:r>
              <a:rPr sz="2400" dirty="0">
                <a:latin typeface="Comic Sans MS"/>
                <a:cs typeface="Comic Sans MS"/>
              </a:rPr>
              <a:t>   </a:t>
            </a:r>
            <a:r>
              <a:rPr sz="2400" spc="-7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ε</a:t>
            </a:r>
            <a:r>
              <a:rPr sz="2400" spc="-10" dirty="0">
                <a:latin typeface="Comic Sans MS"/>
                <a:cs typeface="Comic Sans MS"/>
              </a:rPr>
              <a:t>π</a:t>
            </a:r>
            <a:r>
              <a:rPr sz="2400" dirty="0">
                <a:latin typeface="Comic Sans MS"/>
                <a:cs typeface="Comic Sans MS"/>
              </a:rPr>
              <a:t>ι</a:t>
            </a:r>
            <a:r>
              <a:rPr sz="2400" spc="-10" dirty="0">
                <a:latin typeface="Comic Sans MS"/>
                <a:cs typeface="Comic Sans MS"/>
              </a:rPr>
              <a:t>π</a:t>
            </a:r>
            <a:r>
              <a:rPr sz="2400" dirty="0">
                <a:latin typeface="Comic Sans MS"/>
                <a:cs typeface="Comic Sans MS"/>
              </a:rPr>
              <a:t>έδο</a:t>
            </a:r>
            <a:r>
              <a:rPr sz="2400" spc="-5" dirty="0">
                <a:latin typeface="Comic Sans MS"/>
                <a:cs typeface="Comic Sans MS"/>
              </a:rPr>
              <a:t>υ</a:t>
            </a:r>
            <a:r>
              <a:rPr sz="2400" dirty="0">
                <a:latin typeface="Comic Sans MS"/>
                <a:cs typeface="Comic Sans MS"/>
              </a:rPr>
              <a:t>   </a:t>
            </a:r>
            <a:r>
              <a:rPr sz="2400" spc="-6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τ</a:t>
            </a:r>
            <a:r>
              <a:rPr sz="2400" spc="-10" dirty="0">
                <a:latin typeface="Comic Sans MS"/>
                <a:cs typeface="Comic Sans MS"/>
              </a:rPr>
              <a:t>η</a:t>
            </a:r>
            <a:r>
              <a:rPr sz="2400" spc="-5" dirty="0">
                <a:latin typeface="Comic Sans MS"/>
                <a:cs typeface="Comic Sans MS"/>
              </a:rPr>
              <a:t>ς </a:t>
            </a:r>
            <a:r>
              <a:rPr sz="2400" spc="-10" dirty="0">
                <a:latin typeface="Comic Sans MS"/>
                <a:cs typeface="Comic Sans MS"/>
              </a:rPr>
              <a:t>πα</a:t>
            </a:r>
            <a:r>
              <a:rPr sz="2400" dirty="0">
                <a:latin typeface="Comic Sans MS"/>
                <a:cs typeface="Comic Sans MS"/>
              </a:rPr>
              <a:t>ρ</a:t>
            </a:r>
            <a:r>
              <a:rPr sz="2400" spc="-10" dirty="0">
                <a:latin typeface="Comic Sans MS"/>
                <a:cs typeface="Comic Sans MS"/>
              </a:rPr>
              <a:t>αγ</a:t>
            </a:r>
            <a:r>
              <a:rPr sz="2400" dirty="0">
                <a:latin typeface="Comic Sans MS"/>
                <a:cs typeface="Comic Sans MS"/>
              </a:rPr>
              <a:t>ωγ</a:t>
            </a:r>
            <a:r>
              <a:rPr sz="2400" spc="-10" dirty="0">
                <a:latin typeface="Comic Sans MS"/>
                <a:cs typeface="Comic Sans MS"/>
              </a:rPr>
              <a:t>ή</a:t>
            </a:r>
            <a:r>
              <a:rPr sz="2400" spc="-5" dirty="0">
                <a:latin typeface="Comic Sans MS"/>
                <a:cs typeface="Comic Sans MS"/>
              </a:rPr>
              <a:t>ς</a:t>
            </a:r>
            <a:r>
              <a:rPr sz="2400" spc="36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κ</a:t>
            </a:r>
            <a:r>
              <a:rPr sz="2400" spc="-10" dirty="0">
                <a:latin typeface="Comic Sans MS"/>
                <a:cs typeface="Comic Sans MS"/>
              </a:rPr>
              <a:t>α</a:t>
            </a:r>
            <a:r>
              <a:rPr sz="2400" spc="-5" dirty="0">
                <a:latin typeface="Comic Sans MS"/>
                <a:cs typeface="Comic Sans MS"/>
              </a:rPr>
              <a:t>ι</a:t>
            </a:r>
            <a:r>
              <a:rPr sz="2400" spc="35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τ</a:t>
            </a:r>
            <a:r>
              <a:rPr sz="2400" spc="-20" dirty="0">
                <a:latin typeface="Comic Sans MS"/>
                <a:cs typeface="Comic Sans MS"/>
              </a:rPr>
              <a:t>η</a:t>
            </a:r>
            <a:r>
              <a:rPr sz="2400" spc="-5" dirty="0">
                <a:latin typeface="Comic Sans MS"/>
                <a:cs typeface="Comic Sans MS"/>
              </a:rPr>
              <a:t>ν</a:t>
            </a:r>
            <a:r>
              <a:rPr sz="2400" spc="35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ανάλυ</a:t>
            </a:r>
            <a:r>
              <a:rPr sz="2400" spc="5" dirty="0">
                <a:latin typeface="Comic Sans MS"/>
                <a:cs typeface="Comic Sans MS"/>
              </a:rPr>
              <a:t>σ</a:t>
            </a:r>
            <a:r>
              <a:rPr sz="2400" spc="-5" dirty="0">
                <a:latin typeface="Comic Sans MS"/>
                <a:cs typeface="Comic Sans MS"/>
              </a:rPr>
              <a:t>η</a:t>
            </a:r>
            <a:r>
              <a:rPr sz="2400" spc="36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τ</a:t>
            </a:r>
            <a:r>
              <a:rPr sz="2400" spc="-10" dirty="0">
                <a:latin typeface="Comic Sans MS"/>
                <a:cs typeface="Comic Sans MS"/>
              </a:rPr>
              <a:t>ω</a:t>
            </a:r>
            <a:r>
              <a:rPr sz="2400" spc="-5" dirty="0">
                <a:latin typeface="Comic Sans MS"/>
                <a:cs typeface="Comic Sans MS"/>
              </a:rPr>
              <a:t>ν</a:t>
            </a:r>
            <a:r>
              <a:rPr sz="2400" spc="35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πα</a:t>
            </a:r>
            <a:r>
              <a:rPr sz="2400" dirty="0">
                <a:latin typeface="Comic Sans MS"/>
                <a:cs typeface="Comic Sans MS"/>
              </a:rPr>
              <a:t>ρ</a:t>
            </a:r>
            <a:r>
              <a:rPr sz="2400" spc="-10" dirty="0">
                <a:latin typeface="Comic Sans MS"/>
                <a:cs typeface="Comic Sans MS"/>
              </a:rPr>
              <a:t>αγ</a:t>
            </a:r>
            <a:r>
              <a:rPr sz="2400" dirty="0">
                <a:latin typeface="Comic Sans MS"/>
                <a:cs typeface="Comic Sans MS"/>
              </a:rPr>
              <a:t>ό</a:t>
            </a:r>
            <a:r>
              <a:rPr sz="2400" spc="-10" dirty="0">
                <a:latin typeface="Comic Sans MS"/>
                <a:cs typeface="Comic Sans MS"/>
              </a:rPr>
              <a:t>ν</a:t>
            </a:r>
            <a:r>
              <a:rPr sz="2400" spc="-5" dirty="0">
                <a:latin typeface="Comic Sans MS"/>
                <a:cs typeface="Comic Sans MS"/>
              </a:rPr>
              <a:t>τ</a:t>
            </a:r>
            <a:r>
              <a:rPr sz="2400" dirty="0">
                <a:latin typeface="Comic Sans MS"/>
                <a:cs typeface="Comic Sans MS"/>
              </a:rPr>
              <a:t>ω</a:t>
            </a:r>
            <a:r>
              <a:rPr sz="2400" spc="-5" dirty="0">
                <a:latin typeface="Comic Sans MS"/>
                <a:cs typeface="Comic Sans MS"/>
              </a:rPr>
              <a:t>ν</a:t>
            </a:r>
            <a:r>
              <a:rPr sz="2400" spc="37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π</a:t>
            </a:r>
            <a:r>
              <a:rPr sz="2400" dirty="0">
                <a:latin typeface="Comic Sans MS"/>
                <a:cs typeface="Comic Sans MS"/>
              </a:rPr>
              <a:t>ο</a:t>
            </a:r>
            <a:r>
              <a:rPr sz="2400" spc="-5" dirty="0">
                <a:latin typeface="Comic Sans MS"/>
                <a:cs typeface="Comic Sans MS"/>
              </a:rPr>
              <a:t>υ </a:t>
            </a:r>
            <a:r>
              <a:rPr sz="2400" dirty="0">
                <a:latin typeface="Comic Sans MS"/>
                <a:cs typeface="Comic Sans MS"/>
              </a:rPr>
              <a:t>σ</a:t>
            </a:r>
            <a:r>
              <a:rPr sz="2400" spc="-10" dirty="0">
                <a:latin typeface="Comic Sans MS"/>
                <a:cs typeface="Comic Sans MS"/>
              </a:rPr>
              <a:t>υµ</a:t>
            </a:r>
            <a:r>
              <a:rPr sz="2400" spc="-5" dirty="0">
                <a:latin typeface="Comic Sans MS"/>
                <a:cs typeface="Comic Sans MS"/>
              </a:rPr>
              <a:t>β</a:t>
            </a:r>
            <a:r>
              <a:rPr sz="2400" spc="-10" dirty="0">
                <a:latin typeface="Comic Sans MS"/>
                <a:cs typeface="Comic Sans MS"/>
              </a:rPr>
              <a:t>άλ</a:t>
            </a:r>
            <a:r>
              <a:rPr sz="2400" dirty="0">
                <a:latin typeface="Comic Sans MS"/>
                <a:cs typeface="Comic Sans MS"/>
              </a:rPr>
              <a:t>ο</a:t>
            </a:r>
            <a:r>
              <a:rPr sz="2400" spc="-10" dirty="0">
                <a:latin typeface="Comic Sans MS"/>
                <a:cs typeface="Comic Sans MS"/>
              </a:rPr>
              <a:t>υ</a:t>
            </a:r>
            <a:r>
              <a:rPr sz="2400" spc="-5" dirty="0">
                <a:latin typeface="Comic Sans MS"/>
                <a:cs typeface="Comic Sans MS"/>
              </a:rPr>
              <a:t>ν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σ</a:t>
            </a:r>
            <a:r>
              <a:rPr sz="2400" spc="-5" dirty="0">
                <a:latin typeface="Comic Sans MS"/>
                <a:cs typeface="Comic Sans MS"/>
              </a:rPr>
              <a:t>ε </a:t>
            </a:r>
            <a:r>
              <a:rPr sz="2400" spc="-10" dirty="0" smtClean="0">
                <a:latin typeface="Comic Sans MS"/>
                <a:cs typeface="Comic Sans MS"/>
              </a:rPr>
              <a:t>αυ</a:t>
            </a:r>
            <a:r>
              <a:rPr sz="2400" spc="-5" dirty="0" smtClean="0">
                <a:latin typeface="Comic Sans MS"/>
                <a:cs typeface="Comic Sans MS"/>
              </a:rPr>
              <a:t>τή</a:t>
            </a:r>
            <a:r>
              <a:rPr lang="el-GR" sz="2400" spc="-5" dirty="0" smtClean="0">
                <a:latin typeface="Comic Sans MS"/>
                <a:cs typeface="Comic Sans MS"/>
              </a:rPr>
              <a:t>.</a:t>
            </a:r>
          </a:p>
          <a:p>
            <a:pPr marL="287020" marR="5080" indent="-274320">
              <a:lnSpc>
                <a:spcPct val="100000"/>
              </a:lnSpc>
              <a:buFont typeface="Wingdings" pitchFamily="2" charset="2"/>
              <a:buChar char="Ø"/>
            </a:pPr>
            <a:endParaRPr sz="2400" dirty="0">
              <a:latin typeface="Comic Sans MS"/>
              <a:cs typeface="Comic Sans MS"/>
            </a:endParaRPr>
          </a:p>
          <a:p>
            <a:pPr marL="287020" marR="6985" indent="-274320">
              <a:lnSpc>
                <a:spcPct val="100000"/>
              </a:lnSpc>
              <a:buFont typeface="Wingdings" pitchFamily="2" charset="2"/>
              <a:buChar char="Ø"/>
            </a:pPr>
            <a:r>
              <a:rPr sz="2400" spc="-10" dirty="0" smtClean="0">
                <a:latin typeface="Comic Sans MS"/>
                <a:cs typeface="Comic Sans MS"/>
              </a:rPr>
              <a:t>Συγ</a:t>
            </a:r>
            <a:r>
              <a:rPr sz="2400" spc="-5" dirty="0" smtClean="0">
                <a:latin typeface="Comic Sans MS"/>
                <a:cs typeface="Comic Sans MS"/>
              </a:rPr>
              <a:t>κ</a:t>
            </a:r>
            <a:r>
              <a:rPr sz="2400" dirty="0" smtClean="0">
                <a:latin typeface="Comic Sans MS"/>
                <a:cs typeface="Comic Sans MS"/>
              </a:rPr>
              <a:t>ρ</a:t>
            </a:r>
            <a:r>
              <a:rPr sz="2400" spc="-10" dirty="0" smtClean="0">
                <a:latin typeface="Comic Sans MS"/>
                <a:cs typeface="Comic Sans MS"/>
              </a:rPr>
              <a:t>ίν</a:t>
            </a:r>
            <a:r>
              <a:rPr sz="2400" spc="5" dirty="0" smtClean="0">
                <a:latin typeface="Comic Sans MS"/>
                <a:cs typeface="Comic Sans MS"/>
              </a:rPr>
              <a:t>ο</a:t>
            </a:r>
            <a:r>
              <a:rPr sz="2400" spc="-10" dirty="0" smtClean="0">
                <a:latin typeface="Comic Sans MS"/>
                <a:cs typeface="Comic Sans MS"/>
              </a:rPr>
              <a:t>υ</a:t>
            </a:r>
            <a:r>
              <a:rPr sz="2400" spc="-5" dirty="0" smtClean="0">
                <a:latin typeface="Comic Sans MS"/>
                <a:cs typeface="Comic Sans MS"/>
              </a:rPr>
              <a:t>ν</a:t>
            </a:r>
            <a:r>
              <a:rPr sz="2400" dirty="0" smtClean="0">
                <a:latin typeface="Comic Sans MS"/>
                <a:cs typeface="Comic Sans MS"/>
              </a:rPr>
              <a:t> </a:t>
            </a:r>
            <a:r>
              <a:rPr sz="2400" spc="370" dirty="0" smtClean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τη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375" dirty="0">
                <a:latin typeface="Comic Sans MS"/>
                <a:cs typeface="Comic Sans MS"/>
              </a:rPr>
              <a:t> </a:t>
            </a:r>
            <a:r>
              <a:rPr sz="2400" spc="5" dirty="0">
                <a:latin typeface="Comic Sans MS"/>
                <a:cs typeface="Comic Sans MS"/>
              </a:rPr>
              <a:t>σ</a:t>
            </a:r>
            <a:r>
              <a:rPr sz="2400" spc="-10" dirty="0">
                <a:latin typeface="Comic Sans MS"/>
                <a:cs typeface="Comic Sans MS"/>
              </a:rPr>
              <a:t>υµπ</a:t>
            </a:r>
            <a:r>
              <a:rPr sz="2400" dirty="0">
                <a:latin typeface="Comic Sans MS"/>
                <a:cs typeface="Comic Sans MS"/>
              </a:rPr>
              <a:t>ερ</a:t>
            </a:r>
            <a:r>
              <a:rPr sz="2400" spc="-10" dirty="0">
                <a:latin typeface="Comic Sans MS"/>
                <a:cs typeface="Comic Sans MS"/>
              </a:rPr>
              <a:t>ιφ</a:t>
            </a:r>
            <a:r>
              <a:rPr sz="2400" spc="5" dirty="0">
                <a:latin typeface="Comic Sans MS"/>
                <a:cs typeface="Comic Sans MS"/>
              </a:rPr>
              <a:t>ο</a:t>
            </a:r>
            <a:r>
              <a:rPr sz="2400" dirty="0">
                <a:latin typeface="Comic Sans MS"/>
                <a:cs typeface="Comic Sans MS"/>
              </a:rPr>
              <a:t>ρ</a:t>
            </a:r>
            <a:r>
              <a:rPr sz="2400" spc="-5" dirty="0">
                <a:latin typeface="Comic Sans MS"/>
                <a:cs typeface="Comic Sans MS"/>
              </a:rPr>
              <a:t>ά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37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τ</a:t>
            </a:r>
            <a:r>
              <a:rPr sz="2400" spc="-10" dirty="0">
                <a:latin typeface="Comic Sans MS"/>
                <a:cs typeface="Comic Sans MS"/>
              </a:rPr>
              <a:t>η</a:t>
            </a:r>
            <a:r>
              <a:rPr sz="2400" spc="-5" dirty="0">
                <a:latin typeface="Comic Sans MS"/>
                <a:cs typeface="Comic Sans MS"/>
              </a:rPr>
              <a:t>ς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38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ο</a:t>
            </a:r>
            <a:r>
              <a:rPr sz="2400" spc="-10" dirty="0">
                <a:latin typeface="Comic Sans MS"/>
                <a:cs typeface="Comic Sans MS"/>
              </a:rPr>
              <a:t>ι</a:t>
            </a:r>
            <a:r>
              <a:rPr sz="2400" spc="-5" dirty="0">
                <a:latin typeface="Comic Sans MS"/>
                <a:cs typeface="Comic Sans MS"/>
              </a:rPr>
              <a:t>κ</a:t>
            </a:r>
            <a:r>
              <a:rPr sz="2400" dirty="0">
                <a:latin typeface="Comic Sans MS"/>
                <a:cs typeface="Comic Sans MS"/>
              </a:rPr>
              <a:t>ο</a:t>
            </a:r>
            <a:r>
              <a:rPr sz="2400" spc="-10" dirty="0">
                <a:latin typeface="Comic Sans MS"/>
                <a:cs typeface="Comic Sans MS"/>
              </a:rPr>
              <a:t>ν</a:t>
            </a:r>
            <a:r>
              <a:rPr sz="2400" dirty="0">
                <a:latin typeface="Comic Sans MS"/>
                <a:cs typeface="Comic Sans MS"/>
              </a:rPr>
              <a:t>ο</a:t>
            </a:r>
            <a:r>
              <a:rPr sz="2400" spc="-10" dirty="0">
                <a:latin typeface="Comic Sans MS"/>
                <a:cs typeface="Comic Sans MS"/>
              </a:rPr>
              <a:t>µί</a:t>
            </a:r>
            <a:r>
              <a:rPr sz="2400" spc="0" dirty="0">
                <a:latin typeface="Comic Sans MS"/>
                <a:cs typeface="Comic Sans MS"/>
              </a:rPr>
              <a:t>α</a:t>
            </a:r>
            <a:r>
              <a:rPr sz="2400" spc="-5" dirty="0">
                <a:latin typeface="Comic Sans MS"/>
                <a:cs typeface="Comic Sans MS"/>
              </a:rPr>
              <a:t>ς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38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σ</a:t>
            </a:r>
            <a:r>
              <a:rPr sz="2400" spc="-5" dirty="0">
                <a:latin typeface="Comic Sans MS"/>
                <a:cs typeface="Comic Sans MS"/>
              </a:rPr>
              <a:t>ε </a:t>
            </a:r>
            <a:r>
              <a:rPr sz="2400" dirty="0">
                <a:latin typeface="Comic Sans MS"/>
                <a:cs typeface="Comic Sans MS"/>
              </a:rPr>
              <a:t>δ</a:t>
            </a:r>
            <a:r>
              <a:rPr sz="2400" spc="-10" dirty="0">
                <a:latin typeface="Comic Sans MS"/>
                <a:cs typeface="Comic Sans MS"/>
              </a:rPr>
              <a:t>ιαφ</a:t>
            </a:r>
            <a:r>
              <a:rPr sz="2400" dirty="0">
                <a:latin typeface="Comic Sans MS"/>
                <a:cs typeface="Comic Sans MS"/>
              </a:rPr>
              <a:t>ορε</a:t>
            </a:r>
            <a:r>
              <a:rPr sz="2400" spc="-5" dirty="0">
                <a:latin typeface="Comic Sans MS"/>
                <a:cs typeface="Comic Sans MS"/>
              </a:rPr>
              <a:t>τ</a:t>
            </a:r>
            <a:r>
              <a:rPr sz="2400" spc="-10" dirty="0">
                <a:latin typeface="Comic Sans MS"/>
                <a:cs typeface="Comic Sans MS"/>
              </a:rPr>
              <a:t>ι</a:t>
            </a:r>
            <a:r>
              <a:rPr sz="2400" spc="-5" dirty="0">
                <a:latin typeface="Comic Sans MS"/>
                <a:cs typeface="Comic Sans MS"/>
              </a:rPr>
              <a:t>κ</a:t>
            </a:r>
            <a:r>
              <a:rPr sz="2400" dirty="0">
                <a:latin typeface="Comic Sans MS"/>
                <a:cs typeface="Comic Sans MS"/>
              </a:rPr>
              <a:t>έ</a:t>
            </a:r>
            <a:r>
              <a:rPr sz="2400" spc="-5" dirty="0">
                <a:latin typeface="Comic Sans MS"/>
                <a:cs typeface="Comic Sans MS"/>
              </a:rPr>
              <a:t>ς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χ</a:t>
            </a:r>
            <a:r>
              <a:rPr sz="2400" dirty="0">
                <a:latin typeface="Comic Sans MS"/>
                <a:cs typeface="Comic Sans MS"/>
              </a:rPr>
              <a:t>ρο</a:t>
            </a:r>
            <a:r>
              <a:rPr sz="2400" spc="-10" dirty="0">
                <a:latin typeface="Comic Sans MS"/>
                <a:cs typeface="Comic Sans MS"/>
              </a:rPr>
              <a:t>νι</a:t>
            </a:r>
            <a:r>
              <a:rPr sz="2400" spc="-5" dirty="0">
                <a:latin typeface="Comic Sans MS"/>
                <a:cs typeface="Comic Sans MS"/>
              </a:rPr>
              <a:t>κ</a:t>
            </a:r>
            <a:r>
              <a:rPr sz="2400" dirty="0">
                <a:latin typeface="Comic Sans MS"/>
                <a:cs typeface="Comic Sans MS"/>
              </a:rPr>
              <a:t>έ</a:t>
            </a:r>
            <a:r>
              <a:rPr sz="2400" spc="-5" dirty="0">
                <a:latin typeface="Comic Sans MS"/>
                <a:cs typeface="Comic Sans MS"/>
              </a:rPr>
              <a:t>ς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π</a:t>
            </a:r>
            <a:r>
              <a:rPr sz="2400" dirty="0" smtClean="0">
                <a:latin typeface="Comic Sans MS"/>
                <a:cs typeface="Comic Sans MS"/>
              </a:rPr>
              <a:t>ερ</a:t>
            </a:r>
            <a:r>
              <a:rPr sz="2400" spc="-10" dirty="0" smtClean="0">
                <a:latin typeface="Comic Sans MS"/>
                <a:cs typeface="Comic Sans MS"/>
              </a:rPr>
              <a:t>ι</a:t>
            </a:r>
            <a:r>
              <a:rPr sz="2400" dirty="0" smtClean="0">
                <a:latin typeface="Comic Sans MS"/>
                <a:cs typeface="Comic Sans MS"/>
              </a:rPr>
              <a:t>όδο</a:t>
            </a:r>
            <a:r>
              <a:rPr sz="2400" spc="-10" dirty="0" smtClean="0">
                <a:latin typeface="Comic Sans MS"/>
                <a:cs typeface="Comic Sans MS"/>
              </a:rPr>
              <a:t>υ</a:t>
            </a:r>
            <a:r>
              <a:rPr sz="2400" spc="-5" dirty="0" smtClean="0">
                <a:latin typeface="Comic Sans MS"/>
                <a:cs typeface="Comic Sans MS"/>
              </a:rPr>
              <a:t>ς</a:t>
            </a:r>
            <a:r>
              <a:rPr lang="el-GR" sz="2400" spc="-5" dirty="0" smtClean="0">
                <a:latin typeface="Comic Sans MS"/>
                <a:cs typeface="Comic Sans MS"/>
              </a:rPr>
              <a:t>.</a:t>
            </a:r>
          </a:p>
          <a:p>
            <a:pPr marL="287020" marR="6985" indent="-274320">
              <a:lnSpc>
                <a:spcPct val="100000"/>
              </a:lnSpc>
              <a:buFont typeface="Wingdings" pitchFamily="2" charset="2"/>
              <a:buChar char="Ø"/>
            </a:pPr>
            <a:endParaRPr sz="2400" dirty="0">
              <a:latin typeface="Comic Sans MS"/>
              <a:cs typeface="Comic Sans MS"/>
            </a:endParaRPr>
          </a:p>
          <a:p>
            <a:pPr marL="287020" marR="5080" indent="-274320">
              <a:lnSpc>
                <a:spcPts val="3360"/>
              </a:lnSpc>
              <a:spcBef>
                <a:spcPts val="110"/>
              </a:spcBef>
              <a:buFont typeface="Wingdings" pitchFamily="2" charset="2"/>
              <a:buChar char="Ø"/>
            </a:pPr>
            <a:r>
              <a:rPr lang="el-GR" sz="2400" spc="165" dirty="0" smtClean="0">
                <a:latin typeface="Comic Sans MS"/>
                <a:cs typeface="Comic Sans MS"/>
              </a:rPr>
              <a:t>Δ</a:t>
            </a:r>
            <a:r>
              <a:rPr sz="2400" dirty="0" smtClean="0">
                <a:latin typeface="Comic Sans MS"/>
                <a:cs typeface="Comic Sans MS"/>
              </a:rPr>
              <a:t>ε</a:t>
            </a:r>
            <a:r>
              <a:rPr sz="2400" spc="-10" dirty="0" smtClean="0">
                <a:latin typeface="Comic Sans MS"/>
                <a:cs typeface="Comic Sans MS"/>
              </a:rPr>
              <a:t>ί</a:t>
            </a:r>
            <a:r>
              <a:rPr sz="2400" spc="-5" dirty="0" smtClean="0">
                <a:latin typeface="Comic Sans MS"/>
                <a:cs typeface="Comic Sans MS"/>
              </a:rPr>
              <a:t>χ</a:t>
            </a:r>
            <a:r>
              <a:rPr sz="2400" spc="-10" dirty="0" smtClean="0">
                <a:latin typeface="Comic Sans MS"/>
                <a:cs typeface="Comic Sans MS"/>
              </a:rPr>
              <a:t>ν</a:t>
            </a:r>
            <a:r>
              <a:rPr sz="2400" dirty="0" smtClean="0">
                <a:latin typeface="Comic Sans MS"/>
                <a:cs typeface="Comic Sans MS"/>
              </a:rPr>
              <a:t>ο</a:t>
            </a:r>
            <a:r>
              <a:rPr sz="2400" spc="-10" dirty="0" smtClean="0">
                <a:latin typeface="Comic Sans MS"/>
                <a:cs typeface="Comic Sans MS"/>
              </a:rPr>
              <a:t>υ</a:t>
            </a:r>
            <a:r>
              <a:rPr sz="2400" spc="-5" dirty="0" smtClean="0">
                <a:latin typeface="Comic Sans MS"/>
                <a:cs typeface="Comic Sans MS"/>
              </a:rPr>
              <a:t>ν</a:t>
            </a:r>
            <a:r>
              <a:rPr sz="2400" dirty="0" smtClean="0">
                <a:latin typeface="Comic Sans MS"/>
                <a:cs typeface="Comic Sans MS"/>
              </a:rPr>
              <a:t>   </a:t>
            </a:r>
            <a:r>
              <a:rPr sz="2400" spc="-185" dirty="0" smtClean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τ</a:t>
            </a:r>
            <a:r>
              <a:rPr sz="2400" spc="-10" dirty="0">
                <a:latin typeface="Comic Sans MS"/>
                <a:cs typeface="Comic Sans MS"/>
              </a:rPr>
              <a:t>η</a:t>
            </a:r>
            <a:r>
              <a:rPr sz="2400" spc="-5" dirty="0">
                <a:latin typeface="Comic Sans MS"/>
                <a:cs typeface="Comic Sans MS"/>
              </a:rPr>
              <a:t>ν</a:t>
            </a:r>
            <a:r>
              <a:rPr sz="2400" dirty="0">
                <a:latin typeface="Comic Sans MS"/>
                <a:cs typeface="Comic Sans MS"/>
              </a:rPr>
              <a:t>   </a:t>
            </a:r>
            <a:r>
              <a:rPr sz="2400" spc="-19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ο</a:t>
            </a:r>
            <a:r>
              <a:rPr sz="2400" spc="-10" dirty="0">
                <a:latin typeface="Comic Sans MS"/>
                <a:cs typeface="Comic Sans MS"/>
              </a:rPr>
              <a:t>ι</a:t>
            </a:r>
            <a:r>
              <a:rPr sz="2400" spc="-5" dirty="0">
                <a:latin typeface="Comic Sans MS"/>
                <a:cs typeface="Comic Sans MS"/>
              </a:rPr>
              <a:t>κ</a:t>
            </a:r>
            <a:r>
              <a:rPr sz="2400" dirty="0">
                <a:latin typeface="Comic Sans MS"/>
                <a:cs typeface="Comic Sans MS"/>
              </a:rPr>
              <a:t>ο</a:t>
            </a:r>
            <a:r>
              <a:rPr sz="2400" spc="-10" dirty="0">
                <a:latin typeface="Comic Sans MS"/>
                <a:cs typeface="Comic Sans MS"/>
              </a:rPr>
              <a:t>ν</a:t>
            </a:r>
            <a:r>
              <a:rPr sz="2400" dirty="0">
                <a:latin typeface="Comic Sans MS"/>
                <a:cs typeface="Comic Sans MS"/>
              </a:rPr>
              <a:t>ο</a:t>
            </a:r>
            <a:r>
              <a:rPr sz="2400" spc="-10" dirty="0">
                <a:latin typeface="Comic Sans MS"/>
                <a:cs typeface="Comic Sans MS"/>
              </a:rPr>
              <a:t>µ</a:t>
            </a:r>
            <a:r>
              <a:rPr sz="2400" dirty="0">
                <a:latin typeface="Comic Sans MS"/>
                <a:cs typeface="Comic Sans MS"/>
              </a:rPr>
              <a:t>ι</a:t>
            </a:r>
            <a:r>
              <a:rPr sz="2400" spc="-5" dirty="0">
                <a:latin typeface="Comic Sans MS"/>
                <a:cs typeface="Comic Sans MS"/>
              </a:rPr>
              <a:t>κή</a:t>
            </a:r>
            <a:r>
              <a:rPr sz="2400" dirty="0">
                <a:latin typeface="Comic Sans MS"/>
                <a:cs typeface="Comic Sans MS"/>
              </a:rPr>
              <a:t>   </a:t>
            </a:r>
            <a:r>
              <a:rPr sz="2400" spc="-19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φά</a:t>
            </a:r>
            <a:r>
              <a:rPr sz="2400" dirty="0">
                <a:latin typeface="Comic Sans MS"/>
                <a:cs typeface="Comic Sans MS"/>
              </a:rPr>
              <a:t>σ</a:t>
            </a:r>
            <a:r>
              <a:rPr sz="2400" spc="-5" dirty="0">
                <a:latin typeface="Comic Sans MS"/>
                <a:cs typeface="Comic Sans MS"/>
              </a:rPr>
              <a:t>η</a:t>
            </a:r>
            <a:r>
              <a:rPr sz="2400" dirty="0">
                <a:latin typeface="Comic Sans MS"/>
                <a:cs typeface="Comic Sans MS"/>
              </a:rPr>
              <a:t>   </a:t>
            </a:r>
            <a:r>
              <a:rPr sz="2400" spc="-19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σ</a:t>
            </a:r>
            <a:r>
              <a:rPr sz="2400" spc="-5" dirty="0">
                <a:latin typeface="Comic Sans MS"/>
                <a:cs typeface="Comic Sans MS"/>
              </a:rPr>
              <a:t>τ</a:t>
            </a:r>
            <a:r>
              <a:rPr sz="2400" spc="-10" dirty="0">
                <a:latin typeface="Comic Sans MS"/>
                <a:cs typeface="Comic Sans MS"/>
              </a:rPr>
              <a:t>η</a:t>
            </a:r>
            <a:r>
              <a:rPr sz="2400" spc="-5" dirty="0">
                <a:latin typeface="Comic Sans MS"/>
                <a:cs typeface="Comic Sans MS"/>
              </a:rPr>
              <a:t>ν</a:t>
            </a:r>
            <a:r>
              <a:rPr sz="2400" dirty="0">
                <a:latin typeface="Comic Sans MS"/>
                <a:cs typeface="Comic Sans MS"/>
              </a:rPr>
              <a:t>   </a:t>
            </a:r>
            <a:r>
              <a:rPr sz="2400" spc="-20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ο</a:t>
            </a:r>
            <a:r>
              <a:rPr sz="2400" spc="-10" dirty="0">
                <a:latin typeface="Comic Sans MS"/>
                <a:cs typeface="Comic Sans MS"/>
              </a:rPr>
              <a:t>π</a:t>
            </a:r>
            <a:r>
              <a:rPr sz="2400" dirty="0">
                <a:latin typeface="Comic Sans MS"/>
                <a:cs typeface="Comic Sans MS"/>
              </a:rPr>
              <a:t>ο</a:t>
            </a:r>
            <a:r>
              <a:rPr sz="2400" spc="-10" dirty="0">
                <a:latin typeface="Comic Sans MS"/>
                <a:cs typeface="Comic Sans MS"/>
              </a:rPr>
              <a:t>ί</a:t>
            </a:r>
            <a:r>
              <a:rPr sz="2400" spc="-5" dirty="0">
                <a:latin typeface="Comic Sans MS"/>
                <a:cs typeface="Comic Sans MS"/>
              </a:rPr>
              <a:t>α β</a:t>
            </a:r>
            <a:r>
              <a:rPr sz="2400" dirty="0">
                <a:latin typeface="Comic Sans MS"/>
                <a:cs typeface="Comic Sans MS"/>
              </a:rPr>
              <a:t>ρ</a:t>
            </a:r>
            <a:r>
              <a:rPr sz="2400" spc="-10" dirty="0">
                <a:latin typeface="Comic Sans MS"/>
                <a:cs typeface="Comic Sans MS"/>
              </a:rPr>
              <a:t>ί</a:t>
            </a:r>
            <a:r>
              <a:rPr sz="2400" dirty="0">
                <a:latin typeface="Comic Sans MS"/>
                <a:cs typeface="Comic Sans MS"/>
              </a:rPr>
              <a:t>σ</a:t>
            </a:r>
            <a:r>
              <a:rPr sz="2400" spc="-5" dirty="0">
                <a:latin typeface="Comic Sans MS"/>
                <a:cs typeface="Comic Sans MS"/>
              </a:rPr>
              <a:t>κ</a:t>
            </a:r>
            <a:r>
              <a:rPr sz="2400" dirty="0">
                <a:latin typeface="Comic Sans MS"/>
                <a:cs typeface="Comic Sans MS"/>
              </a:rPr>
              <a:t>ε</a:t>
            </a:r>
            <a:r>
              <a:rPr sz="2400" spc="-5" dirty="0">
                <a:latin typeface="Comic Sans MS"/>
                <a:cs typeface="Comic Sans MS"/>
              </a:rPr>
              <a:t>τ</a:t>
            </a:r>
            <a:r>
              <a:rPr sz="2400" spc="-10" dirty="0">
                <a:latin typeface="Comic Sans MS"/>
                <a:cs typeface="Comic Sans MS"/>
              </a:rPr>
              <a:t>α</a:t>
            </a:r>
            <a:r>
              <a:rPr sz="2400" spc="-5" dirty="0">
                <a:latin typeface="Comic Sans MS"/>
                <a:cs typeface="Comic Sans MS"/>
              </a:rPr>
              <a:t>ι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µι</a:t>
            </a:r>
            <a:r>
              <a:rPr sz="2400" spc="-5" dirty="0">
                <a:latin typeface="Comic Sans MS"/>
                <a:cs typeface="Comic Sans MS"/>
              </a:rPr>
              <a:t>α</a:t>
            </a:r>
            <a:r>
              <a:rPr sz="2400" spc="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ο</a:t>
            </a:r>
            <a:r>
              <a:rPr sz="2400" spc="-10" dirty="0">
                <a:latin typeface="Comic Sans MS"/>
                <a:cs typeface="Comic Sans MS"/>
              </a:rPr>
              <a:t>ι</a:t>
            </a:r>
            <a:r>
              <a:rPr sz="2400" spc="-5" dirty="0">
                <a:latin typeface="Comic Sans MS"/>
                <a:cs typeface="Comic Sans MS"/>
              </a:rPr>
              <a:t>κ</a:t>
            </a:r>
            <a:r>
              <a:rPr sz="2400" dirty="0">
                <a:latin typeface="Comic Sans MS"/>
                <a:cs typeface="Comic Sans MS"/>
              </a:rPr>
              <a:t>ο</a:t>
            </a:r>
            <a:r>
              <a:rPr sz="2400" spc="-10" dirty="0">
                <a:latin typeface="Comic Sans MS"/>
                <a:cs typeface="Comic Sans MS"/>
              </a:rPr>
              <a:t>ν</a:t>
            </a:r>
            <a:r>
              <a:rPr sz="2400" dirty="0">
                <a:latin typeface="Comic Sans MS"/>
                <a:cs typeface="Comic Sans MS"/>
              </a:rPr>
              <a:t>ο</a:t>
            </a:r>
            <a:r>
              <a:rPr sz="2400" spc="-10" dirty="0">
                <a:latin typeface="Comic Sans MS"/>
                <a:cs typeface="Comic Sans MS"/>
              </a:rPr>
              <a:t>µί</a:t>
            </a:r>
            <a:r>
              <a:rPr sz="2400" spc="-5" dirty="0">
                <a:latin typeface="Comic Sans MS"/>
                <a:cs typeface="Comic Sans MS"/>
              </a:rPr>
              <a:t>α</a:t>
            </a:r>
            <a:r>
              <a:rPr sz="2400" spc="15" dirty="0">
                <a:latin typeface="Comic Sans MS"/>
                <a:cs typeface="Comic Sans MS"/>
              </a:rPr>
              <a:t> </a:t>
            </a:r>
            <a:r>
              <a:rPr sz="2400" i="1" spc="-65" dirty="0">
                <a:latin typeface="Comic Sans MS"/>
                <a:cs typeface="Comic Sans MS"/>
              </a:rPr>
              <a:t>(</a:t>
            </a:r>
            <a:r>
              <a:rPr sz="2400" i="1" spc="-90" dirty="0">
                <a:latin typeface="Comic Sans MS"/>
                <a:cs typeface="Comic Sans MS"/>
              </a:rPr>
              <a:t>α</a:t>
            </a:r>
            <a:r>
              <a:rPr sz="2400" i="1" spc="-80" dirty="0">
                <a:latin typeface="Comic Sans MS"/>
                <a:cs typeface="Comic Sans MS"/>
              </a:rPr>
              <a:t>ν</a:t>
            </a:r>
            <a:r>
              <a:rPr sz="2400" i="1" spc="-90" dirty="0">
                <a:latin typeface="Comic Sans MS"/>
                <a:cs typeface="Comic Sans MS"/>
              </a:rPr>
              <a:t>ά</a:t>
            </a:r>
            <a:r>
              <a:rPr sz="2400" i="1" spc="-105" dirty="0">
                <a:latin typeface="Comic Sans MS"/>
                <a:cs typeface="Comic Sans MS"/>
              </a:rPr>
              <a:t>π</a:t>
            </a:r>
            <a:r>
              <a:rPr sz="2400" i="1" spc="-75" dirty="0">
                <a:latin typeface="Comic Sans MS"/>
                <a:cs typeface="Comic Sans MS"/>
              </a:rPr>
              <a:t>τ</a:t>
            </a:r>
            <a:r>
              <a:rPr sz="2400" i="1" spc="-85" dirty="0">
                <a:latin typeface="Comic Sans MS"/>
                <a:cs typeface="Comic Sans MS"/>
              </a:rPr>
              <a:t>υ</a:t>
            </a:r>
            <a:r>
              <a:rPr sz="2400" i="1" spc="-80" dirty="0">
                <a:latin typeface="Comic Sans MS"/>
                <a:cs typeface="Comic Sans MS"/>
              </a:rPr>
              <a:t>ξη</a:t>
            </a:r>
            <a:r>
              <a:rPr sz="2400" i="1" spc="-35" dirty="0">
                <a:latin typeface="Comic Sans MS"/>
                <a:cs typeface="Comic Sans MS"/>
              </a:rPr>
              <a:t> </a:t>
            </a:r>
            <a:r>
              <a:rPr sz="2400" i="1" spc="-80" dirty="0">
                <a:latin typeface="Comic Sans MS"/>
                <a:cs typeface="Comic Sans MS"/>
              </a:rPr>
              <a:t>ή</a:t>
            </a:r>
            <a:r>
              <a:rPr sz="2400" i="1" spc="-45" dirty="0">
                <a:latin typeface="Comic Sans MS"/>
                <a:cs typeface="Comic Sans MS"/>
              </a:rPr>
              <a:t> </a:t>
            </a:r>
            <a:r>
              <a:rPr sz="2400" i="1" spc="-85" dirty="0">
                <a:latin typeface="Comic Sans MS"/>
                <a:cs typeface="Comic Sans MS"/>
              </a:rPr>
              <a:t>ύ</a:t>
            </a:r>
            <a:r>
              <a:rPr sz="2400" i="1" spc="-100" dirty="0">
                <a:latin typeface="Comic Sans MS"/>
                <a:cs typeface="Comic Sans MS"/>
              </a:rPr>
              <a:t>φ</a:t>
            </a:r>
            <a:r>
              <a:rPr sz="2400" i="1" spc="-75" dirty="0">
                <a:latin typeface="Comic Sans MS"/>
                <a:cs typeface="Comic Sans MS"/>
              </a:rPr>
              <a:t>ε</a:t>
            </a:r>
            <a:r>
              <a:rPr sz="2400" i="1" spc="-80" dirty="0">
                <a:latin typeface="Comic Sans MS"/>
                <a:cs typeface="Comic Sans MS"/>
              </a:rPr>
              <a:t>σ</a:t>
            </a:r>
            <a:r>
              <a:rPr sz="2400" i="1" spc="-85" dirty="0">
                <a:latin typeface="Comic Sans MS"/>
                <a:cs typeface="Comic Sans MS"/>
              </a:rPr>
              <a:t>η</a:t>
            </a:r>
            <a:r>
              <a:rPr sz="2400" i="1" spc="-60" dirty="0" smtClean="0">
                <a:latin typeface="Comic Sans MS"/>
                <a:cs typeface="Comic Sans MS"/>
              </a:rPr>
              <a:t>)</a:t>
            </a:r>
            <a:r>
              <a:rPr lang="el-GR" sz="2400" i="1" spc="-60" dirty="0" smtClean="0">
                <a:latin typeface="Comic Sans MS"/>
                <a:cs typeface="Comic Sans MS"/>
              </a:rPr>
              <a:t>.</a:t>
            </a:r>
          </a:p>
          <a:p>
            <a:pPr marL="287020" marR="5080" indent="-274320">
              <a:lnSpc>
                <a:spcPts val="3360"/>
              </a:lnSpc>
              <a:spcBef>
                <a:spcPts val="110"/>
              </a:spcBef>
              <a:buFont typeface="Wingdings" pitchFamily="2" charset="2"/>
              <a:buChar char="Ø"/>
            </a:pPr>
            <a:endParaRPr sz="2400" dirty="0">
              <a:latin typeface="Comic Sans MS"/>
              <a:cs typeface="Comic Sans MS"/>
            </a:endParaRPr>
          </a:p>
          <a:p>
            <a:pPr marL="287020" marR="6350" indent="-274320">
              <a:lnSpc>
                <a:spcPts val="3360"/>
              </a:lnSpc>
              <a:buFont typeface="Wingdings" pitchFamily="2" charset="2"/>
              <a:buChar char="Ø"/>
            </a:pPr>
            <a:r>
              <a:rPr sz="2400" spc="-5" dirty="0" smtClean="0">
                <a:latin typeface="Comic Sans MS"/>
                <a:cs typeface="Comic Sans MS"/>
              </a:rPr>
              <a:t>Π</a:t>
            </a:r>
            <a:r>
              <a:rPr sz="2400" dirty="0" smtClean="0">
                <a:latin typeface="Comic Sans MS"/>
                <a:cs typeface="Comic Sans MS"/>
              </a:rPr>
              <a:t>ρο</a:t>
            </a:r>
            <a:r>
              <a:rPr sz="2400" spc="-5" dirty="0" smtClean="0">
                <a:latin typeface="Comic Sans MS"/>
                <a:cs typeface="Comic Sans MS"/>
              </a:rPr>
              <a:t>τ</a:t>
            </a:r>
            <a:r>
              <a:rPr sz="2400" dirty="0" smtClean="0">
                <a:latin typeface="Comic Sans MS"/>
                <a:cs typeface="Comic Sans MS"/>
              </a:rPr>
              <a:t>ε</a:t>
            </a:r>
            <a:r>
              <a:rPr sz="2400" spc="-10" dirty="0" smtClean="0">
                <a:latin typeface="Comic Sans MS"/>
                <a:cs typeface="Comic Sans MS"/>
              </a:rPr>
              <a:t>ίν</a:t>
            </a:r>
            <a:r>
              <a:rPr sz="2400" dirty="0" smtClean="0">
                <a:latin typeface="Comic Sans MS"/>
                <a:cs typeface="Comic Sans MS"/>
              </a:rPr>
              <a:t>ο</a:t>
            </a:r>
            <a:r>
              <a:rPr sz="2400" spc="-10" dirty="0" smtClean="0">
                <a:latin typeface="Comic Sans MS"/>
                <a:cs typeface="Comic Sans MS"/>
              </a:rPr>
              <a:t>υ</a:t>
            </a:r>
            <a:r>
              <a:rPr sz="2400" spc="-5" dirty="0" smtClean="0">
                <a:latin typeface="Comic Sans MS"/>
                <a:cs typeface="Comic Sans MS"/>
              </a:rPr>
              <a:t>ν</a:t>
            </a:r>
            <a:r>
              <a:rPr sz="2400" dirty="0" smtClean="0">
                <a:latin typeface="Comic Sans MS"/>
                <a:cs typeface="Comic Sans MS"/>
              </a:rPr>
              <a:t>  </a:t>
            </a:r>
            <a:r>
              <a:rPr sz="2400" spc="-285" dirty="0" smtClean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τα</a:t>
            </a:r>
            <a:r>
              <a:rPr sz="2400" dirty="0">
                <a:latin typeface="Comic Sans MS"/>
                <a:cs typeface="Comic Sans MS"/>
              </a:rPr>
              <a:t>  </a:t>
            </a:r>
            <a:r>
              <a:rPr sz="2400" spc="-28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απα</a:t>
            </a:r>
            <a:r>
              <a:rPr sz="2400" dirty="0">
                <a:latin typeface="Comic Sans MS"/>
                <a:cs typeface="Comic Sans MS"/>
              </a:rPr>
              <a:t>ι</a:t>
            </a:r>
            <a:r>
              <a:rPr sz="2400" spc="-5" dirty="0">
                <a:latin typeface="Comic Sans MS"/>
                <a:cs typeface="Comic Sans MS"/>
              </a:rPr>
              <a:t>τ</a:t>
            </a:r>
            <a:r>
              <a:rPr sz="2400" dirty="0">
                <a:latin typeface="Comic Sans MS"/>
                <a:cs typeface="Comic Sans MS"/>
              </a:rPr>
              <a:t>ο</a:t>
            </a:r>
            <a:r>
              <a:rPr sz="2400" spc="-10" dirty="0">
                <a:latin typeface="Comic Sans MS"/>
                <a:cs typeface="Comic Sans MS"/>
              </a:rPr>
              <a:t>ύµ</a:t>
            </a:r>
            <a:r>
              <a:rPr sz="2400" dirty="0">
                <a:latin typeface="Comic Sans MS"/>
                <a:cs typeface="Comic Sans MS"/>
              </a:rPr>
              <a:t>ε</a:t>
            </a:r>
            <a:r>
              <a:rPr sz="2400" spc="-10" dirty="0">
                <a:latin typeface="Comic Sans MS"/>
                <a:cs typeface="Comic Sans MS"/>
              </a:rPr>
              <a:t>ν</a:t>
            </a:r>
            <a:r>
              <a:rPr sz="2400" spc="-5" dirty="0">
                <a:latin typeface="Comic Sans MS"/>
                <a:cs typeface="Comic Sans MS"/>
              </a:rPr>
              <a:t>α</a:t>
            </a:r>
            <a:r>
              <a:rPr sz="2400" dirty="0">
                <a:latin typeface="Comic Sans MS"/>
                <a:cs typeface="Comic Sans MS"/>
              </a:rPr>
              <a:t>  </a:t>
            </a:r>
            <a:r>
              <a:rPr sz="2400" spc="-28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µ</a:t>
            </a:r>
            <a:r>
              <a:rPr sz="2400" dirty="0">
                <a:latin typeface="Comic Sans MS"/>
                <a:cs typeface="Comic Sans MS"/>
              </a:rPr>
              <a:t>έ</a:t>
            </a:r>
            <a:r>
              <a:rPr sz="2400" spc="-5" dirty="0">
                <a:latin typeface="Comic Sans MS"/>
                <a:cs typeface="Comic Sans MS"/>
              </a:rPr>
              <a:t>τ</a:t>
            </a:r>
            <a:r>
              <a:rPr sz="2400" dirty="0">
                <a:latin typeface="Comic Sans MS"/>
                <a:cs typeface="Comic Sans MS"/>
              </a:rPr>
              <a:t>ρ</a:t>
            </a:r>
            <a:r>
              <a:rPr sz="2400" spc="-5" dirty="0">
                <a:latin typeface="Comic Sans MS"/>
                <a:cs typeface="Comic Sans MS"/>
              </a:rPr>
              <a:t>α</a:t>
            </a:r>
            <a:r>
              <a:rPr sz="2400" dirty="0">
                <a:latin typeface="Comic Sans MS"/>
                <a:cs typeface="Comic Sans MS"/>
              </a:rPr>
              <a:t>  </a:t>
            </a:r>
            <a:r>
              <a:rPr sz="2400" spc="-28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ο</a:t>
            </a:r>
            <a:r>
              <a:rPr sz="2400" spc="-10" dirty="0">
                <a:latin typeface="Comic Sans MS"/>
                <a:cs typeface="Comic Sans MS"/>
              </a:rPr>
              <a:t>ι</a:t>
            </a:r>
            <a:r>
              <a:rPr sz="2400" spc="-5" dirty="0">
                <a:latin typeface="Comic Sans MS"/>
                <a:cs typeface="Comic Sans MS"/>
              </a:rPr>
              <a:t>κ</a:t>
            </a:r>
            <a:r>
              <a:rPr sz="2400" dirty="0">
                <a:latin typeface="Comic Sans MS"/>
                <a:cs typeface="Comic Sans MS"/>
              </a:rPr>
              <a:t>ο</a:t>
            </a:r>
            <a:r>
              <a:rPr sz="2400" spc="-10" dirty="0">
                <a:latin typeface="Comic Sans MS"/>
                <a:cs typeface="Comic Sans MS"/>
              </a:rPr>
              <a:t>ν</a:t>
            </a:r>
            <a:r>
              <a:rPr sz="2400" dirty="0">
                <a:latin typeface="Comic Sans MS"/>
                <a:cs typeface="Comic Sans MS"/>
              </a:rPr>
              <a:t>ο</a:t>
            </a:r>
            <a:r>
              <a:rPr sz="2400" spc="-10" dirty="0">
                <a:latin typeface="Comic Sans MS"/>
                <a:cs typeface="Comic Sans MS"/>
              </a:rPr>
              <a:t>µι</a:t>
            </a:r>
            <a:r>
              <a:rPr sz="2400" spc="-5" dirty="0">
                <a:latin typeface="Comic Sans MS"/>
                <a:cs typeface="Comic Sans MS"/>
              </a:rPr>
              <a:t>κ</a:t>
            </a:r>
            <a:r>
              <a:rPr sz="2400" spc="-10" dirty="0">
                <a:latin typeface="Comic Sans MS"/>
                <a:cs typeface="Comic Sans MS"/>
              </a:rPr>
              <a:t>ή</a:t>
            </a:r>
            <a:r>
              <a:rPr sz="2400" spc="-5" dirty="0">
                <a:latin typeface="Comic Sans MS"/>
                <a:cs typeface="Comic Sans MS"/>
              </a:rPr>
              <a:t>ς </a:t>
            </a:r>
            <a:r>
              <a:rPr sz="2400" spc="-10" dirty="0" smtClean="0">
                <a:latin typeface="Comic Sans MS"/>
                <a:cs typeface="Comic Sans MS"/>
              </a:rPr>
              <a:t>π</a:t>
            </a:r>
            <a:r>
              <a:rPr sz="2400" dirty="0" smtClean="0">
                <a:latin typeface="Comic Sans MS"/>
                <a:cs typeface="Comic Sans MS"/>
              </a:rPr>
              <a:t>ο</a:t>
            </a:r>
            <a:r>
              <a:rPr sz="2400" spc="-10" dirty="0" smtClean="0">
                <a:latin typeface="Comic Sans MS"/>
                <a:cs typeface="Comic Sans MS"/>
              </a:rPr>
              <a:t>λι</a:t>
            </a:r>
            <a:r>
              <a:rPr sz="2400" spc="-5" dirty="0" smtClean="0">
                <a:latin typeface="Comic Sans MS"/>
                <a:cs typeface="Comic Sans MS"/>
              </a:rPr>
              <a:t>τ</a:t>
            </a:r>
            <a:r>
              <a:rPr sz="2400" spc="-10" dirty="0" smtClean="0">
                <a:latin typeface="Comic Sans MS"/>
                <a:cs typeface="Comic Sans MS"/>
              </a:rPr>
              <a:t>ι</a:t>
            </a:r>
            <a:r>
              <a:rPr sz="2400" spc="-5" dirty="0" smtClean="0">
                <a:latin typeface="Comic Sans MS"/>
                <a:cs typeface="Comic Sans MS"/>
              </a:rPr>
              <a:t>κ</a:t>
            </a:r>
            <a:r>
              <a:rPr sz="2400" spc="-10" dirty="0" smtClean="0">
                <a:latin typeface="Comic Sans MS"/>
                <a:cs typeface="Comic Sans MS"/>
              </a:rPr>
              <a:t>ή</a:t>
            </a:r>
            <a:r>
              <a:rPr sz="2400" spc="-5" dirty="0" smtClean="0">
                <a:latin typeface="Comic Sans MS"/>
                <a:cs typeface="Comic Sans MS"/>
              </a:rPr>
              <a:t>ς</a:t>
            </a:r>
            <a:r>
              <a:rPr lang="el-GR" sz="2400" spc="-5" dirty="0" smtClean="0">
                <a:latin typeface="Comic Sans MS"/>
                <a:cs typeface="Comic Sans MS"/>
              </a:rPr>
              <a:t>.</a:t>
            </a:r>
          </a:p>
          <a:p>
            <a:pPr marL="287020" marR="6350" indent="-274320">
              <a:lnSpc>
                <a:spcPts val="3360"/>
              </a:lnSpc>
            </a:pPr>
            <a:endParaRPr sz="2400" dirty="0">
              <a:latin typeface="Comic Sans MS"/>
              <a:cs typeface="Comic Sans MS"/>
            </a:endParaRPr>
          </a:p>
          <a:p>
            <a:pPr marL="447040">
              <a:lnSpc>
                <a:spcPct val="100000"/>
              </a:lnSpc>
              <a:spcBef>
                <a:spcPts val="550"/>
              </a:spcBef>
              <a:buFont typeface="Wingdings" pitchFamily="2" charset="2"/>
              <a:buChar char="Ø"/>
            </a:pPr>
            <a:r>
              <a:rPr sz="2400" dirty="0" smtClean="0">
                <a:latin typeface="Comic Sans MS"/>
                <a:cs typeface="Comic Sans MS"/>
              </a:rPr>
              <a:t>Η</a:t>
            </a:r>
            <a:r>
              <a:rPr sz="2400" spc="35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π</a:t>
            </a:r>
            <a:r>
              <a:rPr sz="2400" spc="-5" dirty="0" smtClean="0">
                <a:latin typeface="Comic Sans MS"/>
                <a:cs typeface="Comic Sans MS"/>
              </a:rPr>
              <a:t>ιο</a:t>
            </a:r>
            <a:r>
              <a:rPr sz="2400" spc="390" dirty="0" smtClean="0">
                <a:latin typeface="Comic Sans MS"/>
                <a:cs typeface="Comic Sans MS"/>
              </a:rPr>
              <a:t> </a:t>
            </a:r>
            <a:r>
              <a:rPr sz="2400" dirty="0" smtClean="0">
                <a:latin typeface="Comic Sans MS"/>
                <a:cs typeface="Comic Sans MS"/>
              </a:rPr>
              <a:t>ε</a:t>
            </a:r>
            <a:r>
              <a:rPr sz="2400" spc="-10" dirty="0" smtClean="0">
                <a:latin typeface="Comic Sans MS"/>
                <a:cs typeface="Comic Sans MS"/>
              </a:rPr>
              <a:t>νδ</a:t>
            </a:r>
            <a:r>
              <a:rPr sz="2400" dirty="0" smtClean="0">
                <a:latin typeface="Comic Sans MS"/>
                <a:cs typeface="Comic Sans MS"/>
              </a:rPr>
              <a:t>ε</a:t>
            </a:r>
            <a:r>
              <a:rPr sz="2400" spc="-10" dirty="0" smtClean="0">
                <a:latin typeface="Comic Sans MS"/>
                <a:cs typeface="Comic Sans MS"/>
              </a:rPr>
              <a:t>δ</a:t>
            </a:r>
            <a:r>
              <a:rPr sz="2400" dirty="0" smtClean="0">
                <a:latin typeface="Comic Sans MS"/>
                <a:cs typeface="Comic Sans MS"/>
              </a:rPr>
              <a:t>ε</a:t>
            </a:r>
            <a:r>
              <a:rPr sz="2400" spc="-5" dirty="0" smtClean="0">
                <a:latin typeface="Comic Sans MS"/>
                <a:cs typeface="Comic Sans MS"/>
              </a:rPr>
              <a:t>ι</a:t>
            </a:r>
            <a:r>
              <a:rPr sz="2400" spc="100" dirty="0" smtClean="0">
                <a:latin typeface="Comic Sans MS"/>
                <a:cs typeface="Comic Sans MS"/>
              </a:rPr>
              <a:t>γ</a:t>
            </a:r>
            <a:r>
              <a:rPr sz="2400" spc="-5" dirty="0" smtClean="0">
                <a:latin typeface="Comic Sans MS"/>
                <a:cs typeface="Comic Sans MS"/>
              </a:rPr>
              <a:t>µ</a:t>
            </a:r>
            <a:r>
              <a:rPr sz="2400" dirty="0" smtClean="0">
                <a:latin typeface="Comic Sans MS"/>
                <a:cs typeface="Comic Sans MS"/>
              </a:rPr>
              <a:t>έ</a:t>
            </a:r>
            <a:r>
              <a:rPr sz="2400" spc="-10" dirty="0" smtClean="0">
                <a:latin typeface="Comic Sans MS"/>
                <a:cs typeface="Comic Sans MS"/>
              </a:rPr>
              <a:t>ν</a:t>
            </a:r>
            <a:r>
              <a:rPr sz="2400" dirty="0" smtClean="0">
                <a:latin typeface="Comic Sans MS"/>
                <a:cs typeface="Comic Sans MS"/>
              </a:rPr>
              <a:t>η</a:t>
            </a:r>
            <a:r>
              <a:rPr sz="2400" spc="355" dirty="0" smtClean="0">
                <a:latin typeface="Comic Sans MS"/>
                <a:cs typeface="Comic Sans MS"/>
              </a:rPr>
              <a:t> </a:t>
            </a:r>
            <a:r>
              <a:rPr sz="2400" spc="-5" dirty="0" smtClean="0">
                <a:latin typeface="Comic Sans MS"/>
                <a:cs typeface="Comic Sans MS"/>
              </a:rPr>
              <a:t>µ</a:t>
            </a:r>
            <a:r>
              <a:rPr sz="2400" dirty="0" smtClean="0">
                <a:latin typeface="Comic Sans MS"/>
                <a:cs typeface="Comic Sans MS"/>
              </a:rPr>
              <a:t>έ</a:t>
            </a:r>
            <a:r>
              <a:rPr sz="2400" spc="-5" dirty="0" smtClean="0">
                <a:latin typeface="Comic Sans MS"/>
                <a:cs typeface="Comic Sans MS"/>
              </a:rPr>
              <a:t>θ</a:t>
            </a:r>
            <a:r>
              <a:rPr sz="2400" spc="-10" dirty="0" smtClean="0">
                <a:latin typeface="Comic Sans MS"/>
                <a:cs typeface="Comic Sans MS"/>
              </a:rPr>
              <a:t>οδο</a:t>
            </a:r>
            <a:r>
              <a:rPr sz="2400" spc="-5" dirty="0" smtClean="0">
                <a:latin typeface="Comic Sans MS"/>
                <a:cs typeface="Comic Sans MS"/>
              </a:rPr>
              <a:t>ς</a:t>
            </a:r>
            <a:r>
              <a:rPr sz="2400" spc="39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π</a:t>
            </a:r>
            <a:r>
              <a:rPr sz="2400" spc="60" dirty="0" smtClean="0">
                <a:latin typeface="Comic Sans MS"/>
                <a:cs typeface="Comic Sans MS"/>
              </a:rPr>
              <a:t>α</a:t>
            </a:r>
            <a:r>
              <a:rPr sz="2400" spc="-10" dirty="0" smtClean="0">
                <a:latin typeface="Comic Sans MS"/>
                <a:cs typeface="Comic Sans MS"/>
              </a:rPr>
              <a:t>ρο</a:t>
            </a:r>
            <a:r>
              <a:rPr sz="2400" spc="-5" dirty="0" smtClean="0">
                <a:latin typeface="Comic Sans MS"/>
                <a:cs typeface="Comic Sans MS"/>
              </a:rPr>
              <a:t>υ</a:t>
            </a:r>
            <a:r>
              <a:rPr sz="2400" spc="90" dirty="0" smtClean="0">
                <a:latin typeface="Comic Sans MS"/>
                <a:cs typeface="Comic Sans MS"/>
              </a:rPr>
              <a:t>σ</a:t>
            </a:r>
            <a:r>
              <a:rPr sz="2400" spc="-5" dirty="0" smtClean="0">
                <a:latin typeface="Comic Sans MS"/>
                <a:cs typeface="Comic Sans MS"/>
              </a:rPr>
              <a:t>ί</a:t>
            </a:r>
            <a:r>
              <a:rPr sz="2400" spc="60" dirty="0" smtClean="0">
                <a:latin typeface="Comic Sans MS"/>
                <a:cs typeface="Comic Sans MS"/>
              </a:rPr>
              <a:t>α</a:t>
            </a:r>
            <a:r>
              <a:rPr sz="2400" spc="90" dirty="0" smtClean="0">
                <a:latin typeface="Comic Sans MS"/>
                <a:cs typeface="Comic Sans MS"/>
              </a:rPr>
              <a:t>σ</a:t>
            </a:r>
            <a:r>
              <a:rPr sz="2400" dirty="0" smtClean="0">
                <a:latin typeface="Comic Sans MS"/>
                <a:cs typeface="Comic Sans MS"/>
              </a:rPr>
              <a:t>η</a:t>
            </a:r>
            <a:r>
              <a:rPr sz="2400" spc="-5" dirty="0" smtClean="0">
                <a:latin typeface="Comic Sans MS"/>
                <a:cs typeface="Comic Sans MS"/>
              </a:rPr>
              <a:t>ς</a:t>
            </a:r>
            <a:r>
              <a:rPr sz="2400" spc="385" dirty="0" smtClean="0">
                <a:latin typeface="Comic Sans MS"/>
                <a:cs typeface="Comic Sans MS"/>
              </a:rPr>
              <a:t> </a:t>
            </a:r>
            <a:r>
              <a:rPr sz="2400" spc="5" dirty="0" smtClean="0">
                <a:latin typeface="Comic Sans MS"/>
                <a:cs typeface="Comic Sans MS"/>
              </a:rPr>
              <a:t>κ</a:t>
            </a:r>
            <a:r>
              <a:rPr sz="2400" spc="60" dirty="0" smtClean="0">
                <a:latin typeface="Comic Sans MS"/>
                <a:cs typeface="Comic Sans MS"/>
              </a:rPr>
              <a:t>α</a:t>
            </a:r>
            <a:r>
              <a:rPr sz="2400" dirty="0" smtClean="0">
                <a:latin typeface="Comic Sans MS"/>
                <a:cs typeface="Comic Sans MS"/>
              </a:rPr>
              <a:t>ι</a:t>
            </a:r>
          </a:p>
          <a:p>
            <a:pPr marL="3912235" marR="227965" indent="-3400425">
              <a:lnSpc>
                <a:spcPct val="100000"/>
              </a:lnSpc>
            </a:pPr>
            <a:r>
              <a:rPr sz="2400" spc="-5" dirty="0" smtClean="0">
                <a:latin typeface="Comic Sans MS"/>
                <a:cs typeface="Comic Sans MS"/>
              </a:rPr>
              <a:t>µ</a:t>
            </a:r>
            <a:r>
              <a:rPr sz="2400" dirty="0" smtClean="0">
                <a:latin typeface="Comic Sans MS"/>
                <a:cs typeface="Comic Sans MS"/>
              </a:rPr>
              <a:t>έτ</a:t>
            </a:r>
            <a:r>
              <a:rPr sz="2400" spc="-10" dirty="0" smtClean="0">
                <a:latin typeface="Comic Sans MS"/>
                <a:cs typeface="Comic Sans MS"/>
              </a:rPr>
              <a:t>ρ</a:t>
            </a:r>
            <a:r>
              <a:rPr sz="2400" dirty="0" smtClean="0">
                <a:latin typeface="Comic Sans MS"/>
                <a:cs typeface="Comic Sans MS"/>
              </a:rPr>
              <a:t>η</a:t>
            </a:r>
            <a:r>
              <a:rPr sz="2400" spc="90" dirty="0" smtClean="0">
                <a:latin typeface="Comic Sans MS"/>
                <a:cs typeface="Comic Sans MS"/>
              </a:rPr>
              <a:t>σ</a:t>
            </a:r>
            <a:r>
              <a:rPr sz="2400" dirty="0" smtClean="0">
                <a:latin typeface="Comic Sans MS"/>
                <a:cs typeface="Comic Sans MS"/>
              </a:rPr>
              <a:t>η</a:t>
            </a:r>
            <a:r>
              <a:rPr sz="2400" spc="-5" dirty="0" smtClean="0">
                <a:latin typeface="Comic Sans MS"/>
                <a:cs typeface="Comic Sans MS"/>
              </a:rPr>
              <a:t>ς</a:t>
            </a:r>
            <a:r>
              <a:rPr sz="2400" spc="350" dirty="0" smtClean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τ</a:t>
            </a:r>
            <a:r>
              <a:rPr sz="2400" dirty="0">
                <a:latin typeface="Comic Sans MS"/>
                <a:cs typeface="Comic Sans MS"/>
              </a:rPr>
              <a:t>η</a:t>
            </a:r>
            <a:r>
              <a:rPr sz="2400" spc="-5" dirty="0">
                <a:latin typeface="Comic Sans MS"/>
                <a:cs typeface="Comic Sans MS"/>
              </a:rPr>
              <a:t>ς</a:t>
            </a:r>
            <a:r>
              <a:rPr sz="2400" spc="375" dirty="0">
                <a:latin typeface="Comic Sans MS"/>
                <a:cs typeface="Comic Sans MS"/>
              </a:rPr>
              <a:t> </a:t>
            </a:r>
            <a:r>
              <a:rPr sz="2400" spc="60" dirty="0">
                <a:latin typeface="Comic Sans MS"/>
                <a:cs typeface="Comic Sans MS"/>
              </a:rPr>
              <a:t>α</a:t>
            </a:r>
            <a:r>
              <a:rPr sz="2400" spc="-10" dirty="0">
                <a:latin typeface="Comic Sans MS"/>
                <a:cs typeface="Comic Sans MS"/>
              </a:rPr>
              <a:t>πόδο</a:t>
            </a:r>
            <a:r>
              <a:rPr sz="2400" spc="90" dirty="0">
                <a:latin typeface="Comic Sans MS"/>
                <a:cs typeface="Comic Sans MS"/>
              </a:rPr>
              <a:t>σ</a:t>
            </a:r>
            <a:r>
              <a:rPr sz="2400" dirty="0">
                <a:latin typeface="Comic Sans MS"/>
                <a:cs typeface="Comic Sans MS"/>
              </a:rPr>
              <a:t>η</a:t>
            </a:r>
            <a:r>
              <a:rPr sz="2400" spc="-5" dirty="0">
                <a:latin typeface="Comic Sans MS"/>
                <a:cs typeface="Comic Sans MS"/>
              </a:rPr>
              <a:t>ς</a:t>
            </a:r>
            <a:r>
              <a:rPr sz="2400" spc="39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µι</a:t>
            </a:r>
            <a:r>
              <a:rPr sz="2400" spc="60" dirty="0">
                <a:latin typeface="Comic Sans MS"/>
                <a:cs typeface="Comic Sans MS"/>
              </a:rPr>
              <a:t>α</a:t>
            </a:r>
            <a:r>
              <a:rPr sz="2400" spc="-5" dirty="0">
                <a:latin typeface="Comic Sans MS"/>
                <a:cs typeface="Comic Sans MS"/>
              </a:rPr>
              <a:t>ς</a:t>
            </a:r>
            <a:r>
              <a:rPr sz="2400" spc="37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ο</a:t>
            </a:r>
            <a:r>
              <a:rPr sz="2400" spc="-5" dirty="0">
                <a:latin typeface="Comic Sans MS"/>
                <a:cs typeface="Comic Sans MS"/>
              </a:rPr>
              <a:t>ι</a:t>
            </a:r>
            <a:r>
              <a:rPr sz="2400" spc="5" dirty="0">
                <a:latin typeface="Comic Sans MS"/>
                <a:cs typeface="Comic Sans MS"/>
              </a:rPr>
              <a:t>κ</a:t>
            </a:r>
            <a:r>
              <a:rPr sz="2400" spc="-10" dirty="0">
                <a:latin typeface="Comic Sans MS"/>
                <a:cs typeface="Comic Sans MS"/>
              </a:rPr>
              <a:t>ονο</a:t>
            </a:r>
            <a:r>
              <a:rPr sz="2400" spc="-5" dirty="0">
                <a:latin typeface="Comic Sans MS"/>
                <a:cs typeface="Comic Sans MS"/>
              </a:rPr>
              <a:t>µί</a:t>
            </a:r>
            <a:r>
              <a:rPr sz="2400" spc="60" dirty="0">
                <a:latin typeface="Comic Sans MS"/>
                <a:cs typeface="Comic Sans MS"/>
              </a:rPr>
              <a:t>α</a:t>
            </a:r>
            <a:r>
              <a:rPr sz="2400" spc="-5" dirty="0">
                <a:latin typeface="Comic Sans MS"/>
                <a:cs typeface="Comic Sans MS"/>
              </a:rPr>
              <a:t>ς</a:t>
            </a:r>
            <a:r>
              <a:rPr sz="2400" spc="39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ε</a:t>
            </a:r>
            <a:r>
              <a:rPr sz="2400" spc="-5" dirty="0">
                <a:latin typeface="Comic Sans MS"/>
                <a:cs typeface="Comic Sans MS"/>
              </a:rPr>
              <a:t>ί</a:t>
            </a:r>
            <a:r>
              <a:rPr sz="2400" spc="-10" dirty="0">
                <a:latin typeface="Comic Sans MS"/>
                <a:cs typeface="Comic Sans MS"/>
              </a:rPr>
              <a:t>ν</a:t>
            </a:r>
            <a:r>
              <a:rPr sz="2400" spc="60" dirty="0">
                <a:latin typeface="Comic Sans MS"/>
                <a:cs typeface="Comic Sans MS"/>
              </a:rPr>
              <a:t>α</a:t>
            </a:r>
            <a:r>
              <a:rPr sz="2400" dirty="0">
                <a:latin typeface="Comic Sans MS"/>
                <a:cs typeface="Comic Sans MS"/>
              </a:rPr>
              <a:t>ι</a:t>
            </a:r>
            <a:r>
              <a:rPr sz="2400" spc="38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το </a:t>
            </a:r>
            <a:r>
              <a:rPr sz="2400" dirty="0">
                <a:latin typeface="Comic Sans MS"/>
                <a:cs typeface="Comic Sans MS"/>
              </a:rPr>
              <a:t>ΑΕ</a:t>
            </a:r>
            <a:r>
              <a:rPr sz="2400" spc="-5" dirty="0">
                <a:latin typeface="Comic Sans MS"/>
                <a:cs typeface="Comic Sans MS"/>
              </a:rPr>
              <a:t>Π!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:Εισαγωγή – βασικές έννοιες, 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C461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D976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D97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74067" y="3777995"/>
            <a:ext cx="9143987" cy="3427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105784" y="1500631"/>
            <a:ext cx="840994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</a:pPr>
            <a:endParaRPr sz="2700" dirty="0">
              <a:latin typeface="Comic Sans MS"/>
              <a:cs typeface="Comic Sans MS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:Εισαγωγή – βασικές έννοιες, ΤΜΗΜΑ ΧΡΗΜΑΤΟΟΙΚΟΝΟΜΙΚΗΣ ΚΑΙ ΛΟΓΙΣΤΙΚΗΣ, ΤΕΙ ΗΠΕΙΡΟΥ-Ανοικτά Ακαδημαϊκά  Μαθήματα στο ΤΕΙ Ηπείρου</a:t>
            </a:r>
          </a:p>
        </p:txBody>
      </p:sp>
      <p:sp>
        <p:nvSpPr>
          <p:cNvPr id="11" name="Τίτλος 1"/>
          <p:cNvSpPr>
            <a:spLocks noGrp="1"/>
          </p:cNvSpPr>
          <p:nvPr>
            <p:ph type="title"/>
          </p:nvPr>
        </p:nvSpPr>
        <p:spPr>
          <a:xfrm>
            <a:off x="996950" y="704850"/>
            <a:ext cx="8699500" cy="457200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latin typeface="Comic Sans MS" pitchFamily="66" charset="0"/>
              </a:rPr>
              <a:t>Βιβλιογραφία</a:t>
            </a:r>
            <a:endParaRPr lang="el-GR" sz="3200" b="1" dirty="0">
              <a:latin typeface="Comic Sans MS" pitchFamily="66" charset="0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1177412" y="1416050"/>
            <a:ext cx="8268970" cy="5765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"/>
              </a:spcBef>
            </a:pPr>
            <a:r>
              <a:rPr lang="en-US" sz="2400" dirty="0" smtClean="0">
                <a:latin typeface="Comic Sans MS" pitchFamily="66" charset="0"/>
                <a:cs typeface="Times New Roman"/>
              </a:rPr>
              <a:t> </a:t>
            </a:r>
            <a:endParaRPr sz="2400" dirty="0">
              <a:latin typeface="Comic Sans MS" pitchFamily="66" charset="0"/>
              <a:cs typeface="Times New Roman"/>
            </a:endParaRPr>
          </a:p>
          <a:p>
            <a:pPr marL="287020" marR="8255">
              <a:lnSpc>
                <a:spcPts val="3240"/>
              </a:lnSpc>
            </a:pPr>
            <a:r>
              <a:rPr lang="el-GR" sz="2400" spc="190" dirty="0" smtClean="0">
                <a:latin typeface="Comic Sans MS" pitchFamily="66" charset="0"/>
                <a:cs typeface="Microsoft Sans Serif"/>
              </a:rPr>
              <a:t>Αρχές οικονομικής θεωρίας (2010) ,</a:t>
            </a:r>
            <a:r>
              <a:rPr lang="en-US" sz="2400" spc="190" dirty="0" smtClean="0">
                <a:latin typeface="Comic Sans MS" pitchFamily="66" charset="0"/>
                <a:cs typeface="Microsoft Sans Serif"/>
              </a:rPr>
              <a:t>Mankiw G.N and Taylor M.P</a:t>
            </a:r>
            <a:r>
              <a:rPr lang="el-GR" sz="2400" spc="190" dirty="0" smtClean="0">
                <a:latin typeface="Comic Sans MS" pitchFamily="66" charset="0"/>
                <a:cs typeface="Microsoft Sans Serif"/>
              </a:rPr>
              <a:t>.</a:t>
            </a:r>
          </a:p>
          <a:p>
            <a:pPr marL="287020" marR="8255">
              <a:lnSpc>
                <a:spcPts val="3240"/>
              </a:lnSpc>
            </a:pPr>
            <a:endParaRPr lang="en-US" sz="2400" spc="190" dirty="0" smtClean="0">
              <a:latin typeface="Comic Sans MS" pitchFamily="66" charset="0"/>
              <a:cs typeface="Microsoft Sans Serif"/>
            </a:endParaRPr>
          </a:p>
          <a:p>
            <a:pPr marL="287020" marR="8255">
              <a:lnSpc>
                <a:spcPts val="3240"/>
              </a:lnSpc>
            </a:pPr>
            <a:r>
              <a:rPr lang="el-GR" sz="2400" spc="190" dirty="0" smtClean="0">
                <a:latin typeface="Comic Sans MS" pitchFamily="66" charset="0"/>
                <a:cs typeface="Microsoft Sans Serif"/>
              </a:rPr>
              <a:t>Μακροοικονομική αρχές και πολιτική (2012), </a:t>
            </a:r>
            <a:r>
              <a:rPr lang="en-US" sz="2400" spc="190" dirty="0" smtClean="0">
                <a:latin typeface="Comic Sans MS" pitchFamily="66" charset="0"/>
                <a:cs typeface="Microsoft Sans Serif"/>
              </a:rPr>
              <a:t>Baumol W. and Blinder A.</a:t>
            </a:r>
            <a:endParaRPr lang="el-GR" sz="2400" spc="190" dirty="0" smtClean="0">
              <a:latin typeface="Comic Sans MS" pitchFamily="66" charset="0"/>
              <a:cs typeface="Microsoft Sans Serif"/>
            </a:endParaRPr>
          </a:p>
          <a:p>
            <a:pPr marL="287020" marR="8255">
              <a:lnSpc>
                <a:spcPts val="3240"/>
              </a:lnSpc>
            </a:pPr>
            <a:endParaRPr lang="en-US" sz="2400" spc="190" dirty="0" smtClean="0">
              <a:latin typeface="Comic Sans MS" pitchFamily="66" charset="0"/>
              <a:cs typeface="Microsoft Sans Serif"/>
            </a:endParaRPr>
          </a:p>
          <a:p>
            <a:pPr marL="287020" marR="8255">
              <a:lnSpc>
                <a:spcPts val="3240"/>
              </a:lnSpc>
            </a:pPr>
            <a:r>
              <a:rPr lang="el-GR" sz="2400" i="1" spc="190" dirty="0" smtClean="0">
                <a:latin typeface="Comic Sans MS" pitchFamily="66" charset="0"/>
                <a:cs typeface="Microsoft Sans Serif"/>
              </a:rPr>
              <a:t>Μακροοικονομική ανάλυση (2011), ΚιόχοςΠ. Παπανικολάου Γ. και Κιοχος Α.</a:t>
            </a:r>
          </a:p>
          <a:p>
            <a:pPr marL="287020" marR="8255">
              <a:lnSpc>
                <a:spcPts val="3240"/>
              </a:lnSpc>
            </a:pPr>
            <a:endParaRPr lang="el-GR" sz="2400" i="1" spc="-15" dirty="0" smtClean="0">
              <a:latin typeface="Comic Sans MS" pitchFamily="66" charset="0"/>
              <a:cs typeface="Microsoft Sans Serif"/>
            </a:endParaRPr>
          </a:p>
          <a:p>
            <a:pPr marL="287020" marR="8255">
              <a:lnSpc>
                <a:spcPts val="3240"/>
              </a:lnSpc>
            </a:pPr>
            <a:r>
              <a:rPr lang="el-GR" sz="2400" i="1" spc="-15" dirty="0" smtClean="0">
                <a:latin typeface="Comic Sans MS" pitchFamily="66" charset="0"/>
                <a:cs typeface="Microsoft Sans Serif"/>
              </a:rPr>
              <a:t>Σύγχρονη Μακροοικονομική (2005), Απέργης Ν.</a:t>
            </a:r>
            <a:endParaRPr lang="en-US" sz="2400" dirty="0" smtClean="0">
              <a:latin typeface="Comic Sans MS" pitchFamily="66" charset="0"/>
              <a:cs typeface="Comic Sans MS"/>
            </a:endParaRPr>
          </a:p>
          <a:p>
            <a:pPr marL="257810">
              <a:lnSpc>
                <a:spcPts val="1730"/>
              </a:lnSpc>
            </a:pPr>
            <a:endParaRPr lang="el-GR" sz="2400" spc="190" dirty="0" smtClean="0">
              <a:solidFill>
                <a:srgbClr val="0AD0D9"/>
              </a:solidFill>
              <a:latin typeface="Comic Sans MS" pitchFamily="66" charset="0"/>
              <a:cs typeface="Microsoft Sans Serif"/>
            </a:endParaRPr>
          </a:p>
          <a:p>
            <a:pPr marL="257810">
              <a:lnSpc>
                <a:spcPts val="1730"/>
              </a:lnSpc>
            </a:pPr>
            <a:endParaRPr lang="en-US" sz="2400" spc="190" dirty="0" smtClean="0">
              <a:solidFill>
                <a:srgbClr val="0AD0D9"/>
              </a:solidFill>
              <a:latin typeface="Comic Sans MS" pitchFamily="66" charset="0"/>
              <a:cs typeface="Microsoft Sans Serif"/>
            </a:endParaRPr>
          </a:p>
          <a:p>
            <a:pPr marL="2865120">
              <a:lnSpc>
                <a:spcPts val="1855"/>
              </a:lnSpc>
            </a:pPr>
            <a:endParaRPr lang="en-US" sz="2400" spc="190" dirty="0" smtClean="0">
              <a:solidFill>
                <a:srgbClr val="0AD0D9"/>
              </a:solidFill>
              <a:latin typeface="Comic Sans MS" pitchFamily="66" charset="0"/>
              <a:cs typeface="Microsoft Sans Serif"/>
            </a:endParaRPr>
          </a:p>
          <a:p>
            <a:pPr marL="2865120">
              <a:lnSpc>
                <a:spcPts val="1855"/>
              </a:lnSpc>
            </a:pPr>
            <a:r>
              <a:rPr lang="en-US" sz="2400" spc="190" dirty="0" smtClean="0">
                <a:solidFill>
                  <a:srgbClr val="0AD0D9"/>
                </a:solidFill>
                <a:latin typeface="Comic Sans MS" pitchFamily="66" charset="0"/>
                <a:cs typeface="Microsoft Sans Serif"/>
              </a:rPr>
              <a:t> </a:t>
            </a:r>
            <a:endParaRPr sz="2400" dirty="0">
              <a:latin typeface="Comic Sans MS" pitchFamily="66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 dirty="0">
              <a:latin typeface="Comic Sans MS" pitchFamily="66" charset="0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546767" y="160248"/>
            <a:ext cx="9428090" cy="1331993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07173" y="2986945"/>
            <a:ext cx="9283210" cy="3683609"/>
          </a:xfrm>
          <a:prstGeom prst="rect">
            <a:avLst/>
          </a:prstGeom>
        </p:spPr>
        <p:txBody>
          <a:bodyPr wrap="square" lIns="112302" tIns="56152" rIns="112302" bIns="56152">
            <a:spAutoFit/>
          </a:bodyPr>
          <a:lstStyle/>
          <a:p>
            <a:pPr algn="just"/>
            <a:r>
              <a:rPr lang="el-GR" sz="29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endParaRPr lang="el-GR" sz="29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90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l-GR" sz="2900" dirty="0" err="1" smtClean="0">
                <a:solidFill>
                  <a:schemeClr val="bg1">
                    <a:lumMod val="50000"/>
                  </a:schemeClr>
                </a:solidFill>
              </a:rPr>
              <a:t>Καραμάνης</a:t>
            </a:r>
            <a:r>
              <a:rPr lang="el-GR" sz="2900" dirty="0" smtClean="0">
                <a:solidFill>
                  <a:schemeClr val="bg1">
                    <a:lumMod val="50000"/>
                  </a:schemeClr>
                </a:solidFill>
              </a:rPr>
              <a:t> Κωνσταντίνος&gt;.</a:t>
            </a:r>
            <a:endParaRPr lang="el-GR" sz="29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900" dirty="0" smtClean="0">
                <a:solidFill>
                  <a:schemeClr val="bg1">
                    <a:lumMod val="50000"/>
                  </a:schemeClr>
                </a:solidFill>
              </a:rPr>
              <a:t>&lt;Μακροοικονομική&gt;. </a:t>
            </a:r>
            <a:endParaRPr lang="el-GR" sz="29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9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900" dirty="0" smtClean="0">
                <a:solidFill>
                  <a:schemeClr val="bg1">
                    <a:lumMod val="50000"/>
                  </a:schemeClr>
                </a:solidFill>
              </a:rPr>
              <a:t>&lt;Πρέβεζα&gt;, 2015. </a:t>
            </a:r>
            <a:r>
              <a:rPr lang="el-GR" sz="29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l-GR" sz="29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9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http://eclass.teiep.gr/OpenClass/courses/ACC</a:t>
            </a:r>
            <a:r>
              <a:rPr lang="el-GR" sz="29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101</a:t>
            </a:r>
            <a:r>
              <a:rPr lang="en-US" sz="29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  /</a:t>
            </a:r>
            <a:endParaRPr lang="en-US" sz="29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9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334134" y="0"/>
            <a:ext cx="10025133" cy="541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7" tIns="56153" rIns="112307" bIns="56153"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 Εισαγωγή – βασικές έννοιες, ΤΜΗΜΑ ΧΡΗΜΑΤΟΟΙΚΟΝΟΜΙΚΗΣ ΚΑΙ ΛΟΓΙΣΤΙΚΗΣ, ΤΕΙ ΗΠΕΙΡΟΥ-Ανοικτά Ακαδημαϊκά  Μαθήματα στο ΤΕΙ Ηπείρου </a:t>
            </a:r>
          </a:p>
        </p:txBody>
      </p:sp>
      <p:pic>
        <p:nvPicPr>
          <p:cNvPr id="13" name="Εικόνα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378348" cy="597014"/>
          </a:xfrm>
          <a:prstGeom prst="rect">
            <a:avLst/>
          </a:prstGeom>
        </p:spPr>
      </p:pic>
      <p:pic>
        <p:nvPicPr>
          <p:cNvPr id="15" name="Εικόνα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0843" y="0"/>
            <a:ext cx="462557" cy="535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630977" y="636301"/>
            <a:ext cx="9428090" cy="952106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508245" y="1656998"/>
            <a:ext cx="9853659" cy="2421725"/>
          </a:xfrm>
          <a:prstGeom prst="rect">
            <a:avLst/>
          </a:prstGeom>
        </p:spPr>
        <p:txBody>
          <a:bodyPr wrap="square" lIns="112302" tIns="56152" rIns="112302" bIns="56152">
            <a:spAutoFit/>
          </a:bodyPr>
          <a:lstStyle/>
          <a:p>
            <a:pPr algn="just"/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5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5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5650" y="6624951"/>
            <a:ext cx="7681006" cy="390400"/>
          </a:xfrm>
          <a:prstGeom prst="rect">
            <a:avLst/>
          </a:prstGeom>
        </p:spPr>
        <p:txBody>
          <a:bodyPr wrap="square" lIns="112302" tIns="56152" rIns="112302" bIns="56152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90752" y="6545454"/>
            <a:ext cx="781436" cy="605843"/>
          </a:xfrm>
          <a:prstGeom prst="rect">
            <a:avLst/>
          </a:prstGeom>
        </p:spPr>
        <p:txBody>
          <a:bodyPr wrap="none" lIns="112302" tIns="56152" rIns="112302" bIns="56152">
            <a:spAutoFit/>
          </a:bodyPr>
          <a:lstStyle/>
          <a:p>
            <a:r>
              <a:rPr lang="el-GR" sz="32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8245" y="5110854"/>
            <a:ext cx="9741379" cy="882842"/>
          </a:xfrm>
          <a:prstGeom prst="rect">
            <a:avLst/>
          </a:prstGeom>
        </p:spPr>
        <p:txBody>
          <a:bodyPr wrap="square" lIns="112302" tIns="56152" rIns="112302" bIns="56152">
            <a:spAutoFit/>
          </a:bodyPr>
          <a:lstStyle/>
          <a:p>
            <a:pPr algn="just"/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5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0228" y="4254304"/>
            <a:ext cx="1849693" cy="609757"/>
          </a:xfrm>
          <a:prstGeom prst="rect">
            <a:avLst/>
          </a:prstGeom>
        </p:spPr>
      </p:pic>
      <p:pic>
        <p:nvPicPr>
          <p:cNvPr id="9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378348" cy="597014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0843" y="0"/>
            <a:ext cx="462557" cy="535056"/>
          </a:xfrm>
          <a:prstGeom prst="rect">
            <a:avLst/>
          </a:prstGeom>
        </p:spPr>
      </p:pic>
      <p:sp>
        <p:nvSpPr>
          <p:cNvPr id="15" name="14 - Ορθογώνιο"/>
          <p:cNvSpPr/>
          <p:nvPr/>
        </p:nvSpPr>
        <p:spPr>
          <a:xfrm>
            <a:off x="334135" y="0"/>
            <a:ext cx="9965566" cy="425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7" tIns="56153" rIns="112307" bIns="56153"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 Εισαγωγή – βασικές έννοιες, ΤΜΗΜΑ ΧΡΗΜΑΤΟΟΙΚΟΝΟΜΙΚΗΣ ΚΑΙ ΛΟΓΙΣΤΙΚΗΣ, ΤΕΙ ΗΠΕΙΡΟΥ-Ανοικτά Ακαδημαϊκά  Μαθήματα στο ΤΕΙ Ηπείρου </a:t>
            </a:r>
          </a:p>
        </p:txBody>
      </p:sp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C461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D976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D97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Υπότιτλος 2"/>
          <p:cNvSpPr txBox="1">
            <a:spLocks/>
          </p:cNvSpPr>
          <p:nvPr/>
        </p:nvSpPr>
        <p:spPr>
          <a:xfrm>
            <a:off x="546100" y="1263650"/>
            <a:ext cx="9624060" cy="4722846"/>
          </a:xfrm>
          <a:prstGeom prst="rect">
            <a:avLst/>
          </a:prstGeom>
        </p:spPr>
        <p:txBody>
          <a:bodyPr vert="horz" lIns="104258" tIns="52128" rIns="104258" bIns="52128" rtlCol="0" anchor="ctr">
            <a:noAutofit/>
          </a:bodyPr>
          <a:lstStyle/>
          <a:p>
            <a:pPr marL="0" marR="0" lvl="0" indent="0" algn="l" defTabSz="10425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Τμήμα : ΧΡΗΜΑΤΟΟΙΚΟΝΟΜΙΚΗΣ &amp; ΛΟΓΙΣΤΙΚΗΣ</a:t>
            </a:r>
            <a:b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Τίτλος Μαθήματος: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ακροοικονομία</a:t>
            </a:r>
            <a:b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Ενότητα : Εισαγωγή - βασικές </a:t>
            </a:r>
            <a:r>
              <a:rPr lang="el-GR" sz="2700" b="1" dirty="0" smtClean="0">
                <a:latin typeface="+mj-lt"/>
                <a:ea typeface="+mj-ea"/>
                <a:cs typeface="+mj-cs"/>
              </a:rPr>
              <a:t>έ</a:t>
            </a:r>
            <a:r>
              <a:rPr kumimoji="0" lang="el-G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ννοιες</a:t>
            </a:r>
          </a:p>
          <a:p>
            <a:pPr marL="0" marR="0" lvl="0" indent="0" algn="l" defTabSz="10425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1042579" rtl="0" eaLnBrk="1" fontAlgn="auto" latinLnBrk="0" hangingPunct="1">
              <a:lnSpc>
                <a:spcPts val="296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Καραμάνης Κων/νος</a:t>
            </a:r>
          </a:p>
          <a:p>
            <a:pPr marL="0" marR="0" lvl="0" indent="0" algn="l" defTabSz="1042579" rtl="0" eaLnBrk="1" fontAlgn="auto" latinLnBrk="0" hangingPunct="1">
              <a:lnSpc>
                <a:spcPts val="296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Επίκουρος Καθηγητής</a:t>
            </a:r>
          </a:p>
          <a:p>
            <a:pPr marL="0" marR="0" lvl="0" indent="0" algn="l" defTabSz="1042579" rtl="0" eaLnBrk="1" fontAlgn="auto" latinLnBrk="0" hangingPunct="1">
              <a:lnSpc>
                <a:spcPts val="296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Πρέβεζα, 2015</a:t>
            </a:r>
          </a:p>
        </p:txBody>
      </p:sp>
      <p:sp>
        <p:nvSpPr>
          <p:cNvPr id="17" name="16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000" dirty="0" smtClean="0">
                <a:solidFill>
                  <a:schemeClr val="bg1"/>
                </a:solidFill>
              </a:rPr>
              <a:t>Μακροοικονομική, Ενότητα :Εισαγωγή – βασικές έννοιες, ΤΜΗΜΑ ΧΡΗΜΑΤΟΟΙΚΟΝΟΜΙΚΗΣ ΚΑΙ ΛΟΓΙΣΤΙΚΗΣ, ΤΕΙ ΗΠΕΙΡΟΥ-Ανοικτά Ακαδημαϊκά  Μαθήματα στο ΤΕΙ Ηπείρου</a:t>
            </a:r>
          </a:p>
        </p:txBody>
      </p:sp>
      <p:sp>
        <p:nvSpPr>
          <p:cNvPr id="18" name="Τίτλος 1"/>
          <p:cNvSpPr txBox="1">
            <a:spLocks/>
          </p:cNvSpPr>
          <p:nvPr/>
        </p:nvSpPr>
        <p:spPr>
          <a:xfrm>
            <a:off x="0" y="0"/>
            <a:ext cx="8242300" cy="1127962"/>
          </a:xfrm>
          <a:prstGeom prst="rect">
            <a:avLst/>
          </a:prstGeom>
          <a:solidFill>
            <a:schemeClr val="accent2"/>
          </a:solidFill>
        </p:spPr>
        <p:txBody>
          <a:bodyPr vert="horz" lIns="104278" tIns="52139" rIns="104278" bIns="5213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7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700" dirty="0">
              <a:solidFill>
                <a:schemeClr val="bg1"/>
              </a:solidFill>
            </a:endParaRPr>
          </a:p>
        </p:txBody>
      </p:sp>
      <p:pic>
        <p:nvPicPr>
          <p:cNvPr id="19" name="Εικόνα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2300" y="0"/>
            <a:ext cx="2451100" cy="1031492"/>
          </a:xfrm>
          <a:prstGeom prst="rect">
            <a:avLst/>
          </a:prstGeom>
        </p:spPr>
      </p:pic>
      <p:pic>
        <p:nvPicPr>
          <p:cNvPr id="2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5759449"/>
            <a:ext cx="10134600" cy="1482221"/>
          </a:xfrm>
          <a:prstGeom prst="rect">
            <a:avLst/>
          </a:prstGeom>
          <a:noFill/>
        </p:spPr>
      </p:pic>
      <p:pic>
        <p:nvPicPr>
          <p:cNvPr id="21" name="20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2300" y="5226050"/>
            <a:ext cx="1581685" cy="46116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94117" y="2322186"/>
            <a:ext cx="6871935" cy="1159841"/>
          </a:xfrm>
          <a:prstGeom prst="rect">
            <a:avLst/>
          </a:prstGeom>
        </p:spPr>
        <p:txBody>
          <a:bodyPr wrap="square" lIns="112302" tIns="56152" rIns="112302" bIns="56152">
            <a:spAutoFit/>
          </a:bodyPr>
          <a:lstStyle/>
          <a:p>
            <a:pPr algn="ctr"/>
            <a:r>
              <a:rPr lang="el-GR" sz="68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09907" y="4396493"/>
            <a:ext cx="8369388" cy="1221396"/>
          </a:xfrm>
          <a:prstGeom prst="rect">
            <a:avLst/>
          </a:prstGeom>
        </p:spPr>
        <p:txBody>
          <a:bodyPr wrap="square" lIns="112302" tIns="56152" rIns="112302" bIns="56152">
            <a:spAutoFit/>
          </a:bodyPr>
          <a:lstStyle/>
          <a:p>
            <a:pPr algn="r"/>
            <a:r>
              <a:rPr lang="el-GR" sz="3600" b="1" dirty="0"/>
              <a:t>Επεξεργασία: </a:t>
            </a:r>
            <a:r>
              <a:rPr lang="el-GR" sz="3600" b="1" dirty="0" smtClean="0"/>
              <a:t>&lt;Θάνου Σοφία&gt;</a:t>
            </a:r>
            <a:endParaRPr lang="el-GR" sz="3600" b="1" dirty="0"/>
          </a:p>
          <a:p>
            <a:pPr algn="r"/>
            <a:r>
              <a:rPr lang="el-GR" sz="3600" dirty="0" smtClean="0"/>
              <a:t>&lt;Πρέβεζα&gt;, 2015</a:t>
            </a:r>
            <a:endParaRPr lang="el-GR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6" y="5848264"/>
            <a:ext cx="3806739" cy="114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9602" y="6122203"/>
            <a:ext cx="1849693" cy="609757"/>
          </a:xfrm>
          <a:prstGeom prst="rect">
            <a:avLst/>
          </a:prstGeom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378348" cy="597014"/>
          </a:xfrm>
          <a:prstGeom prst="rect">
            <a:avLst/>
          </a:prstGeom>
        </p:spPr>
      </p:pic>
      <p:pic>
        <p:nvPicPr>
          <p:cNvPr id="8" name="Εικόνα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0843" y="0"/>
            <a:ext cx="462557" cy="535056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393700" y="0"/>
            <a:ext cx="9965567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7" tIns="56153" rIns="112307" bIns="56153"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 Εισαγωγή – βασικές έννοιες, ΤΜΗΜΑ ΧΡΗΜΑΤΟΟΙΚΟΝΟΜΙΚΗΣ ΚΑΙ ΛΟΓΙΣΤΙΚΗΣ, ΤΕΙ ΗΠΕΙΡΟΥ-Ανοικτά Ακαδημαϊκά  Μαθήματα στο ΤΕΙ Ηπείρου </a:t>
            </a:r>
          </a:p>
        </p:txBody>
      </p:sp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58229" y="7227467"/>
            <a:ext cx="735171" cy="4023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09851" y="3188665"/>
            <a:ext cx="5346700" cy="1159841"/>
          </a:xfrm>
          <a:prstGeom prst="rect">
            <a:avLst/>
          </a:prstGeom>
        </p:spPr>
        <p:txBody>
          <a:bodyPr lIns="112302" tIns="56152" rIns="112302" bIns="56152">
            <a:spAutoFit/>
          </a:bodyPr>
          <a:lstStyle/>
          <a:p>
            <a:pPr algn="ctr"/>
            <a:r>
              <a:rPr lang="el-GR" sz="68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469900" cy="597014"/>
          </a:xfrm>
          <a:prstGeom prst="rect">
            <a:avLst/>
          </a:prstGeom>
        </p:spPr>
      </p:pic>
      <p:pic>
        <p:nvPicPr>
          <p:cNvPr id="13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0843" y="0"/>
            <a:ext cx="462557" cy="535056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469901" y="0"/>
            <a:ext cx="9753599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7" tIns="56153" rIns="112307" bIns="56153"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Μακροοικονομική, Ενότητα : Εισαγωγή – βασικές έννοιες, ΤΜΗΜΑ ΧΡΗΜΑΤΟΟΙΚΟΝΟΜΙΚΗΣ ΚΑΙ ΛΟΓΙΣΤΙΚΗΣ, ΤΕΙ ΗΠΕΙΡΟΥ-Ανοικτά Ακαδημαϊκά  Μαθήματα στο ΤΕΙ Ηπείρου </a:t>
            </a:r>
          </a:p>
        </p:txBody>
      </p:sp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530142" y="541090"/>
            <a:ext cx="9428090" cy="7909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722835" y="2098742"/>
            <a:ext cx="9081163" cy="5037826"/>
          </a:xfrm>
          <a:prstGeom prst="rect">
            <a:avLst/>
          </a:prstGeom>
        </p:spPr>
        <p:txBody>
          <a:bodyPr wrap="square" lIns="112302" tIns="56152" rIns="112302" bIns="56152">
            <a:spAutoFit/>
          </a:bodyPr>
          <a:lstStyle/>
          <a:p>
            <a:pPr algn="just"/>
            <a:r>
              <a:rPr lang="el-GR" sz="32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3200" dirty="0">
              <a:solidFill>
                <a:schemeClr val="bg1">
                  <a:lumMod val="50000"/>
                </a:schemeClr>
              </a:solidFill>
            </a:endParaRPr>
          </a:p>
          <a:p>
            <a:pPr marL="421133" indent="-421133" algn="just">
              <a:buFont typeface="Arial" pitchFamily="34" charset="0"/>
              <a:buChar char="•"/>
            </a:pPr>
            <a:r>
              <a:rPr lang="el-GR" sz="32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421133" indent="-421133" algn="just">
              <a:buFont typeface="Arial" pitchFamily="34" charset="0"/>
              <a:buChar char="•"/>
            </a:pPr>
            <a:r>
              <a:rPr lang="el-GR" sz="32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32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3200" dirty="0">
              <a:solidFill>
                <a:schemeClr val="bg1">
                  <a:lumMod val="50000"/>
                </a:schemeClr>
              </a:solidFill>
            </a:endParaRPr>
          </a:p>
          <a:p>
            <a:pPr marL="421133" indent="-421133" algn="just">
              <a:buFont typeface="Arial" pitchFamily="34" charset="0"/>
              <a:buChar char="•"/>
            </a:pPr>
            <a:r>
              <a:rPr lang="el-GR" sz="32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421133" indent="-421133" algn="just">
              <a:buFont typeface="Arial" pitchFamily="34" charset="0"/>
              <a:buChar char="•"/>
            </a:pPr>
            <a:r>
              <a:rPr lang="el-GR" sz="32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32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32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32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3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2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78348" cy="597014"/>
          </a:xfrm>
          <a:prstGeom prst="rect">
            <a:avLst/>
          </a:prstGeom>
        </p:spPr>
      </p:pic>
      <p:pic>
        <p:nvPicPr>
          <p:cNvPr id="13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0843" y="0"/>
            <a:ext cx="462557" cy="535056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334134" y="0"/>
            <a:ext cx="10025133" cy="541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7" tIns="56153" rIns="112307" bIns="56153"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 Εισαγωγή – βασικές έννοιες, ΤΜΗΜΑ ΧΡΗΜΑΤΟΟΙΚΟΝΟΜΙΚΗΣ ΚΑΙ ΛΟΓΙΣΤΙΚΗΣ, ΤΕΙ ΗΠΕΙΡΟΥ-Ανοικτά Ακαδημαϊκά  Μαθήματα στο ΤΕΙ Ηπείρου </a:t>
            </a:r>
          </a:p>
        </p:txBody>
      </p:sp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3472" y="6421522"/>
            <a:ext cx="1849693" cy="609757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163" y="6317199"/>
            <a:ext cx="3789421" cy="849775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393700" y="0"/>
            <a:ext cx="9965567" cy="541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7" tIns="56153" rIns="112307" bIns="56153"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 Εισαγωγή – βασικές έννοιες, ΤΜΗΜΑ ΧΡΗΜΑΤΟΟΙΚΟΝΟΜΙΚΗΣ ΚΑΙ ΛΟΓΙΣΤΙΚΗΣ, ΤΕΙ ΗΠΕΙΡΟΥ-Ανοικτά Ακαδημαϊκά  Μαθήματα στο ΤΕΙ Ηπείρου </a:t>
            </a:r>
          </a:p>
        </p:txBody>
      </p:sp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C461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D976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D97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18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Μακροοικονομική, Ενότητα :Εισαγωγή – βασικές έννοιες, ΤΜΗΜΑ ΧΡΗΜΑΤΟΟΙΚΟΝΟΜΙΚΗΣ ΚΑΙ ΛΟΓΙΣΤΙΚΗΣ, ΤΕΙ ΗΠΕΙΡΟΥ-Ανοικτά Ακαδημαϊκά  Μαθήματα στο ΤΕΙ Ηπείρου</a:t>
            </a:r>
          </a:p>
        </p:txBody>
      </p:sp>
      <p:sp>
        <p:nvSpPr>
          <p:cNvPr id="20" name="Title 7"/>
          <p:cNvSpPr>
            <a:spLocks noGrp="1"/>
          </p:cNvSpPr>
          <p:nvPr>
            <p:ph type="title"/>
          </p:nvPr>
        </p:nvSpPr>
        <p:spPr>
          <a:xfrm>
            <a:off x="2481263" y="982663"/>
            <a:ext cx="5732462" cy="461962"/>
          </a:xfrm>
        </p:spPr>
        <p:txBody>
          <a:bodyPr>
            <a:normAutofit fontScale="90000"/>
          </a:bodyPr>
          <a:lstStyle/>
          <a:p>
            <a:r>
              <a:rPr lang="el-GR" sz="3200" b="1" dirty="0" smtClean="0">
                <a:latin typeface="Comic Sans MS" pitchFamily="66" charset="0"/>
              </a:rPr>
              <a:t>Άδειες</a:t>
            </a:r>
            <a:r>
              <a:rPr lang="el-GR" sz="3200" b="1" dirty="0" smtClean="0"/>
              <a:t> Χρήσης</a:t>
            </a:r>
            <a:endParaRPr lang="el-GR" sz="3200" b="1" dirty="0"/>
          </a:p>
        </p:txBody>
      </p:sp>
      <p:sp>
        <p:nvSpPr>
          <p:cNvPr id="21" name="Subtitle 8"/>
          <p:cNvSpPr>
            <a:spLocks noGrp="1"/>
          </p:cNvSpPr>
          <p:nvPr>
            <p:ph idx="1"/>
          </p:nvPr>
        </p:nvSpPr>
        <p:spPr>
          <a:xfrm>
            <a:off x="850900" y="1797050"/>
            <a:ext cx="9144000" cy="3308086"/>
          </a:xfrm>
        </p:spPr>
        <p:txBody>
          <a:bodyPr>
            <a:normAutofit/>
          </a:bodyPr>
          <a:lstStyle/>
          <a:p>
            <a:r>
              <a:rPr lang="el-GR" sz="2800" dirty="0">
                <a:latin typeface="Comic Sans MS" pitchFamily="66" charset="0"/>
              </a:rPr>
              <a:t>Το παρόν εκπαιδευτικό υλικό υπόκειται σε άδειες χρήσης Creative Commons. </a:t>
            </a:r>
          </a:p>
          <a:p>
            <a:r>
              <a:rPr lang="el-GR" sz="2800" dirty="0">
                <a:latin typeface="Comic Sans MS" pitchFamily="66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C461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D976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D97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18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:Εισαγωγή – βασικές έννοιες, ΤΜΗΜΑ ΧΡΗΜΑΤΟΟΙΚΟΝΟΜΙΚΗΣ ΚΑΙ ΛΟΓΙΣΤΙΚΗΣ, ΤΕΙ ΗΠΕΙΡΟΥ-Ανοικτά Ακαδημαϊκά  Μαθήματα στο ΤΕΙ Ηπείρου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81263" y="501651"/>
            <a:ext cx="5732462" cy="8382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latin typeface="Comic Sans MS" pitchFamily="66" charset="0"/>
              </a:rPr>
              <a:t>Χρηματοδότηση</a:t>
            </a:r>
            <a:endParaRPr lang="el-GR" sz="3200" b="1" dirty="0">
              <a:latin typeface="Comic Sans MS" pitchFamily="66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50900" y="1568450"/>
            <a:ext cx="9144000" cy="3657600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400" dirty="0" smtClean="0">
                <a:latin typeface="Comic Sans MS" pitchFamily="66" charset="0"/>
              </a:rPr>
              <a:t>Το </a:t>
            </a:r>
            <a:r>
              <a:rPr lang="el-GR" altLang="el-GR" sz="2400" dirty="0">
                <a:latin typeface="Comic Sans MS" pitchFamily="66" charset="0"/>
              </a:rPr>
              <a:t>έργο υλοποιείται στο πλαίσιο του Επιχειρησιακού Προγράμματος «</a:t>
            </a:r>
            <a:r>
              <a:rPr lang="el-GR" altLang="el-GR" sz="2400" b="1" dirty="0">
                <a:latin typeface="Comic Sans MS" pitchFamily="66" charset="0"/>
              </a:rPr>
              <a:t>Εκπαίδευση και Δια Βίου Μάθηση</a:t>
            </a:r>
            <a:r>
              <a:rPr lang="el-GR" altLang="el-GR" sz="2400" dirty="0">
                <a:latin typeface="Comic Sans MS" pitchFamily="66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400" dirty="0">
                <a:latin typeface="Comic Sans MS" pitchFamily="66" charset="0"/>
              </a:rPr>
              <a:t>Το έργο «</a:t>
            </a:r>
            <a:r>
              <a:rPr lang="el-GR" altLang="el-GR" sz="2400" b="1" dirty="0">
                <a:latin typeface="Comic Sans MS" pitchFamily="66" charset="0"/>
              </a:rPr>
              <a:t>Ανοικτά Ακαδημαϊκά Μαθήματα στο TEI Ηπείρου</a:t>
            </a:r>
            <a:r>
              <a:rPr lang="el-GR" altLang="el-GR" sz="2400" dirty="0">
                <a:latin typeface="Comic Sans MS" pitchFamily="66" charset="0"/>
              </a:rPr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400" dirty="0">
                <a:latin typeface="Comic Sans MS" pitchFamily="66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5727701"/>
            <a:ext cx="8915400" cy="182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C461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D976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D97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18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:Εισαγωγή – βασικές έννοιες, ΤΜΗΜΑ ΧΡΗΜΑΤΟΟΙΚΟΝΟΜΙΚΗΣ ΚΑΙ ΛΟΓΙΣΤΙΚΗΣ, ΤΕΙ ΗΠΕΙΡΟΥ-Ανοικτά Ακαδημαϊκά  Μαθήματα στο ΤΕΙ Ηπείρου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81263" y="982663"/>
            <a:ext cx="5732462" cy="461962"/>
          </a:xfrm>
        </p:spPr>
        <p:txBody>
          <a:bodyPr>
            <a:normAutofit fontScale="90000"/>
          </a:bodyPr>
          <a:lstStyle/>
          <a:p>
            <a:r>
              <a:rPr lang="el-GR" sz="3200" b="1" dirty="0" smtClean="0">
                <a:latin typeface="Comic Sans MS" pitchFamily="66" charset="0"/>
              </a:rPr>
              <a:t>Σκοποί ενότητας</a:t>
            </a:r>
            <a:endParaRPr lang="el-GR" sz="3200" b="1" dirty="0">
              <a:latin typeface="Comic Sans MS" pitchFamily="66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50900" y="1568450"/>
            <a:ext cx="9144000" cy="3657600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 smtClean="0">
                <a:latin typeface="Comic Sans MS" pitchFamily="66" charset="0"/>
              </a:rPr>
              <a:t>Σκοπός της παρούσας ενότητας είναι να γίνει η διάκριση μεταξύ μικροοικονομικής  και μακροοικονομικής ανάλυσης καθώς και η διάκριση  μεταξύ θετικής και δεοντολογικής μακροοικονομικής ανάλυσης, στη συνέχεια παρουσιάζονται τα αντικείμενα που ενδιαφέρουν την μακροοικονομική ανάλυση , τους στόχους της οικονομικής πολιτικής και τη σχέση των στόχων και μέσων στην οικονομική πολιτική.</a:t>
            </a:r>
          </a:p>
          <a:p>
            <a:pPr marL="342886" indent="-342886" algn="just"/>
            <a:endParaRPr lang="el-GR" altLang="el-GR" sz="2000" dirty="0" smtClean="0">
              <a:latin typeface="Comic Sans MS" pitchFamily="66" charset="0"/>
            </a:endParaRPr>
          </a:p>
          <a:p>
            <a:pPr marL="342886" indent="-342886"/>
            <a:r>
              <a:rPr lang="el-GR" altLang="el-GR" sz="2000" b="1" dirty="0" smtClean="0">
                <a:latin typeface="Comic Sans MS" pitchFamily="66" charset="0"/>
              </a:rPr>
              <a:t>Λέξεις κλειδιά </a:t>
            </a:r>
            <a:r>
              <a:rPr lang="el-GR" altLang="el-GR" sz="2000" dirty="0" smtClean="0">
                <a:latin typeface="Comic Sans MS" pitchFamily="66" charset="0"/>
              </a:rPr>
              <a:t>:Θετική οικονομική, δεοντολογική οικονομική, στόχοι μακροοικονομικής πολιτικής, εθνικοί λογαριασμοί.</a:t>
            </a:r>
            <a:endParaRPr lang="el-GR" altLang="el-GR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C461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D976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D97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7500" y="1048207"/>
            <a:ext cx="10134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53769">
              <a:lnSpc>
                <a:spcPct val="100000"/>
              </a:lnSpc>
            </a:pPr>
            <a:r>
              <a:rPr sz="2800" b="1" dirty="0">
                <a:latin typeface="Comic Sans MS" pitchFamily="66" charset="0"/>
              </a:rPr>
              <a:t>ΒΑ</a:t>
            </a:r>
            <a:r>
              <a:rPr sz="2800" b="1" spc="-70" dirty="0">
                <a:latin typeface="Comic Sans MS" pitchFamily="66" charset="0"/>
              </a:rPr>
              <a:t>Σ</a:t>
            </a:r>
            <a:r>
              <a:rPr sz="2800" b="1" dirty="0">
                <a:latin typeface="Comic Sans MS" pitchFamily="66" charset="0"/>
              </a:rPr>
              <a:t>Ι</a:t>
            </a:r>
            <a:r>
              <a:rPr sz="2800" b="1" spc="-5" dirty="0">
                <a:latin typeface="Comic Sans MS" pitchFamily="66" charset="0"/>
              </a:rPr>
              <a:t>ΚΕ</a:t>
            </a:r>
            <a:r>
              <a:rPr sz="2800" b="1" spc="-65" dirty="0">
                <a:latin typeface="Comic Sans MS" pitchFamily="66" charset="0"/>
              </a:rPr>
              <a:t>Σ</a:t>
            </a:r>
            <a:r>
              <a:rPr sz="2800" b="1" spc="380" dirty="0">
                <a:latin typeface="Comic Sans MS" pitchFamily="66" charset="0"/>
              </a:rPr>
              <a:t> </a:t>
            </a:r>
            <a:r>
              <a:rPr sz="2800" b="1" spc="-5" dirty="0">
                <a:latin typeface="Comic Sans MS" pitchFamily="66" charset="0"/>
              </a:rPr>
              <a:t>Ε</a:t>
            </a:r>
            <a:r>
              <a:rPr sz="2800" b="1" spc="40" dirty="0">
                <a:latin typeface="Comic Sans MS" pitchFamily="66" charset="0"/>
              </a:rPr>
              <a:t>ΝΝ</a:t>
            </a:r>
            <a:r>
              <a:rPr sz="2800" b="1" dirty="0">
                <a:latin typeface="Comic Sans MS" pitchFamily="66" charset="0"/>
              </a:rPr>
              <a:t>ΟΙ</a:t>
            </a:r>
            <a:r>
              <a:rPr sz="2800" b="1" spc="-5" dirty="0">
                <a:latin typeface="Comic Sans MS" pitchFamily="66" charset="0"/>
              </a:rPr>
              <a:t>Ε</a:t>
            </a:r>
            <a:r>
              <a:rPr sz="2800" b="1" spc="-65" dirty="0">
                <a:latin typeface="Comic Sans MS" pitchFamily="66" charset="0"/>
              </a:rPr>
              <a:t>Σ</a:t>
            </a:r>
            <a:r>
              <a:rPr sz="2800" b="1" u="none" spc="-30" dirty="0">
                <a:latin typeface="Comic Sans MS" pitchFamily="66" charset="0"/>
              </a:rPr>
              <a:t> </a:t>
            </a:r>
            <a:r>
              <a:rPr sz="2800" b="1" dirty="0">
                <a:latin typeface="Comic Sans MS" pitchFamily="66" charset="0"/>
              </a:rPr>
              <a:t>ΟΙ</a:t>
            </a:r>
            <a:r>
              <a:rPr sz="2800" b="1" spc="-5" dirty="0">
                <a:latin typeface="Comic Sans MS" pitchFamily="66" charset="0"/>
              </a:rPr>
              <a:t>Κ</a:t>
            </a:r>
            <a:r>
              <a:rPr sz="2800" b="1" dirty="0">
                <a:latin typeface="Comic Sans MS" pitchFamily="66" charset="0"/>
              </a:rPr>
              <a:t>Ο</a:t>
            </a:r>
            <a:r>
              <a:rPr sz="2800" b="1" spc="40" dirty="0">
                <a:latin typeface="Comic Sans MS" pitchFamily="66" charset="0"/>
              </a:rPr>
              <a:t>Ν</a:t>
            </a:r>
            <a:r>
              <a:rPr sz="2800" b="1" dirty="0">
                <a:latin typeface="Comic Sans MS" pitchFamily="66" charset="0"/>
              </a:rPr>
              <a:t>Ο</a:t>
            </a:r>
            <a:r>
              <a:rPr sz="2800" b="1" spc="-5" dirty="0">
                <a:latin typeface="Comic Sans MS" pitchFamily="66" charset="0"/>
              </a:rPr>
              <a:t>Μ</a:t>
            </a:r>
            <a:r>
              <a:rPr sz="2800" b="1" dirty="0">
                <a:latin typeface="Comic Sans MS" pitchFamily="66" charset="0"/>
              </a:rPr>
              <a:t>Ι</a:t>
            </a:r>
            <a:r>
              <a:rPr sz="2800" b="1" spc="-5" dirty="0">
                <a:latin typeface="Comic Sans MS" pitchFamily="66" charset="0"/>
              </a:rPr>
              <a:t>ΚΗ</a:t>
            </a:r>
            <a:r>
              <a:rPr sz="2800" b="1" spc="-65" dirty="0">
                <a:latin typeface="Comic Sans MS" pitchFamily="66" charset="0"/>
              </a:rPr>
              <a:t>Σ</a:t>
            </a:r>
            <a:r>
              <a:rPr sz="2800" b="1" spc="370" dirty="0">
                <a:latin typeface="Comic Sans MS" pitchFamily="66" charset="0"/>
              </a:rPr>
              <a:t> </a:t>
            </a:r>
            <a:r>
              <a:rPr sz="2800" b="1" spc="-5" dirty="0">
                <a:latin typeface="Comic Sans MS" pitchFamily="66" charset="0"/>
              </a:rPr>
              <a:t>ΕΠ</a:t>
            </a:r>
            <a:r>
              <a:rPr sz="2800" b="1" dirty="0">
                <a:latin typeface="Comic Sans MS" pitchFamily="66" charset="0"/>
              </a:rPr>
              <a:t>Ι</a:t>
            </a:r>
            <a:r>
              <a:rPr sz="2800" b="1" spc="-70" dirty="0">
                <a:latin typeface="Comic Sans MS" pitchFamily="66" charset="0"/>
              </a:rPr>
              <a:t>Σ</a:t>
            </a:r>
            <a:r>
              <a:rPr sz="2800" b="1" spc="45" dirty="0">
                <a:latin typeface="Comic Sans MS" pitchFamily="66" charset="0"/>
              </a:rPr>
              <a:t>Τ</a:t>
            </a:r>
            <a:r>
              <a:rPr sz="2800" b="1" spc="-5" dirty="0">
                <a:latin typeface="Comic Sans MS" pitchFamily="66" charset="0"/>
              </a:rPr>
              <a:t>ΗΜΗ</a:t>
            </a:r>
            <a:r>
              <a:rPr sz="2800" b="1" spc="-65" dirty="0">
                <a:latin typeface="Comic Sans MS" pitchFamily="66" charset="0"/>
              </a:rPr>
              <a:t>Σ</a:t>
            </a:r>
            <a:endParaRPr sz="2800" b="1" dirty="0">
              <a:latin typeface="Comic Sans MS" pitchFamily="66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93824" y="1932430"/>
            <a:ext cx="798195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Font typeface="Wingdings" pitchFamily="2" charset="2"/>
              <a:buChar char="q"/>
            </a:pPr>
            <a:r>
              <a:rPr sz="3000" dirty="0" smtClean="0">
                <a:latin typeface="Comic Sans MS"/>
                <a:cs typeface="Comic Sans MS"/>
              </a:rPr>
              <a:t>Η</a:t>
            </a:r>
            <a:r>
              <a:rPr sz="3000" spc="170" dirty="0" smtClean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ι</a:t>
            </a:r>
            <a:r>
              <a:rPr sz="3000" spc="-15" dirty="0">
                <a:latin typeface="Comic Sans MS"/>
                <a:cs typeface="Comic Sans MS"/>
              </a:rPr>
              <a:t>κ</a:t>
            </a:r>
            <a:r>
              <a:rPr sz="3000" spc="-25" dirty="0">
                <a:latin typeface="Comic Sans MS"/>
                <a:cs typeface="Comic Sans MS"/>
              </a:rPr>
              <a:t>ο</a:t>
            </a:r>
            <a:r>
              <a:rPr sz="3000" spc="-10" dirty="0">
                <a:latin typeface="Comic Sans MS"/>
                <a:cs typeface="Comic Sans MS"/>
              </a:rPr>
              <a:t>ν</a:t>
            </a:r>
            <a:r>
              <a:rPr sz="3000" spc="-25" dirty="0">
                <a:latin typeface="Comic Sans MS"/>
                <a:cs typeface="Comic Sans MS"/>
              </a:rPr>
              <a:t>ο</a:t>
            </a:r>
            <a:r>
              <a:rPr sz="3000" spc="-15" dirty="0">
                <a:latin typeface="Comic Sans MS"/>
                <a:cs typeface="Comic Sans MS"/>
              </a:rPr>
              <a:t>µικ</a:t>
            </a:r>
            <a:r>
              <a:rPr sz="3000" dirty="0">
                <a:latin typeface="Comic Sans MS"/>
                <a:cs typeface="Comic Sans MS"/>
              </a:rPr>
              <a:t>ή</a:t>
            </a:r>
            <a:r>
              <a:rPr sz="3000" spc="375" dirty="0">
                <a:latin typeface="Comic Sans MS"/>
                <a:cs typeface="Comic Sans MS"/>
              </a:rPr>
              <a:t> </a:t>
            </a:r>
            <a:r>
              <a:rPr sz="3000" spc="-20" dirty="0">
                <a:latin typeface="Comic Sans MS"/>
                <a:cs typeface="Comic Sans MS"/>
              </a:rPr>
              <a:t>επ</a:t>
            </a:r>
            <a:r>
              <a:rPr sz="3000" spc="-5" dirty="0">
                <a:latin typeface="Comic Sans MS"/>
                <a:cs typeface="Comic Sans MS"/>
              </a:rPr>
              <a:t>ι</a:t>
            </a:r>
            <a:r>
              <a:rPr sz="3000" spc="90" dirty="0">
                <a:latin typeface="Comic Sans MS"/>
                <a:cs typeface="Comic Sans MS"/>
              </a:rPr>
              <a:t>σ</a:t>
            </a:r>
            <a:r>
              <a:rPr sz="3000" spc="-15" dirty="0">
                <a:latin typeface="Comic Sans MS"/>
                <a:cs typeface="Comic Sans MS"/>
              </a:rPr>
              <a:t>τήµ</a:t>
            </a:r>
            <a:r>
              <a:rPr sz="3000" dirty="0">
                <a:latin typeface="Comic Sans MS"/>
                <a:cs typeface="Comic Sans MS"/>
              </a:rPr>
              <a:t>η</a:t>
            </a:r>
            <a:r>
              <a:rPr sz="3000" spc="380" dirty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µ</a:t>
            </a:r>
            <a:r>
              <a:rPr sz="3000" spc="-20" dirty="0">
                <a:latin typeface="Comic Sans MS"/>
                <a:cs typeface="Comic Sans MS"/>
              </a:rPr>
              <a:t>ε</a:t>
            </a:r>
            <a:r>
              <a:rPr sz="3000" spc="-10" dirty="0">
                <a:latin typeface="Comic Sans MS"/>
                <a:cs typeface="Comic Sans MS"/>
              </a:rPr>
              <a:t>λ</a:t>
            </a:r>
            <a:r>
              <a:rPr sz="3000" spc="-20" dirty="0">
                <a:latin typeface="Comic Sans MS"/>
                <a:cs typeface="Comic Sans MS"/>
              </a:rPr>
              <a:t>ε</a:t>
            </a:r>
            <a:r>
              <a:rPr sz="3000" spc="-15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ά</a:t>
            </a:r>
            <a:r>
              <a:rPr sz="3000" spc="145" dirty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τ</a:t>
            </a:r>
            <a:r>
              <a:rPr sz="3000" spc="-25" dirty="0">
                <a:latin typeface="Comic Sans MS"/>
                <a:cs typeface="Comic Sans MS"/>
              </a:rPr>
              <a:t>ο</a:t>
            </a:r>
            <a:r>
              <a:rPr sz="3000" spc="-15" dirty="0">
                <a:latin typeface="Comic Sans MS"/>
                <a:cs typeface="Comic Sans MS"/>
              </a:rPr>
              <a:t>υ</a:t>
            </a:r>
            <a:r>
              <a:rPr sz="3000" spc="-5" dirty="0">
                <a:latin typeface="Comic Sans MS"/>
                <a:cs typeface="Comic Sans MS"/>
              </a:rPr>
              <a:t>ς</a:t>
            </a:r>
            <a:r>
              <a:rPr sz="3000" spc="140" dirty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τ</a:t>
            </a:r>
            <a:r>
              <a:rPr sz="3000" spc="-25" dirty="0">
                <a:latin typeface="Comic Sans MS"/>
                <a:cs typeface="Comic Sans MS"/>
              </a:rPr>
              <a:t>ρό</a:t>
            </a:r>
            <a:r>
              <a:rPr sz="3000" spc="-20" dirty="0">
                <a:latin typeface="Comic Sans MS"/>
                <a:cs typeface="Comic Sans MS"/>
              </a:rPr>
              <a:t>π</a:t>
            </a:r>
            <a:r>
              <a:rPr sz="3000" spc="-2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υς</a:t>
            </a:r>
            <a:endParaRPr sz="3000" dirty="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68144" y="2389630"/>
            <a:ext cx="5574665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73150" algn="l"/>
                <a:tab pos="3174365" algn="l"/>
                <a:tab pos="3904615" algn="l"/>
              </a:tabLst>
            </a:pPr>
            <a:r>
              <a:rPr sz="3000" spc="-5" dirty="0">
                <a:latin typeface="Comic Sans MS"/>
                <a:cs typeface="Comic Sans MS"/>
              </a:rPr>
              <a:t>π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υ	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spc="0" dirty="0">
                <a:latin typeface="Comic Sans MS"/>
                <a:cs typeface="Comic Sans MS"/>
              </a:rPr>
              <a:t>π</a:t>
            </a:r>
            <a:r>
              <a:rPr sz="3000" spc="-5" dirty="0">
                <a:latin typeface="Comic Sans MS"/>
                <a:cs typeface="Comic Sans MS"/>
              </a:rPr>
              <a:t>ι</a:t>
            </a:r>
            <a:r>
              <a:rPr sz="3000" dirty="0">
                <a:latin typeface="Comic Sans MS"/>
                <a:cs typeface="Comic Sans MS"/>
              </a:rPr>
              <a:t>λ</a:t>
            </a:r>
            <a:r>
              <a:rPr sz="3000" spc="-5" dirty="0">
                <a:latin typeface="Comic Sans MS"/>
                <a:cs typeface="Comic Sans MS"/>
              </a:rPr>
              <a:t>έ</a:t>
            </a:r>
            <a:r>
              <a:rPr sz="3000" dirty="0">
                <a:latin typeface="Comic Sans MS"/>
                <a:cs typeface="Comic Sans MS"/>
              </a:rPr>
              <a:t>γ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υ</a:t>
            </a:r>
            <a:r>
              <a:rPr sz="3000" dirty="0">
                <a:latin typeface="Comic Sans MS"/>
                <a:cs typeface="Comic Sans MS"/>
              </a:rPr>
              <a:t>ν	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ι	</a:t>
            </a:r>
            <a:r>
              <a:rPr sz="3000" spc="-10" dirty="0">
                <a:latin typeface="Comic Sans MS"/>
                <a:cs typeface="Comic Sans MS"/>
              </a:rPr>
              <a:t>ά</a:t>
            </a:r>
            <a:r>
              <a:rPr sz="3000" dirty="0">
                <a:latin typeface="Comic Sans MS"/>
                <a:cs typeface="Comic Sans MS"/>
              </a:rPr>
              <a:t>νθ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spc="-5" dirty="0">
                <a:latin typeface="Comic Sans MS"/>
                <a:cs typeface="Comic Sans MS"/>
              </a:rPr>
              <a:t>ωπ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511118" y="2404870"/>
            <a:ext cx="1862455" cy="92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635">
              <a:lnSpc>
                <a:spcPts val="3600"/>
              </a:lnSpc>
              <a:tabLst>
                <a:tab pos="1363980" algn="l"/>
              </a:tabLst>
            </a:pPr>
            <a:r>
              <a:rPr sz="3150" spc="-55" dirty="0">
                <a:latin typeface="Comic Sans MS"/>
                <a:cs typeface="Comic Sans MS"/>
              </a:rPr>
              <a:t>(</a:t>
            </a:r>
            <a:r>
              <a:rPr sz="2800" spc="-75" dirty="0">
                <a:latin typeface="Comic Sans MS"/>
                <a:cs typeface="Comic Sans MS"/>
              </a:rPr>
              <a:t>ε</a:t>
            </a:r>
            <a:r>
              <a:rPr sz="2800" spc="-50" dirty="0">
                <a:latin typeface="Comic Sans MS"/>
                <a:cs typeface="Comic Sans MS"/>
              </a:rPr>
              <a:t>ί</a:t>
            </a:r>
            <a:r>
              <a:rPr sz="2800" spc="-70" dirty="0">
                <a:latin typeface="Comic Sans MS"/>
                <a:cs typeface="Comic Sans MS"/>
              </a:rPr>
              <a:t>τ</a:t>
            </a:r>
            <a:r>
              <a:rPr sz="2800" spc="-75" dirty="0">
                <a:latin typeface="Comic Sans MS"/>
                <a:cs typeface="Comic Sans MS"/>
              </a:rPr>
              <a:t>ε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120" dirty="0">
                <a:latin typeface="Comic Sans MS"/>
                <a:cs typeface="Comic Sans MS"/>
              </a:rPr>
              <a:t>ω</a:t>
            </a:r>
            <a:r>
              <a:rPr sz="2800" spc="-80" dirty="0">
                <a:latin typeface="Comic Sans MS"/>
                <a:cs typeface="Comic Sans MS"/>
              </a:rPr>
              <a:t>ς</a:t>
            </a:r>
            <a:r>
              <a:rPr sz="2800" spc="-60" dirty="0">
                <a:latin typeface="Comic Sans MS"/>
                <a:cs typeface="Comic Sans MS"/>
              </a:rPr>
              <a:t> ε</a:t>
            </a:r>
            <a:r>
              <a:rPr sz="2800" spc="-50" dirty="0">
                <a:latin typeface="Comic Sans MS"/>
                <a:cs typeface="Comic Sans MS"/>
              </a:rPr>
              <a:t>ί</a:t>
            </a:r>
            <a:r>
              <a:rPr sz="2800" spc="-70" dirty="0">
                <a:latin typeface="Comic Sans MS"/>
                <a:cs typeface="Comic Sans MS"/>
              </a:rPr>
              <a:t>τ</a:t>
            </a:r>
            <a:r>
              <a:rPr sz="2800" spc="-75" dirty="0">
                <a:latin typeface="Comic Sans MS"/>
                <a:cs typeface="Comic Sans MS"/>
              </a:rPr>
              <a:t>ε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120" dirty="0">
                <a:latin typeface="Comic Sans MS"/>
                <a:cs typeface="Comic Sans MS"/>
              </a:rPr>
              <a:t>ω</a:t>
            </a:r>
            <a:r>
              <a:rPr sz="2800" spc="-80" dirty="0">
                <a:latin typeface="Comic Sans MS"/>
                <a:cs typeface="Comic Sans MS"/>
              </a:rPr>
              <a:t>ς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68144" y="2862070"/>
            <a:ext cx="5178425" cy="92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600"/>
              </a:lnSpc>
              <a:tabLst>
                <a:tab pos="2505710" algn="l"/>
                <a:tab pos="2840990" algn="l"/>
              </a:tabLst>
            </a:pPr>
            <a:r>
              <a:rPr sz="2800" spc="-85" dirty="0">
                <a:latin typeface="Comic Sans MS"/>
                <a:cs typeface="Comic Sans MS"/>
              </a:rPr>
              <a:t>µ</a:t>
            </a:r>
            <a:r>
              <a:rPr sz="2800" spc="-75" dirty="0">
                <a:latin typeface="Comic Sans MS"/>
                <a:cs typeface="Comic Sans MS"/>
              </a:rPr>
              <a:t>ε</a:t>
            </a:r>
            <a:r>
              <a:rPr sz="2800" spc="-85" dirty="0">
                <a:latin typeface="Comic Sans MS"/>
                <a:cs typeface="Comic Sans MS"/>
              </a:rPr>
              <a:t>µ</a:t>
            </a:r>
            <a:r>
              <a:rPr sz="2800" spc="-90" dirty="0">
                <a:latin typeface="Comic Sans MS"/>
                <a:cs typeface="Comic Sans MS"/>
              </a:rPr>
              <a:t>ο</a:t>
            </a:r>
            <a:r>
              <a:rPr sz="2800" spc="-75" dirty="0">
                <a:latin typeface="Comic Sans MS"/>
                <a:cs typeface="Comic Sans MS"/>
              </a:rPr>
              <a:t>ν</a:t>
            </a:r>
            <a:r>
              <a:rPr sz="2800" spc="-120" dirty="0">
                <a:latin typeface="Comic Sans MS"/>
                <a:cs typeface="Comic Sans MS"/>
              </a:rPr>
              <a:t>ω</a:t>
            </a:r>
            <a:r>
              <a:rPr sz="2800" spc="-85" dirty="0">
                <a:latin typeface="Comic Sans MS"/>
                <a:cs typeface="Comic Sans MS"/>
              </a:rPr>
              <a:t>µ</a:t>
            </a:r>
            <a:r>
              <a:rPr sz="2800" spc="-75" dirty="0">
                <a:latin typeface="Comic Sans MS"/>
                <a:cs typeface="Comic Sans MS"/>
              </a:rPr>
              <a:t>έν</a:t>
            </a:r>
            <a:r>
              <a:rPr sz="2800" spc="-90" dirty="0">
                <a:latin typeface="Comic Sans MS"/>
                <a:cs typeface="Comic Sans MS"/>
              </a:rPr>
              <a:t>ο</a:t>
            </a:r>
            <a:r>
              <a:rPr sz="2800" spc="-45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		</a:t>
            </a:r>
            <a:r>
              <a:rPr sz="2800" spc="-90" dirty="0">
                <a:latin typeface="Comic Sans MS"/>
                <a:cs typeface="Comic Sans MS"/>
              </a:rPr>
              <a:t>κα</a:t>
            </a:r>
            <a:r>
              <a:rPr sz="2800" spc="-70" dirty="0">
                <a:latin typeface="Comic Sans MS"/>
                <a:cs typeface="Comic Sans MS"/>
              </a:rPr>
              <a:t>τ</a:t>
            </a:r>
            <a:r>
              <a:rPr sz="2800" spc="-90" dirty="0">
                <a:latin typeface="Comic Sans MS"/>
                <a:cs typeface="Comic Sans MS"/>
              </a:rPr>
              <a:t>α</a:t>
            </a:r>
            <a:r>
              <a:rPr sz="2800" spc="-75" dirty="0">
                <a:latin typeface="Comic Sans MS"/>
                <a:cs typeface="Comic Sans MS"/>
              </a:rPr>
              <a:t>ν</a:t>
            </a:r>
            <a:r>
              <a:rPr sz="2800" spc="-90" dirty="0">
                <a:latin typeface="Comic Sans MS"/>
                <a:cs typeface="Comic Sans MS"/>
              </a:rPr>
              <a:t>α</a:t>
            </a:r>
            <a:r>
              <a:rPr sz="2800" spc="-60" dirty="0">
                <a:latin typeface="Comic Sans MS"/>
                <a:cs typeface="Comic Sans MS"/>
              </a:rPr>
              <a:t>λ</a:t>
            </a:r>
            <a:r>
              <a:rPr sz="2800" spc="-120" dirty="0">
                <a:latin typeface="Comic Sans MS"/>
                <a:cs typeface="Comic Sans MS"/>
              </a:rPr>
              <a:t>ω</a:t>
            </a:r>
            <a:r>
              <a:rPr sz="2800" spc="-75" dirty="0">
                <a:latin typeface="Comic Sans MS"/>
                <a:cs typeface="Comic Sans MS"/>
              </a:rPr>
              <a:t>τέ</a:t>
            </a:r>
            <a:r>
              <a:rPr sz="2800" spc="-85" dirty="0">
                <a:latin typeface="Comic Sans MS"/>
                <a:cs typeface="Comic Sans MS"/>
              </a:rPr>
              <a:t>ς</a:t>
            </a:r>
            <a:r>
              <a:rPr sz="2800" spc="-45" dirty="0">
                <a:latin typeface="Comic Sans MS"/>
                <a:cs typeface="Comic Sans MS"/>
              </a:rPr>
              <a:t>,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spc="-90" dirty="0">
                <a:latin typeface="Comic Sans MS"/>
                <a:cs typeface="Comic Sans MS"/>
              </a:rPr>
              <a:t>ορ</a:t>
            </a:r>
            <a:r>
              <a:rPr sz="2800" spc="-75" dirty="0">
                <a:latin typeface="Comic Sans MS"/>
                <a:cs typeface="Comic Sans MS"/>
              </a:rPr>
              <a:t>γ</a:t>
            </a:r>
            <a:r>
              <a:rPr sz="2800" spc="-90" dirty="0">
                <a:latin typeface="Comic Sans MS"/>
                <a:cs typeface="Comic Sans MS"/>
              </a:rPr>
              <a:t>α</a:t>
            </a:r>
            <a:r>
              <a:rPr sz="2800" spc="-75" dirty="0">
                <a:latin typeface="Comic Sans MS"/>
                <a:cs typeface="Comic Sans MS"/>
              </a:rPr>
              <a:t>ν</a:t>
            </a:r>
            <a:r>
              <a:rPr sz="2800" spc="-120" dirty="0">
                <a:latin typeface="Comic Sans MS"/>
                <a:cs typeface="Comic Sans MS"/>
              </a:rPr>
              <a:t>ω</a:t>
            </a:r>
            <a:r>
              <a:rPr sz="2800" spc="-85" dirty="0">
                <a:latin typeface="Comic Sans MS"/>
                <a:cs typeface="Comic Sans MS"/>
              </a:rPr>
              <a:t>µ</a:t>
            </a:r>
            <a:r>
              <a:rPr sz="2800" spc="-75" dirty="0">
                <a:latin typeface="Comic Sans MS"/>
                <a:cs typeface="Comic Sans MS"/>
              </a:rPr>
              <a:t>έν</a:t>
            </a:r>
            <a:r>
              <a:rPr sz="2800" spc="-80" dirty="0">
                <a:latin typeface="Comic Sans MS"/>
                <a:cs typeface="Comic Sans MS"/>
              </a:rPr>
              <a:t>ες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90" dirty="0">
                <a:latin typeface="Comic Sans MS"/>
                <a:cs typeface="Comic Sans MS"/>
              </a:rPr>
              <a:t>κο</a:t>
            </a:r>
            <a:r>
              <a:rPr sz="2800" spc="-35" dirty="0">
                <a:latin typeface="Comic Sans MS"/>
                <a:cs typeface="Comic Sans MS"/>
              </a:rPr>
              <a:t>ι</a:t>
            </a:r>
            <a:r>
              <a:rPr sz="2800" spc="-75" dirty="0">
                <a:latin typeface="Comic Sans MS"/>
                <a:cs typeface="Comic Sans MS"/>
              </a:rPr>
              <a:t>ν</a:t>
            </a:r>
            <a:r>
              <a:rPr sz="2800" spc="-120" dirty="0">
                <a:latin typeface="Comic Sans MS"/>
                <a:cs typeface="Comic Sans MS"/>
              </a:rPr>
              <a:t>ω</a:t>
            </a:r>
            <a:r>
              <a:rPr sz="2800" spc="-75" dirty="0">
                <a:latin typeface="Comic Sans MS"/>
                <a:cs typeface="Comic Sans MS"/>
              </a:rPr>
              <a:t>ν</a:t>
            </a:r>
            <a:r>
              <a:rPr sz="2800" spc="-50" dirty="0">
                <a:latin typeface="Comic Sans MS"/>
                <a:cs typeface="Comic Sans MS"/>
              </a:rPr>
              <a:t>ί</a:t>
            </a:r>
            <a:r>
              <a:rPr sz="2800" spc="-75" dirty="0">
                <a:latin typeface="Comic Sans MS"/>
                <a:cs typeface="Comic Sans MS"/>
              </a:rPr>
              <a:t>ε</a:t>
            </a:r>
            <a:r>
              <a:rPr sz="2800" spc="-85" dirty="0">
                <a:latin typeface="Comic Sans MS"/>
                <a:cs typeface="Comic Sans MS"/>
              </a:rPr>
              <a:t>ς</a:t>
            </a:r>
            <a:r>
              <a:rPr sz="2800" spc="-55" dirty="0">
                <a:latin typeface="Comic Sans MS"/>
                <a:cs typeface="Comic Sans MS"/>
              </a:rPr>
              <a:t>)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40142" y="3304030"/>
            <a:ext cx="3131185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76910" algn="l"/>
              </a:tabLst>
            </a:pP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5" dirty="0">
                <a:latin typeface="Comic Sans MS"/>
                <a:cs typeface="Comic Sans MS"/>
              </a:rPr>
              <a:t>α	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spc="0" dirty="0">
                <a:latin typeface="Comic Sans MS"/>
                <a:cs typeface="Comic Sans MS"/>
              </a:rPr>
              <a:t>π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χ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λήσ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υ</a:t>
            </a:r>
            <a:r>
              <a:rPr sz="3000" dirty="0">
                <a:latin typeface="Comic Sans MS"/>
                <a:cs typeface="Comic Sans MS"/>
              </a:rPr>
              <a:t>ν</a:t>
            </a:r>
          </a:p>
        </p:txBody>
      </p:sp>
      <p:sp>
        <p:nvSpPr>
          <p:cNvPr id="13" name="object 13"/>
          <p:cNvSpPr/>
          <p:nvPr/>
        </p:nvSpPr>
        <p:spPr>
          <a:xfrm>
            <a:off x="774067" y="3777995"/>
            <a:ext cx="9143987" cy="3427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668144" y="3761230"/>
            <a:ext cx="5972810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22045" algn="l"/>
                <a:tab pos="3870960" algn="l"/>
              </a:tabLst>
            </a:pP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υς</a:t>
            </a:r>
            <a:r>
              <a:rPr sz="3000" dirty="0">
                <a:latin typeface="Comic Sans MS"/>
                <a:cs typeface="Comic Sans MS"/>
              </a:rPr>
              <a:t>	</a:t>
            </a:r>
            <a:r>
              <a:rPr sz="3000" spc="-5" dirty="0">
                <a:latin typeface="Comic Sans MS"/>
                <a:cs typeface="Comic Sans MS"/>
              </a:rPr>
              <a:t>π</a:t>
            </a:r>
            <a:r>
              <a:rPr sz="3000" spc="0" dirty="0">
                <a:latin typeface="Comic Sans MS"/>
                <a:cs typeface="Comic Sans MS"/>
              </a:rPr>
              <a:t>α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γ</a:t>
            </a:r>
            <a:r>
              <a:rPr sz="3000" spc="-5" dirty="0">
                <a:latin typeface="Comic Sans MS"/>
                <a:cs typeface="Comic Sans MS"/>
              </a:rPr>
              <a:t>ω</a:t>
            </a:r>
            <a:r>
              <a:rPr sz="3000" dirty="0">
                <a:latin typeface="Comic Sans MS"/>
                <a:cs typeface="Comic Sans MS"/>
              </a:rPr>
              <a:t>γ</a:t>
            </a:r>
            <a:r>
              <a:rPr sz="3000" spc="-5" dirty="0">
                <a:latin typeface="Comic Sans MS"/>
                <a:cs typeface="Comic Sans MS"/>
              </a:rPr>
              <a:t>ικ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ύς</a:t>
            </a:r>
            <a:r>
              <a:rPr sz="3000" dirty="0">
                <a:latin typeface="Comic Sans MS"/>
                <a:cs typeface="Comic Sans MS"/>
              </a:rPr>
              <a:t>	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spc="-5" dirty="0">
                <a:latin typeface="Comic Sans MS"/>
                <a:cs typeface="Comic Sans MS"/>
              </a:rPr>
              <a:t>υ</a:t>
            </a:r>
            <a:r>
              <a:rPr sz="3000" spc="15" dirty="0">
                <a:latin typeface="Comic Sans MS"/>
                <a:cs typeface="Comic Sans MS"/>
              </a:rPr>
              <a:t>ν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dirty="0">
                <a:latin typeface="Comic Sans MS"/>
                <a:cs typeface="Comic Sans MS"/>
              </a:rPr>
              <a:t>λ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ές</a:t>
            </a:r>
            <a:endParaRPr sz="3000" dirty="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50069" y="3761230"/>
            <a:ext cx="1422400" cy="930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985" marR="5080" indent="-375920">
              <a:lnSpc>
                <a:spcPct val="100000"/>
              </a:lnSpc>
              <a:tabLst>
                <a:tab pos="844550" algn="l"/>
              </a:tabLst>
            </a:pPr>
            <a:r>
              <a:rPr sz="3000" dirty="0">
                <a:latin typeface="Comic Sans MS"/>
                <a:cs typeface="Comic Sans MS"/>
              </a:rPr>
              <a:t>γ</a:t>
            </a:r>
            <a:r>
              <a:rPr sz="3000" spc="-5" dirty="0">
                <a:latin typeface="Comic Sans MS"/>
                <a:cs typeface="Comic Sans MS"/>
              </a:rPr>
              <a:t>ια</a:t>
            </a:r>
            <a:r>
              <a:rPr sz="3000" dirty="0">
                <a:latin typeface="Comic Sans MS"/>
                <a:cs typeface="Comic Sans MS"/>
              </a:rPr>
              <a:t>	την </a:t>
            </a:r>
            <a:r>
              <a:rPr sz="3000" spc="-15" dirty="0">
                <a:latin typeface="Comic Sans MS"/>
                <a:cs typeface="Comic Sans MS"/>
              </a:rPr>
              <a:t>δ</a:t>
            </a:r>
            <a:r>
              <a:rPr sz="3000" spc="-5" dirty="0">
                <a:latin typeface="Comic Sans MS"/>
                <a:cs typeface="Comic Sans MS"/>
              </a:rPr>
              <a:t>ίκ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spc="-5" dirty="0">
                <a:latin typeface="Comic Sans MS"/>
                <a:cs typeface="Comic Sans MS"/>
              </a:rPr>
              <a:t>ι</a:t>
            </a:r>
            <a:r>
              <a:rPr sz="3000" dirty="0">
                <a:latin typeface="Comic Sans MS"/>
                <a:cs typeface="Comic Sans MS"/>
              </a:rPr>
              <a:t>η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668144" y="4218430"/>
            <a:ext cx="4462145" cy="930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909445" algn="l"/>
                <a:tab pos="2171700" algn="l"/>
                <a:tab pos="3287395" algn="l"/>
                <a:tab pos="3923665" algn="l"/>
              </a:tabLst>
            </a:pPr>
            <a:r>
              <a:rPr sz="3000" spc="-5" dirty="0">
                <a:latin typeface="Comic Sans MS"/>
                <a:cs typeface="Comic Sans MS"/>
              </a:rPr>
              <a:t>π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γ</a:t>
            </a:r>
            <a:r>
              <a:rPr sz="3000" spc="-5" dirty="0">
                <a:latin typeface="Comic Sans MS"/>
                <a:cs typeface="Comic Sans MS"/>
              </a:rPr>
              <a:t>ω</a:t>
            </a:r>
            <a:r>
              <a:rPr sz="3000" spc="15" dirty="0">
                <a:latin typeface="Comic Sans MS"/>
                <a:cs typeface="Comic Sans MS"/>
              </a:rPr>
              <a:t>γ</a:t>
            </a:r>
            <a:r>
              <a:rPr sz="3000" dirty="0">
                <a:latin typeface="Comic Sans MS"/>
                <a:cs typeface="Comic Sans MS"/>
              </a:rPr>
              <a:t>ή		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γ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θ</a:t>
            </a:r>
            <a:r>
              <a:rPr sz="3000" spc="-5" dirty="0">
                <a:latin typeface="Comic Sans MS"/>
                <a:cs typeface="Comic Sans MS"/>
              </a:rPr>
              <a:t>ώ</a:t>
            </a:r>
            <a:r>
              <a:rPr sz="3000" dirty="0">
                <a:latin typeface="Comic Sans MS"/>
                <a:cs typeface="Comic Sans MS"/>
              </a:rPr>
              <a:t>ν	</a:t>
            </a:r>
            <a:r>
              <a:rPr sz="3000" spc="-5" dirty="0">
                <a:latin typeface="Comic Sans MS"/>
                <a:cs typeface="Comic Sans MS"/>
              </a:rPr>
              <a:t>κ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ι </a:t>
            </a:r>
            <a:r>
              <a:rPr sz="3000" spc="-5" dirty="0">
                <a:latin typeface="Comic Sans MS"/>
                <a:cs typeface="Comic Sans MS"/>
              </a:rPr>
              <a:t>κ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10" dirty="0">
                <a:latin typeface="Comic Sans MS"/>
                <a:cs typeface="Comic Sans MS"/>
              </a:rPr>
              <a:t>µ</a:t>
            </a:r>
            <a:r>
              <a:rPr sz="3000" dirty="0">
                <a:latin typeface="Comic Sans MS"/>
                <a:cs typeface="Comic Sans MS"/>
              </a:rPr>
              <a:t>ή	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spc="-5" dirty="0">
                <a:latin typeface="Comic Sans MS"/>
                <a:cs typeface="Comic Sans MS"/>
              </a:rPr>
              <a:t>υ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ώ</a:t>
            </a:r>
            <a:r>
              <a:rPr sz="3000" dirty="0">
                <a:latin typeface="Comic Sans MS"/>
                <a:cs typeface="Comic Sans MS"/>
              </a:rPr>
              <a:t>ν	</a:t>
            </a:r>
            <a:r>
              <a:rPr sz="3000" spc="-5" dirty="0">
                <a:latin typeface="Comic Sans MS"/>
                <a:cs typeface="Comic Sans MS"/>
              </a:rPr>
              <a:t>µε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0" dirty="0">
                <a:latin typeface="Comic Sans MS"/>
                <a:cs typeface="Comic Sans MS"/>
              </a:rPr>
              <a:t>αξ</a:t>
            </a:r>
            <a:r>
              <a:rPr sz="3000" dirty="0">
                <a:latin typeface="Comic Sans MS"/>
                <a:cs typeface="Comic Sans MS"/>
              </a:rPr>
              <a:t>ύ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426014" y="4218430"/>
            <a:ext cx="2945765" cy="930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985">
              <a:lnSpc>
                <a:spcPct val="100000"/>
              </a:lnSpc>
              <a:tabLst>
                <a:tab pos="1080135" algn="l"/>
              </a:tabLst>
            </a:pPr>
            <a:r>
              <a:rPr sz="3000" dirty="0">
                <a:latin typeface="Comic Sans MS"/>
                <a:cs typeface="Comic Sans MS"/>
              </a:rPr>
              <a:t>γ</a:t>
            </a:r>
            <a:r>
              <a:rPr sz="3000" spc="-5" dirty="0">
                <a:latin typeface="Comic Sans MS"/>
                <a:cs typeface="Comic Sans MS"/>
              </a:rPr>
              <a:t>ια</a:t>
            </a:r>
            <a:r>
              <a:rPr sz="3000" dirty="0">
                <a:latin typeface="Comic Sans MS"/>
                <a:cs typeface="Comic Sans MS"/>
              </a:rPr>
              <a:t>	τη</a:t>
            </a:r>
          </a:p>
          <a:p>
            <a:pPr marL="12700">
              <a:lnSpc>
                <a:spcPct val="100000"/>
              </a:lnSpc>
              <a:tabLst>
                <a:tab pos="988694" algn="l"/>
                <a:tab pos="2357120" algn="l"/>
              </a:tabLst>
            </a:pP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ω</a:t>
            </a:r>
            <a:r>
              <a:rPr sz="3000" dirty="0">
                <a:latin typeface="Comic Sans MS"/>
                <a:cs typeface="Comic Sans MS"/>
              </a:rPr>
              <a:t>ν	</a:t>
            </a:r>
            <a:r>
              <a:rPr sz="3000" spc="-5" dirty="0">
                <a:latin typeface="Comic Sans MS"/>
                <a:cs typeface="Comic Sans MS"/>
              </a:rPr>
              <a:t>µε</a:t>
            </a:r>
            <a:r>
              <a:rPr sz="3000" dirty="0">
                <a:latin typeface="Comic Sans MS"/>
                <a:cs typeface="Comic Sans MS"/>
              </a:rPr>
              <a:t>λ</a:t>
            </a:r>
            <a:r>
              <a:rPr sz="3000" spc="-5" dirty="0">
                <a:latin typeface="Comic Sans MS"/>
                <a:cs typeface="Comic Sans MS"/>
              </a:rPr>
              <a:t>ώ</a:t>
            </a:r>
            <a:r>
              <a:rPr sz="3000" dirty="0">
                <a:latin typeface="Comic Sans MS"/>
                <a:cs typeface="Comic Sans MS"/>
              </a:rPr>
              <a:t>ν	</a:t>
            </a:r>
            <a:r>
              <a:rPr sz="3000" spc="-15" dirty="0">
                <a:latin typeface="Comic Sans MS"/>
                <a:cs typeface="Comic Sans MS"/>
              </a:rPr>
              <a:t>τ</a:t>
            </a:r>
            <a:r>
              <a:rPr sz="3000" spc="10" dirty="0">
                <a:latin typeface="Comic Sans MS"/>
                <a:cs typeface="Comic Sans MS"/>
              </a:rPr>
              <a:t>η</a:t>
            </a:r>
            <a:r>
              <a:rPr sz="3000" spc="-5" dirty="0">
                <a:latin typeface="Comic Sans MS"/>
                <a:cs typeface="Comic Sans MS"/>
              </a:rPr>
              <a:t>ς</a:t>
            </a:r>
            <a:endParaRPr sz="3000" dirty="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68144" y="5132829"/>
            <a:ext cx="7703184" cy="930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000" spc="-5" dirty="0">
                <a:latin typeface="Comic Sans MS"/>
                <a:cs typeface="Comic Sans MS"/>
              </a:rPr>
              <a:t>κ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ι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5" dirty="0">
                <a:latin typeface="Comic Sans MS"/>
                <a:cs typeface="Comic Sans MS"/>
              </a:rPr>
              <a:t>ω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5" dirty="0">
                <a:latin typeface="Comic Sans MS"/>
                <a:cs typeface="Comic Sans MS"/>
              </a:rPr>
              <a:t>ί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spc="-5" dirty="0">
                <a:latin typeface="Comic Sans MS"/>
                <a:cs typeface="Comic Sans MS"/>
              </a:rPr>
              <a:t>ς</a:t>
            </a:r>
            <a:r>
              <a:rPr sz="3000" spc="1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µε</a:t>
            </a:r>
            <a:r>
              <a:rPr sz="3000" spc="1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την</a:t>
            </a:r>
            <a:r>
              <a:rPr sz="3000" spc="3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dirty="0">
                <a:latin typeface="Comic Sans MS"/>
                <a:cs typeface="Comic Sans MS"/>
              </a:rPr>
              <a:t>λ</a:t>
            </a:r>
            <a:r>
              <a:rPr sz="3000" spc="-10" dirty="0">
                <a:latin typeface="Comic Sans MS"/>
                <a:cs typeface="Comic Sans MS"/>
              </a:rPr>
              <a:t>ά</a:t>
            </a:r>
            <a:r>
              <a:rPr sz="3000" dirty="0">
                <a:latin typeface="Comic Sans MS"/>
                <a:cs typeface="Comic Sans MS"/>
              </a:rPr>
              <a:t>χ</a:t>
            </a:r>
            <a:r>
              <a:rPr sz="3000" spc="-5" dirty="0">
                <a:latin typeface="Comic Sans MS"/>
                <a:cs typeface="Comic Sans MS"/>
              </a:rPr>
              <a:t>ι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ο</a:t>
            </a:r>
            <a:r>
              <a:rPr sz="3000" spc="5" dirty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δ</a:t>
            </a:r>
            <a:r>
              <a:rPr sz="3000" spc="-5" dirty="0">
                <a:latin typeface="Comic Sans MS"/>
                <a:cs typeface="Comic Sans MS"/>
              </a:rPr>
              <a:t>υ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ό</a:t>
            </a:r>
            <a:r>
              <a:rPr sz="3000" spc="2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κ</a:t>
            </a:r>
            <a:r>
              <a:rPr sz="3000" spc="-15" dirty="0">
                <a:latin typeface="Comic Sans MS"/>
                <a:cs typeface="Comic Sans MS"/>
              </a:rPr>
              <a:t>όσ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ς</a:t>
            </a:r>
            <a:r>
              <a:rPr sz="3000" spc="20" dirty="0">
                <a:latin typeface="Comic Sans MS"/>
                <a:cs typeface="Comic Sans MS"/>
              </a:rPr>
              <a:t> </a:t>
            </a:r>
            <a:r>
              <a:rPr sz="3000" spc="10" dirty="0">
                <a:latin typeface="Comic Sans MS"/>
                <a:cs typeface="Comic Sans MS"/>
              </a:rPr>
              <a:t>κ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ι τη</a:t>
            </a:r>
            <a:r>
              <a:rPr sz="3000" spc="-1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µε</a:t>
            </a:r>
            <a:r>
              <a:rPr sz="3000" dirty="0">
                <a:latin typeface="Comic Sans MS"/>
                <a:cs typeface="Comic Sans MS"/>
              </a:rPr>
              <a:t>γ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λ</a:t>
            </a:r>
            <a:r>
              <a:rPr sz="3000" spc="-5" dirty="0">
                <a:latin typeface="Comic Sans MS"/>
                <a:cs typeface="Comic Sans MS"/>
              </a:rPr>
              <a:t>ύ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dirty="0">
                <a:latin typeface="Comic Sans MS"/>
                <a:cs typeface="Comic Sans MS"/>
              </a:rPr>
              <a:t>η</a:t>
            </a:r>
            <a:r>
              <a:rPr sz="3000" spc="15" dirty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δ</a:t>
            </a:r>
            <a:r>
              <a:rPr sz="3000" spc="-5" dirty="0">
                <a:latin typeface="Comic Sans MS"/>
                <a:cs typeface="Comic Sans MS"/>
              </a:rPr>
              <a:t>υ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τή </a:t>
            </a:r>
            <a:r>
              <a:rPr sz="3000" spc="-5" dirty="0">
                <a:latin typeface="Comic Sans MS"/>
                <a:cs typeface="Comic Sans MS"/>
              </a:rPr>
              <a:t>ω</a:t>
            </a:r>
            <a:r>
              <a:rPr sz="3000" dirty="0">
                <a:latin typeface="Comic Sans MS"/>
                <a:cs typeface="Comic Sans MS"/>
              </a:rPr>
              <a:t>φ</a:t>
            </a:r>
            <a:r>
              <a:rPr sz="3000" spc="-5" dirty="0">
                <a:latin typeface="Comic Sans MS"/>
                <a:cs typeface="Comic Sans MS"/>
              </a:rPr>
              <a:t>έ</a:t>
            </a:r>
            <a:r>
              <a:rPr sz="3000" dirty="0">
                <a:latin typeface="Comic Sans MS"/>
                <a:cs typeface="Comic Sans MS"/>
              </a:rPr>
              <a:t>λ</a:t>
            </a:r>
            <a:r>
              <a:rPr sz="3000" spc="-5" dirty="0">
                <a:latin typeface="Comic Sans MS"/>
                <a:cs typeface="Comic Sans MS"/>
              </a:rPr>
              <a:t>ει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.</a:t>
            </a:r>
          </a:p>
        </p:txBody>
      </p:sp>
      <p:sp>
        <p:nvSpPr>
          <p:cNvPr id="19" name="18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:Εισαγωγή – βασικές έννοιες, 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C461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D976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D97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22300" y="740191"/>
            <a:ext cx="9677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Comic Sans MS" pitchFamily="66" charset="0"/>
              </a:rPr>
              <a:t>ΘΕ</a:t>
            </a:r>
            <a:r>
              <a:rPr sz="2800" b="1" spc="-5" dirty="0">
                <a:latin typeface="Comic Sans MS" pitchFamily="66" charset="0"/>
              </a:rPr>
              <a:t>Ω</a:t>
            </a:r>
            <a:r>
              <a:rPr sz="2800" b="1" spc="30" dirty="0">
                <a:latin typeface="Comic Sans MS" pitchFamily="66" charset="0"/>
              </a:rPr>
              <a:t>Ρ</a:t>
            </a:r>
            <a:r>
              <a:rPr sz="2800" b="1" dirty="0">
                <a:latin typeface="Comic Sans MS" pitchFamily="66" charset="0"/>
              </a:rPr>
              <a:t>Η</a:t>
            </a:r>
            <a:r>
              <a:rPr sz="2800" b="1" spc="45" dirty="0">
                <a:latin typeface="Comic Sans MS" pitchFamily="66" charset="0"/>
              </a:rPr>
              <a:t>Τ</a:t>
            </a:r>
            <a:r>
              <a:rPr sz="2800" b="1" spc="-5" dirty="0">
                <a:latin typeface="Comic Sans MS" pitchFamily="66" charset="0"/>
              </a:rPr>
              <a:t>Ι</a:t>
            </a:r>
            <a:r>
              <a:rPr sz="2800" b="1" spc="-10" dirty="0">
                <a:latin typeface="Comic Sans MS" pitchFamily="66" charset="0"/>
              </a:rPr>
              <a:t>Κ</a:t>
            </a:r>
            <a:r>
              <a:rPr sz="2800" b="1" dirty="0">
                <a:latin typeface="Comic Sans MS" pitchFamily="66" charset="0"/>
              </a:rPr>
              <a:t>Η</a:t>
            </a:r>
            <a:r>
              <a:rPr sz="2800" b="1" spc="335" dirty="0">
                <a:latin typeface="Comic Sans MS" pitchFamily="66" charset="0"/>
              </a:rPr>
              <a:t> </a:t>
            </a:r>
            <a:r>
              <a:rPr sz="2800" b="1" spc="-10" dirty="0">
                <a:latin typeface="Comic Sans MS" pitchFamily="66" charset="0"/>
              </a:rPr>
              <a:t>Κ</a:t>
            </a:r>
            <a:r>
              <a:rPr sz="2800" b="1" dirty="0">
                <a:latin typeface="Comic Sans MS" pitchFamily="66" charset="0"/>
              </a:rPr>
              <a:t>ΑΙ</a:t>
            </a:r>
            <a:r>
              <a:rPr sz="2800" b="1" spc="365" dirty="0">
                <a:latin typeface="Comic Sans MS" pitchFamily="66" charset="0"/>
              </a:rPr>
              <a:t> </a:t>
            </a:r>
            <a:r>
              <a:rPr sz="2800" b="1" dirty="0">
                <a:latin typeface="Comic Sans MS" pitchFamily="66" charset="0"/>
              </a:rPr>
              <a:t>Ε</a:t>
            </a:r>
            <a:r>
              <a:rPr sz="2800" b="1" spc="-75" dirty="0">
                <a:latin typeface="Comic Sans MS" pitchFamily="66" charset="0"/>
              </a:rPr>
              <a:t>Φ</a:t>
            </a:r>
            <a:r>
              <a:rPr sz="2800" b="1" dirty="0">
                <a:latin typeface="Comic Sans MS" pitchFamily="66" charset="0"/>
              </a:rPr>
              <a:t>Α</a:t>
            </a:r>
            <a:r>
              <a:rPr sz="2800" b="1" spc="30" dirty="0">
                <a:latin typeface="Comic Sans MS" pitchFamily="66" charset="0"/>
              </a:rPr>
              <a:t>Ρ</a:t>
            </a:r>
            <a:r>
              <a:rPr sz="2800" b="1" dirty="0">
                <a:latin typeface="Comic Sans MS" pitchFamily="66" charset="0"/>
              </a:rPr>
              <a:t>ΜΟ</a:t>
            </a:r>
            <a:r>
              <a:rPr sz="2800" b="1" spc="-65" dirty="0">
                <a:latin typeface="Comic Sans MS" pitchFamily="66" charset="0"/>
              </a:rPr>
              <a:t>Σ</a:t>
            </a:r>
            <a:r>
              <a:rPr sz="2800" b="1" dirty="0">
                <a:latin typeface="Comic Sans MS" pitchFamily="66" charset="0"/>
              </a:rPr>
              <a:t>ΜΕ</a:t>
            </a:r>
            <a:r>
              <a:rPr sz="2800" b="1" spc="40" dirty="0">
                <a:latin typeface="Comic Sans MS" pitchFamily="66" charset="0"/>
              </a:rPr>
              <a:t>Ν</a:t>
            </a:r>
            <a:r>
              <a:rPr sz="2800" b="1" dirty="0">
                <a:latin typeface="Comic Sans MS" pitchFamily="66" charset="0"/>
              </a:rPr>
              <a:t>Η</a:t>
            </a:r>
            <a:r>
              <a:rPr sz="2800" b="1" spc="355" dirty="0">
                <a:latin typeface="Comic Sans MS" pitchFamily="66" charset="0"/>
              </a:rPr>
              <a:t> </a:t>
            </a:r>
            <a:r>
              <a:rPr sz="2800" b="1" dirty="0">
                <a:latin typeface="Comic Sans MS" pitchFamily="66" charset="0"/>
              </a:rPr>
              <a:t>Ο</a:t>
            </a:r>
            <a:r>
              <a:rPr sz="2800" b="1" spc="-5" dirty="0">
                <a:latin typeface="Comic Sans MS" pitchFamily="66" charset="0"/>
              </a:rPr>
              <a:t>Ι</a:t>
            </a:r>
            <a:r>
              <a:rPr sz="2800" b="1" spc="-10" dirty="0">
                <a:latin typeface="Comic Sans MS" pitchFamily="66" charset="0"/>
              </a:rPr>
              <a:t>Κ</a:t>
            </a:r>
            <a:r>
              <a:rPr sz="2800" b="1" dirty="0">
                <a:latin typeface="Comic Sans MS" pitchFamily="66" charset="0"/>
              </a:rPr>
              <a:t>Ο</a:t>
            </a:r>
            <a:r>
              <a:rPr sz="2800" b="1" spc="40" dirty="0">
                <a:latin typeface="Comic Sans MS" pitchFamily="66" charset="0"/>
              </a:rPr>
              <a:t>Ν</a:t>
            </a:r>
            <a:r>
              <a:rPr sz="2800" b="1" dirty="0">
                <a:latin typeface="Comic Sans MS" pitchFamily="66" charset="0"/>
              </a:rPr>
              <a:t>ΟΜ</a:t>
            </a:r>
            <a:r>
              <a:rPr sz="2800" b="1" spc="-5" dirty="0">
                <a:latin typeface="Comic Sans MS" pitchFamily="66" charset="0"/>
              </a:rPr>
              <a:t>Ι</a:t>
            </a:r>
            <a:r>
              <a:rPr sz="2800" b="1" spc="-10" dirty="0">
                <a:latin typeface="Comic Sans MS" pitchFamily="66" charset="0"/>
              </a:rPr>
              <a:t>Κ</a:t>
            </a:r>
            <a:r>
              <a:rPr sz="2800" b="1" dirty="0">
                <a:latin typeface="Comic Sans MS" pitchFamily="66" charset="0"/>
              </a:rPr>
              <a:t>Η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7100" y="1339850"/>
            <a:ext cx="9448800" cy="582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ts val="2810"/>
              </a:lnSpc>
              <a:buFont typeface="Wingdings" pitchFamily="2" charset="2"/>
              <a:buChar char="q"/>
            </a:pPr>
            <a:r>
              <a:rPr sz="2600" b="1" spc="-5" dirty="0" smtClean="0">
                <a:latin typeface="Comic Sans MS"/>
                <a:cs typeface="Comic Sans MS"/>
              </a:rPr>
              <a:t>Θ</a:t>
            </a:r>
            <a:r>
              <a:rPr sz="2600" b="1" dirty="0" smtClean="0">
                <a:latin typeface="Comic Sans MS"/>
                <a:cs typeface="Comic Sans MS"/>
              </a:rPr>
              <a:t>ε</a:t>
            </a:r>
            <a:r>
              <a:rPr sz="2600" b="1" spc="-15" dirty="0" smtClean="0">
                <a:latin typeface="Comic Sans MS"/>
                <a:cs typeface="Comic Sans MS"/>
              </a:rPr>
              <a:t>ω</a:t>
            </a:r>
            <a:r>
              <a:rPr sz="2600" b="1" spc="-5" dirty="0" smtClean="0">
                <a:latin typeface="Comic Sans MS"/>
                <a:cs typeface="Comic Sans MS"/>
              </a:rPr>
              <a:t>ρ</a:t>
            </a:r>
            <a:r>
              <a:rPr sz="2600" b="1" dirty="0" smtClean="0">
                <a:latin typeface="Comic Sans MS"/>
                <a:cs typeface="Comic Sans MS"/>
              </a:rPr>
              <a:t>η</a:t>
            </a:r>
            <a:r>
              <a:rPr sz="2600" b="1" spc="-20" dirty="0" smtClean="0">
                <a:latin typeface="Comic Sans MS"/>
                <a:cs typeface="Comic Sans MS"/>
              </a:rPr>
              <a:t>τ</a:t>
            </a:r>
            <a:r>
              <a:rPr sz="2600" b="1" dirty="0" smtClean="0">
                <a:latin typeface="Comic Sans MS"/>
                <a:cs typeface="Comic Sans MS"/>
              </a:rPr>
              <a:t>ι</a:t>
            </a:r>
            <a:r>
              <a:rPr sz="2600" b="1" spc="-15" dirty="0" smtClean="0">
                <a:latin typeface="Comic Sans MS"/>
                <a:cs typeface="Comic Sans MS"/>
              </a:rPr>
              <a:t>κ</a:t>
            </a:r>
            <a:r>
              <a:rPr sz="2600" b="1" dirty="0" smtClean="0">
                <a:latin typeface="Comic Sans MS"/>
                <a:cs typeface="Comic Sans MS"/>
              </a:rPr>
              <a:t>ή  </a:t>
            </a:r>
            <a:r>
              <a:rPr sz="2600" b="1" spc="114" dirty="0" smtClean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ο</a:t>
            </a:r>
            <a:r>
              <a:rPr sz="2600" b="1" dirty="0">
                <a:latin typeface="Comic Sans MS"/>
                <a:cs typeface="Comic Sans MS"/>
              </a:rPr>
              <a:t>ι</a:t>
            </a:r>
            <a:r>
              <a:rPr sz="2600" b="1" spc="-15" dirty="0">
                <a:latin typeface="Comic Sans MS"/>
                <a:cs typeface="Comic Sans MS"/>
              </a:rPr>
              <a:t>κο</a:t>
            </a:r>
            <a:r>
              <a:rPr sz="2600" b="1" dirty="0">
                <a:latin typeface="Comic Sans MS"/>
                <a:cs typeface="Comic Sans MS"/>
              </a:rPr>
              <a:t>ν</a:t>
            </a:r>
            <a:r>
              <a:rPr sz="2600" b="1" spc="-15" dirty="0">
                <a:latin typeface="Comic Sans MS"/>
                <a:cs typeface="Comic Sans MS"/>
              </a:rPr>
              <a:t>ο</a:t>
            </a:r>
            <a:r>
              <a:rPr sz="2600" b="1" dirty="0">
                <a:latin typeface="Comic Sans MS"/>
                <a:cs typeface="Comic Sans MS"/>
              </a:rPr>
              <a:t>µι</a:t>
            </a:r>
            <a:r>
              <a:rPr sz="2600" b="1" spc="-15" dirty="0">
                <a:latin typeface="Comic Sans MS"/>
                <a:cs typeface="Comic Sans MS"/>
              </a:rPr>
              <a:t>κ</a:t>
            </a:r>
            <a:r>
              <a:rPr sz="2600" b="1" dirty="0">
                <a:latin typeface="Comic Sans MS"/>
                <a:cs typeface="Comic Sans MS"/>
              </a:rPr>
              <a:t>ή</a:t>
            </a:r>
            <a:r>
              <a:rPr sz="2600" b="1" spc="350" dirty="0">
                <a:latin typeface="Comic Sans MS"/>
                <a:cs typeface="Comic Sans MS"/>
              </a:rPr>
              <a:t>:</a:t>
            </a:r>
            <a:r>
              <a:rPr sz="2600" b="1" dirty="0">
                <a:latin typeface="Comic Sans MS"/>
                <a:cs typeface="Comic Sans MS"/>
              </a:rPr>
              <a:t>  </a:t>
            </a:r>
            <a:r>
              <a:rPr sz="2600" b="1" spc="120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µ</a:t>
            </a:r>
            <a:r>
              <a:rPr sz="2800" spc="-10" dirty="0">
                <a:latin typeface="Comic Sans MS"/>
                <a:cs typeface="Comic Sans MS"/>
              </a:rPr>
              <a:t>ελ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ά  </a:t>
            </a:r>
            <a:r>
              <a:rPr sz="2800" spc="130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α  </a:t>
            </a:r>
            <a:r>
              <a:rPr sz="2800" spc="12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φ</a:t>
            </a:r>
            <a:r>
              <a:rPr sz="2800" spc="5" dirty="0">
                <a:latin typeface="Comic Sans MS"/>
                <a:cs typeface="Comic Sans MS"/>
              </a:rPr>
              <a:t>α</a:t>
            </a:r>
            <a:r>
              <a:rPr sz="2800" spc="-15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ν</a:t>
            </a:r>
            <a:r>
              <a:rPr sz="2800" spc="-15" dirty="0">
                <a:latin typeface="Comic Sans MS"/>
                <a:cs typeface="Comic Sans MS"/>
              </a:rPr>
              <a:t>όµ</a:t>
            </a:r>
            <a:r>
              <a:rPr sz="2800" spc="-10" dirty="0">
                <a:latin typeface="Comic Sans MS"/>
                <a:cs typeface="Comic Sans MS"/>
              </a:rPr>
              <a:t>ε</a:t>
            </a:r>
            <a:r>
              <a:rPr sz="2800" dirty="0">
                <a:latin typeface="Comic Sans MS"/>
                <a:cs typeface="Comic Sans MS"/>
              </a:rPr>
              <a:t>να  </a:t>
            </a:r>
            <a:r>
              <a:rPr sz="2800" spc="1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ης </a:t>
            </a:r>
            <a:r>
              <a:rPr sz="2800" spc="-5" dirty="0">
                <a:latin typeface="Comic Sans MS"/>
                <a:cs typeface="Comic Sans MS"/>
              </a:rPr>
              <a:t>ο</a:t>
            </a:r>
            <a:r>
              <a:rPr sz="2800" dirty="0">
                <a:latin typeface="Comic Sans MS"/>
                <a:cs typeface="Comic Sans MS"/>
              </a:rPr>
              <a:t>ι</a:t>
            </a:r>
            <a:r>
              <a:rPr sz="2800" spc="-15" dirty="0">
                <a:latin typeface="Comic Sans MS"/>
                <a:cs typeface="Comic Sans MS"/>
              </a:rPr>
              <a:t>κο</a:t>
            </a:r>
            <a:r>
              <a:rPr sz="2800" dirty="0">
                <a:latin typeface="Comic Sans MS"/>
                <a:cs typeface="Comic Sans MS"/>
              </a:rPr>
              <a:t>ν</a:t>
            </a:r>
            <a:r>
              <a:rPr sz="2800" spc="-15" dirty="0">
                <a:latin typeface="Comic Sans MS"/>
                <a:cs typeface="Comic Sans MS"/>
              </a:rPr>
              <a:t>ο</a:t>
            </a:r>
            <a:r>
              <a:rPr sz="2800" dirty="0">
                <a:latin typeface="Comic Sans MS"/>
                <a:cs typeface="Comic Sans MS"/>
              </a:rPr>
              <a:t>µ</a:t>
            </a:r>
            <a:r>
              <a:rPr sz="2800" spc="-15" dirty="0">
                <a:latin typeface="Comic Sans MS"/>
                <a:cs typeface="Comic Sans MS"/>
              </a:rPr>
              <a:t>ικ</a:t>
            </a:r>
            <a:r>
              <a:rPr sz="2800" dirty="0">
                <a:latin typeface="Comic Sans MS"/>
                <a:cs typeface="Comic Sans MS"/>
              </a:rPr>
              <a:t>ής </a:t>
            </a:r>
            <a:r>
              <a:rPr sz="2800" spc="-2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ζω</a:t>
            </a:r>
            <a:r>
              <a:rPr sz="2800" dirty="0">
                <a:latin typeface="Comic Sans MS"/>
                <a:cs typeface="Comic Sans MS"/>
              </a:rPr>
              <a:t>ής </a:t>
            </a:r>
            <a:r>
              <a:rPr sz="2800" spc="-2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ης </a:t>
            </a:r>
            <a:r>
              <a:rPr sz="2800" spc="-2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κο</a:t>
            </a:r>
            <a:r>
              <a:rPr sz="2800" spc="-15" dirty="0">
                <a:latin typeface="Comic Sans MS"/>
                <a:cs typeface="Comic Sans MS"/>
              </a:rPr>
              <a:t>ι</a:t>
            </a:r>
            <a:r>
              <a:rPr sz="2800" spc="-10" dirty="0">
                <a:latin typeface="Comic Sans MS"/>
                <a:cs typeface="Comic Sans MS"/>
              </a:rPr>
              <a:t>ν</a:t>
            </a:r>
            <a:r>
              <a:rPr sz="2800" spc="-15" dirty="0">
                <a:latin typeface="Comic Sans MS"/>
                <a:cs typeface="Comic Sans MS"/>
              </a:rPr>
              <a:t>ω</a:t>
            </a:r>
            <a:r>
              <a:rPr sz="2800" dirty="0">
                <a:latin typeface="Comic Sans MS"/>
                <a:cs typeface="Comic Sans MS"/>
              </a:rPr>
              <a:t>ν</a:t>
            </a:r>
            <a:r>
              <a:rPr sz="2800" spc="-15" dirty="0">
                <a:latin typeface="Comic Sans MS"/>
                <a:cs typeface="Comic Sans MS"/>
              </a:rPr>
              <a:t>ί</a:t>
            </a:r>
            <a:r>
              <a:rPr sz="2800" spc="5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ς </a:t>
            </a:r>
            <a:r>
              <a:rPr sz="2800" spc="-2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ι </a:t>
            </a:r>
            <a:r>
              <a:rPr sz="2800" spc="-210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ις </a:t>
            </a:r>
            <a:r>
              <a:rPr sz="2800" spc="-22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µε</a:t>
            </a:r>
            <a:r>
              <a:rPr sz="2800" spc="-20" dirty="0">
                <a:latin typeface="Comic Sans MS"/>
                <a:cs typeface="Comic Sans MS"/>
              </a:rPr>
              <a:t>τ</a:t>
            </a:r>
            <a:r>
              <a:rPr sz="2800" spc="5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ξ</a:t>
            </a:r>
            <a:r>
              <a:rPr sz="2800" dirty="0">
                <a:latin typeface="Comic Sans MS"/>
                <a:cs typeface="Comic Sans MS"/>
              </a:rPr>
              <a:t>ύ </a:t>
            </a:r>
            <a:r>
              <a:rPr sz="2800" spc="-2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το</a:t>
            </a:r>
            <a:r>
              <a:rPr sz="2800" dirty="0">
                <a:latin typeface="Comic Sans MS"/>
                <a:cs typeface="Comic Sans MS"/>
              </a:rPr>
              <a:t>υς </a:t>
            </a:r>
            <a:r>
              <a:rPr sz="2800" spc="-5" dirty="0">
                <a:latin typeface="Comic Sans MS"/>
                <a:cs typeface="Comic Sans MS"/>
              </a:rPr>
              <a:t>σχ</a:t>
            </a:r>
            <a:r>
              <a:rPr sz="2800" spc="-10" dirty="0">
                <a:latin typeface="Comic Sans MS"/>
                <a:cs typeface="Comic Sans MS"/>
              </a:rPr>
              <a:t>έ</a:t>
            </a:r>
            <a:r>
              <a:rPr sz="2800" spc="-5" dirty="0">
                <a:latin typeface="Comic Sans MS"/>
                <a:cs typeface="Comic Sans MS"/>
              </a:rPr>
              <a:t>σ</a:t>
            </a:r>
            <a:r>
              <a:rPr sz="2800" spc="-10" dirty="0">
                <a:latin typeface="Comic Sans MS"/>
                <a:cs typeface="Comic Sans MS"/>
              </a:rPr>
              <a:t>ε</a:t>
            </a:r>
            <a:r>
              <a:rPr sz="2800" dirty="0">
                <a:latin typeface="Comic Sans MS"/>
                <a:cs typeface="Comic Sans MS"/>
              </a:rPr>
              <a:t>ις </a:t>
            </a:r>
            <a:r>
              <a:rPr sz="2800" spc="-40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κ</a:t>
            </a:r>
            <a:r>
              <a:rPr sz="2800" spc="5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ι 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spc="5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σ</a:t>
            </a:r>
            <a:r>
              <a:rPr sz="2800" spc="-15" dirty="0">
                <a:latin typeface="Comic Sans MS"/>
                <a:cs typeface="Comic Sans MS"/>
              </a:rPr>
              <a:t>χ</a:t>
            </a:r>
            <a:r>
              <a:rPr sz="2800" spc="-5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λε</a:t>
            </a:r>
            <a:r>
              <a:rPr sz="2800" dirty="0">
                <a:latin typeface="Comic Sans MS"/>
                <a:cs typeface="Comic Sans MS"/>
              </a:rPr>
              <a:t>ί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5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ι 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µε </a:t>
            </a:r>
            <a:r>
              <a:rPr sz="2800" spc="-40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η </a:t>
            </a:r>
            <a:r>
              <a:rPr sz="2800" spc="-30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δ</a:t>
            </a:r>
            <a:r>
              <a:rPr sz="2800" dirty="0">
                <a:latin typeface="Comic Sans MS"/>
                <a:cs typeface="Comic Sans MS"/>
              </a:rPr>
              <a:t>ι</a:t>
            </a:r>
            <a:r>
              <a:rPr sz="2800" spc="5" dirty="0">
                <a:latin typeface="Comic Sans MS"/>
                <a:cs typeface="Comic Sans MS"/>
              </a:rPr>
              <a:t>α</a:t>
            </a:r>
            <a:r>
              <a:rPr sz="2800" spc="-20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ύ</a:t>
            </a:r>
            <a:r>
              <a:rPr sz="2800" spc="-5" dirty="0">
                <a:latin typeface="Comic Sans MS"/>
                <a:cs typeface="Comic Sans MS"/>
              </a:rPr>
              <a:t>πωσ</a:t>
            </a:r>
            <a:r>
              <a:rPr sz="2800" dirty="0">
                <a:latin typeface="Comic Sans MS"/>
                <a:cs typeface="Comic Sans MS"/>
              </a:rPr>
              <a:t>η </a:t>
            </a:r>
            <a:r>
              <a:rPr sz="2800" spc="-4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υ</a:t>
            </a:r>
            <a:r>
              <a:rPr sz="2800" spc="-5" dirty="0">
                <a:latin typeface="Comic Sans MS"/>
                <a:cs typeface="Comic Sans MS"/>
              </a:rPr>
              <a:t>πο</a:t>
            </a:r>
            <a:r>
              <a:rPr sz="2800" spc="-20" dirty="0">
                <a:latin typeface="Comic Sans MS"/>
                <a:cs typeface="Comic Sans MS"/>
              </a:rPr>
              <a:t>θ</a:t>
            </a:r>
            <a:r>
              <a:rPr sz="2800" dirty="0">
                <a:latin typeface="Comic Sans MS"/>
                <a:cs typeface="Comic Sans MS"/>
              </a:rPr>
              <a:t>έ</a:t>
            </a:r>
            <a:r>
              <a:rPr sz="2800" spc="-15" dirty="0">
                <a:latin typeface="Comic Sans MS"/>
                <a:cs typeface="Comic Sans MS"/>
              </a:rPr>
              <a:t>σ</a:t>
            </a:r>
            <a:r>
              <a:rPr sz="2800" spc="-10" dirty="0">
                <a:latin typeface="Comic Sans MS"/>
                <a:cs typeface="Comic Sans MS"/>
              </a:rPr>
              <a:t>ε</a:t>
            </a:r>
            <a:r>
              <a:rPr sz="2800" spc="-15" dirty="0">
                <a:latin typeface="Comic Sans MS"/>
                <a:cs typeface="Comic Sans MS"/>
              </a:rPr>
              <a:t>ω</a:t>
            </a:r>
            <a:r>
              <a:rPr sz="2800" dirty="0">
                <a:latin typeface="Comic Sans MS"/>
                <a:cs typeface="Comic Sans MS"/>
              </a:rPr>
              <a:t>ν </a:t>
            </a:r>
            <a:r>
              <a:rPr sz="2800" spc="-5" dirty="0">
                <a:latin typeface="Comic Sans MS"/>
                <a:cs typeface="Comic Sans MS"/>
              </a:rPr>
              <a:t>π</a:t>
            </a:r>
            <a:r>
              <a:rPr sz="2800" spc="5" dirty="0">
                <a:latin typeface="Comic Sans MS"/>
                <a:cs typeface="Comic Sans MS"/>
              </a:rPr>
              <a:t>ά</a:t>
            </a:r>
            <a:r>
              <a:rPr sz="2800" dirty="0">
                <a:latin typeface="Comic Sans MS"/>
                <a:cs typeface="Comic Sans MS"/>
              </a:rPr>
              <a:t>νω</a:t>
            </a:r>
            <a:r>
              <a:rPr sz="2800" spc="1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στ</a:t>
            </a:r>
            <a:r>
              <a:rPr sz="2800" dirty="0">
                <a:latin typeface="Comic Sans MS"/>
                <a:cs typeface="Comic Sans MS"/>
              </a:rPr>
              <a:t>ις</a:t>
            </a:r>
            <a:r>
              <a:rPr sz="2800" spc="10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οπο</a:t>
            </a:r>
            <a:r>
              <a:rPr sz="2800" spc="-15" dirty="0">
                <a:latin typeface="Comic Sans MS"/>
                <a:cs typeface="Comic Sans MS"/>
              </a:rPr>
              <a:t>ί</a:t>
            </a:r>
            <a:r>
              <a:rPr sz="2800" dirty="0">
                <a:latin typeface="Comic Sans MS"/>
                <a:cs typeface="Comic Sans MS"/>
              </a:rPr>
              <a:t>ες</a:t>
            </a:r>
            <a:r>
              <a:rPr sz="2800" spc="114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σ</a:t>
            </a:r>
            <a:r>
              <a:rPr sz="2800" spc="-20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η</a:t>
            </a:r>
            <a:r>
              <a:rPr sz="2800" spc="-15" dirty="0">
                <a:latin typeface="Comic Sans MS"/>
                <a:cs typeface="Comic Sans MS"/>
              </a:rPr>
              <a:t>ρ</a:t>
            </a:r>
            <a:r>
              <a:rPr sz="2800" dirty="0">
                <a:latin typeface="Comic Sans MS"/>
                <a:cs typeface="Comic Sans MS"/>
              </a:rPr>
              <a:t>ί</a:t>
            </a:r>
            <a:r>
              <a:rPr sz="2800" spc="-5" dirty="0">
                <a:latin typeface="Comic Sans MS"/>
                <a:cs typeface="Comic Sans MS"/>
              </a:rPr>
              <a:t>ζο</a:t>
            </a:r>
            <a:r>
              <a:rPr sz="2800" dirty="0">
                <a:latin typeface="Comic Sans MS"/>
                <a:cs typeface="Comic Sans MS"/>
              </a:rPr>
              <a:t>ν</a:t>
            </a:r>
            <a:r>
              <a:rPr sz="2800" spc="-20" dirty="0">
                <a:latin typeface="Comic Sans MS"/>
                <a:cs typeface="Comic Sans MS"/>
              </a:rPr>
              <a:t>τ</a:t>
            </a:r>
            <a:r>
              <a:rPr sz="2800" spc="5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ι</a:t>
            </a:r>
            <a:r>
              <a:rPr sz="2800" spc="1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θ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5" dirty="0">
                <a:latin typeface="Comic Sans MS"/>
                <a:cs typeface="Comic Sans MS"/>
              </a:rPr>
              <a:t>ω</a:t>
            </a:r>
            <a:r>
              <a:rPr sz="2800" spc="-15" dirty="0">
                <a:latin typeface="Comic Sans MS"/>
                <a:cs typeface="Comic Sans MS"/>
              </a:rPr>
              <a:t>ρί</a:t>
            </a:r>
            <a:r>
              <a:rPr sz="2800" dirty="0">
                <a:latin typeface="Comic Sans MS"/>
                <a:cs typeface="Comic Sans MS"/>
              </a:rPr>
              <a:t>ες</a:t>
            </a:r>
            <a:r>
              <a:rPr sz="2800" spc="114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πο</a:t>
            </a:r>
            <a:r>
              <a:rPr sz="2800" dirty="0">
                <a:latin typeface="Comic Sans MS"/>
                <a:cs typeface="Comic Sans MS"/>
              </a:rPr>
              <a:t>υ</a:t>
            </a:r>
            <a:r>
              <a:rPr sz="2800" spc="11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15" dirty="0">
                <a:latin typeface="Comic Sans MS"/>
                <a:cs typeface="Comic Sans MS"/>
              </a:rPr>
              <a:t>ρ</a:t>
            </a:r>
            <a:r>
              <a:rPr sz="2800" dirty="0">
                <a:latin typeface="Comic Sans MS"/>
                <a:cs typeface="Comic Sans MS"/>
              </a:rPr>
              <a:t>µ</a:t>
            </a:r>
            <a:r>
              <a:rPr sz="2800" spc="-10" dirty="0">
                <a:latin typeface="Comic Sans MS"/>
                <a:cs typeface="Comic Sans MS"/>
              </a:rPr>
              <a:t>ηνε</a:t>
            </a:r>
            <a:r>
              <a:rPr sz="2800" dirty="0">
                <a:latin typeface="Comic Sans MS"/>
                <a:cs typeface="Comic Sans MS"/>
              </a:rPr>
              <a:t>ύ</a:t>
            </a:r>
            <a:r>
              <a:rPr sz="2800" spc="-15" dirty="0">
                <a:latin typeface="Comic Sans MS"/>
                <a:cs typeface="Comic Sans MS"/>
              </a:rPr>
              <a:t>ου</a:t>
            </a:r>
            <a:r>
              <a:rPr sz="2800" dirty="0">
                <a:latin typeface="Comic Sans MS"/>
                <a:cs typeface="Comic Sans MS"/>
              </a:rPr>
              <a:t>ν 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η  </a:t>
            </a:r>
            <a:r>
              <a:rPr sz="2800" spc="-40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σ</a:t>
            </a:r>
            <a:r>
              <a:rPr sz="2800" dirty="0">
                <a:latin typeface="Comic Sans MS"/>
                <a:cs typeface="Comic Sans MS"/>
              </a:rPr>
              <a:t>υµ</a:t>
            </a:r>
            <a:r>
              <a:rPr sz="2800" spc="-15" dirty="0">
                <a:latin typeface="Comic Sans MS"/>
                <a:cs typeface="Comic Sans MS"/>
              </a:rPr>
              <a:t>π</a:t>
            </a:r>
            <a:r>
              <a:rPr sz="2800" spc="-10" dirty="0">
                <a:latin typeface="Comic Sans MS"/>
                <a:cs typeface="Comic Sans MS"/>
              </a:rPr>
              <a:t>ε</a:t>
            </a:r>
            <a:r>
              <a:rPr sz="2800" spc="-5" dirty="0">
                <a:latin typeface="Comic Sans MS"/>
                <a:cs typeface="Comic Sans MS"/>
              </a:rPr>
              <a:t>ρ</a:t>
            </a:r>
            <a:r>
              <a:rPr sz="2800" spc="-15" dirty="0">
                <a:latin typeface="Comic Sans MS"/>
                <a:cs typeface="Comic Sans MS"/>
              </a:rPr>
              <a:t>ι</a:t>
            </a:r>
            <a:r>
              <a:rPr sz="2800" spc="5" dirty="0">
                <a:latin typeface="Comic Sans MS"/>
                <a:cs typeface="Comic Sans MS"/>
              </a:rPr>
              <a:t>φ</a:t>
            </a:r>
            <a:r>
              <a:rPr sz="2800" spc="-15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ρ</a:t>
            </a:r>
            <a:r>
              <a:rPr sz="2800" dirty="0">
                <a:latin typeface="Comic Sans MS"/>
                <a:cs typeface="Comic Sans MS"/>
              </a:rPr>
              <a:t>ά  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τ</a:t>
            </a:r>
            <a:r>
              <a:rPr sz="2800" spc="-5" dirty="0">
                <a:latin typeface="Comic Sans MS"/>
                <a:cs typeface="Comic Sans MS"/>
              </a:rPr>
              <a:t>ω</a:t>
            </a:r>
            <a:r>
              <a:rPr sz="2800" dirty="0">
                <a:latin typeface="Comic Sans MS"/>
                <a:cs typeface="Comic Sans MS"/>
              </a:rPr>
              <a:t>ν  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spc="5" dirty="0">
                <a:latin typeface="Comic Sans MS"/>
                <a:cs typeface="Comic Sans MS"/>
              </a:rPr>
              <a:t>α</a:t>
            </a:r>
            <a:r>
              <a:rPr sz="2800" spc="-20" dirty="0">
                <a:latin typeface="Comic Sans MS"/>
                <a:cs typeface="Comic Sans MS"/>
              </a:rPr>
              <a:t>τ</a:t>
            </a:r>
            <a:r>
              <a:rPr sz="2800" spc="-5" dirty="0">
                <a:latin typeface="Comic Sans MS"/>
                <a:cs typeface="Comic Sans MS"/>
              </a:rPr>
              <a:t>ό</a:t>
            </a:r>
            <a:r>
              <a:rPr sz="2800" spc="-15" dirty="0">
                <a:latin typeface="Comic Sans MS"/>
                <a:cs typeface="Comic Sans MS"/>
              </a:rPr>
              <a:t>µ</a:t>
            </a:r>
            <a:r>
              <a:rPr sz="2800" spc="-5" dirty="0">
                <a:latin typeface="Comic Sans MS"/>
                <a:cs typeface="Comic Sans MS"/>
              </a:rPr>
              <a:t>ω</a:t>
            </a:r>
            <a:r>
              <a:rPr sz="2800" dirty="0">
                <a:latin typeface="Comic Sans MS"/>
                <a:cs typeface="Comic Sans MS"/>
              </a:rPr>
              <a:t>ν  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ω</a:t>
            </a:r>
            <a:r>
              <a:rPr sz="2800" dirty="0">
                <a:latin typeface="Comic Sans MS"/>
                <a:cs typeface="Comic Sans MS"/>
              </a:rPr>
              <a:t>ς  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π</a:t>
            </a:r>
            <a:r>
              <a:rPr sz="2800" spc="5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ρ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γ</a:t>
            </a:r>
            <a:r>
              <a:rPr sz="2800" spc="-15" dirty="0">
                <a:latin typeface="Comic Sans MS"/>
                <a:cs typeface="Comic Sans MS"/>
              </a:rPr>
              <a:t>ω</a:t>
            </a:r>
            <a:r>
              <a:rPr sz="2800" dirty="0">
                <a:latin typeface="Comic Sans MS"/>
                <a:cs typeface="Comic Sans MS"/>
              </a:rPr>
              <a:t>γ</a:t>
            </a:r>
            <a:r>
              <a:rPr sz="2800" spc="-15" dirty="0">
                <a:latin typeface="Comic Sans MS"/>
                <a:cs typeface="Comic Sans MS"/>
              </a:rPr>
              <a:t>ώ</a:t>
            </a:r>
            <a:r>
              <a:rPr sz="2800" dirty="0">
                <a:latin typeface="Comic Sans MS"/>
                <a:cs typeface="Comic Sans MS"/>
              </a:rPr>
              <a:t>ν  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ι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5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ν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λ</a:t>
            </a:r>
            <a:r>
              <a:rPr sz="2800" spc="-15" dirty="0">
                <a:latin typeface="Comic Sans MS"/>
                <a:cs typeface="Comic Sans MS"/>
              </a:rPr>
              <a:t>ω</a:t>
            </a:r>
            <a:r>
              <a:rPr sz="2800" spc="-5" dirty="0">
                <a:latin typeface="Comic Sans MS"/>
                <a:cs typeface="Comic Sans MS"/>
              </a:rPr>
              <a:t>τώ</a:t>
            </a:r>
            <a:r>
              <a:rPr sz="2800" dirty="0">
                <a:latin typeface="Comic Sans MS"/>
                <a:cs typeface="Comic Sans MS"/>
              </a:rPr>
              <a:t>ν 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i="1" spc="-65" dirty="0">
                <a:latin typeface="Comic Sans MS"/>
                <a:cs typeface="Comic Sans MS"/>
              </a:rPr>
              <a:t>(</a:t>
            </a:r>
            <a:r>
              <a:rPr sz="2800" spc="-100" dirty="0">
                <a:latin typeface="Comic Sans MS"/>
                <a:cs typeface="Comic Sans MS"/>
              </a:rPr>
              <a:t>π</a:t>
            </a:r>
            <a:r>
              <a:rPr sz="2800" spc="-45" dirty="0">
                <a:latin typeface="Comic Sans MS"/>
                <a:cs typeface="Comic Sans MS"/>
              </a:rPr>
              <a:t>.</a:t>
            </a:r>
            <a:r>
              <a:rPr sz="2800" spc="-95" dirty="0">
                <a:latin typeface="Comic Sans MS"/>
                <a:cs typeface="Comic Sans MS"/>
              </a:rPr>
              <a:t>χ</a:t>
            </a:r>
            <a:r>
              <a:rPr sz="2800" spc="-40" dirty="0">
                <a:latin typeface="Comic Sans MS"/>
                <a:cs typeface="Comic Sans MS"/>
              </a:rPr>
              <a:t>.</a:t>
            </a:r>
            <a:r>
              <a:rPr sz="2800" dirty="0">
                <a:latin typeface="Comic Sans MS"/>
                <a:cs typeface="Comic Sans MS"/>
              </a:rPr>
              <a:t>   </a:t>
            </a:r>
            <a:r>
              <a:rPr sz="2800" spc="-254" dirty="0">
                <a:latin typeface="Comic Sans MS"/>
                <a:cs typeface="Comic Sans MS"/>
              </a:rPr>
              <a:t> </a:t>
            </a:r>
            <a:r>
              <a:rPr sz="2800" spc="-80" dirty="0">
                <a:latin typeface="Comic Sans MS"/>
                <a:cs typeface="Comic Sans MS"/>
              </a:rPr>
              <a:t>ο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50" dirty="0">
                <a:latin typeface="Comic Sans MS"/>
                <a:cs typeface="Comic Sans MS"/>
              </a:rPr>
              <a:t> </a:t>
            </a:r>
            <a:r>
              <a:rPr sz="2800" spc="-80" dirty="0">
                <a:latin typeface="Comic Sans MS"/>
                <a:cs typeface="Comic Sans MS"/>
              </a:rPr>
              <a:t>υ</a:t>
            </a:r>
            <a:r>
              <a:rPr sz="2800" spc="-100" dirty="0">
                <a:latin typeface="Comic Sans MS"/>
                <a:cs typeface="Comic Sans MS"/>
              </a:rPr>
              <a:t>π</a:t>
            </a:r>
            <a:r>
              <a:rPr sz="2800" spc="-95" dirty="0">
                <a:latin typeface="Comic Sans MS"/>
                <a:cs typeface="Comic Sans MS"/>
              </a:rPr>
              <a:t>ο</a:t>
            </a:r>
            <a:r>
              <a:rPr sz="2800" spc="-85" dirty="0">
                <a:latin typeface="Comic Sans MS"/>
                <a:cs typeface="Comic Sans MS"/>
              </a:rPr>
              <a:t>λογ</a:t>
            </a:r>
            <a:r>
              <a:rPr sz="2800" spc="-45" dirty="0">
                <a:latin typeface="Comic Sans MS"/>
                <a:cs typeface="Comic Sans MS"/>
              </a:rPr>
              <a:t>ι</a:t>
            </a:r>
            <a:r>
              <a:rPr sz="2800" spc="-95" dirty="0">
                <a:latin typeface="Comic Sans MS"/>
                <a:cs typeface="Comic Sans MS"/>
              </a:rPr>
              <a:t>σ</a:t>
            </a:r>
            <a:r>
              <a:rPr sz="2800" spc="-80" dirty="0">
                <a:latin typeface="Comic Sans MS"/>
                <a:cs typeface="Comic Sans MS"/>
              </a:rPr>
              <a:t>µ</a:t>
            </a:r>
            <a:r>
              <a:rPr sz="2800" spc="-85" dirty="0">
                <a:latin typeface="Comic Sans MS"/>
                <a:cs typeface="Comic Sans MS"/>
              </a:rPr>
              <a:t>ό</a:t>
            </a:r>
            <a:r>
              <a:rPr sz="2800" spc="-80" dirty="0">
                <a:latin typeface="Comic Sans MS"/>
                <a:cs typeface="Comic Sans MS"/>
              </a:rPr>
              <a:t>ς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40" dirty="0">
                <a:latin typeface="Comic Sans MS"/>
                <a:cs typeface="Comic Sans MS"/>
              </a:rPr>
              <a:t> </a:t>
            </a:r>
            <a:r>
              <a:rPr sz="2800" spc="-90" dirty="0">
                <a:latin typeface="Comic Sans MS"/>
                <a:cs typeface="Comic Sans MS"/>
              </a:rPr>
              <a:t>τ</a:t>
            </a:r>
            <a:r>
              <a:rPr sz="2800" spc="-85" dirty="0">
                <a:latin typeface="Comic Sans MS"/>
                <a:cs typeface="Comic Sans MS"/>
              </a:rPr>
              <a:t>ο</a:t>
            </a:r>
            <a:r>
              <a:rPr sz="2800" spc="-80" dirty="0">
                <a:latin typeface="Comic Sans MS"/>
                <a:cs typeface="Comic Sans MS"/>
              </a:rPr>
              <a:t>υ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45" dirty="0">
                <a:latin typeface="Comic Sans MS"/>
                <a:cs typeface="Comic Sans MS"/>
              </a:rPr>
              <a:t> </a:t>
            </a:r>
            <a:r>
              <a:rPr sz="2800" spc="-75" dirty="0">
                <a:latin typeface="Comic Sans MS"/>
                <a:cs typeface="Comic Sans MS"/>
              </a:rPr>
              <a:t>α</a:t>
            </a:r>
            <a:r>
              <a:rPr sz="2800" spc="-85" dirty="0">
                <a:latin typeface="Comic Sans MS"/>
                <a:cs typeface="Comic Sans MS"/>
              </a:rPr>
              <a:t>κ</a:t>
            </a:r>
            <a:r>
              <a:rPr sz="2800" spc="-75" dirty="0">
                <a:latin typeface="Comic Sans MS"/>
                <a:cs typeface="Comic Sans MS"/>
              </a:rPr>
              <a:t>α</a:t>
            </a:r>
            <a:r>
              <a:rPr sz="2800" spc="-110" dirty="0">
                <a:latin typeface="Comic Sans MS"/>
                <a:cs typeface="Comic Sans MS"/>
              </a:rPr>
              <a:t>θ</a:t>
            </a:r>
            <a:r>
              <a:rPr sz="2800" spc="-90" dirty="0">
                <a:latin typeface="Comic Sans MS"/>
                <a:cs typeface="Comic Sans MS"/>
              </a:rPr>
              <a:t>ά</a:t>
            </a:r>
            <a:r>
              <a:rPr sz="2800" spc="-85" dirty="0">
                <a:latin typeface="Comic Sans MS"/>
                <a:cs typeface="Comic Sans MS"/>
              </a:rPr>
              <a:t>ρ</a:t>
            </a:r>
            <a:r>
              <a:rPr sz="2800" spc="-60" dirty="0">
                <a:latin typeface="Comic Sans MS"/>
                <a:cs typeface="Comic Sans MS"/>
              </a:rPr>
              <a:t>ι</a:t>
            </a:r>
            <a:r>
              <a:rPr sz="2800" spc="-85" dirty="0">
                <a:latin typeface="Comic Sans MS"/>
                <a:cs typeface="Comic Sans MS"/>
              </a:rPr>
              <a:t>σ</a:t>
            </a:r>
            <a:r>
              <a:rPr sz="2800" spc="-75" dirty="0">
                <a:latin typeface="Comic Sans MS"/>
                <a:cs typeface="Comic Sans MS"/>
              </a:rPr>
              <a:t>τ</a:t>
            </a:r>
            <a:r>
              <a:rPr sz="2800" spc="-95" dirty="0">
                <a:latin typeface="Comic Sans MS"/>
                <a:cs typeface="Comic Sans MS"/>
              </a:rPr>
              <a:t>ο</a:t>
            </a:r>
            <a:r>
              <a:rPr sz="2800" spc="-80" dirty="0">
                <a:latin typeface="Comic Sans MS"/>
                <a:cs typeface="Comic Sans MS"/>
              </a:rPr>
              <a:t>υ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spc="-85" dirty="0">
                <a:latin typeface="Comic Sans MS"/>
                <a:cs typeface="Comic Sans MS"/>
              </a:rPr>
              <a:t>ε</a:t>
            </a:r>
            <a:r>
              <a:rPr sz="2800" spc="-75" dirty="0">
                <a:latin typeface="Comic Sans MS"/>
                <a:cs typeface="Comic Sans MS"/>
              </a:rPr>
              <a:t>γ</a:t>
            </a:r>
            <a:r>
              <a:rPr sz="2800" spc="-95" dirty="0">
                <a:latin typeface="Comic Sans MS"/>
                <a:cs typeface="Comic Sans MS"/>
              </a:rPr>
              <a:t>χ</a:t>
            </a:r>
            <a:r>
              <a:rPr sz="2800" spc="-120" dirty="0">
                <a:latin typeface="Comic Sans MS"/>
                <a:cs typeface="Comic Sans MS"/>
              </a:rPr>
              <a:t>ώ</a:t>
            </a:r>
            <a:r>
              <a:rPr sz="2800" spc="-95" dirty="0">
                <a:latin typeface="Comic Sans MS"/>
                <a:cs typeface="Comic Sans MS"/>
              </a:rPr>
              <a:t>ρ</a:t>
            </a:r>
            <a:r>
              <a:rPr sz="2800" spc="-45" dirty="0">
                <a:latin typeface="Comic Sans MS"/>
                <a:cs typeface="Comic Sans MS"/>
              </a:rPr>
              <a:t>ι</a:t>
            </a:r>
            <a:r>
              <a:rPr sz="2800" spc="-95" dirty="0">
                <a:latin typeface="Comic Sans MS"/>
                <a:cs typeface="Comic Sans MS"/>
              </a:rPr>
              <a:t>ο</a:t>
            </a:r>
            <a:r>
              <a:rPr sz="2800" spc="-80" dirty="0">
                <a:latin typeface="Comic Sans MS"/>
                <a:cs typeface="Comic Sans MS"/>
              </a:rPr>
              <a:t>υ</a:t>
            </a:r>
            <a:r>
              <a:rPr sz="2800" dirty="0">
                <a:latin typeface="Comic Sans MS"/>
                <a:cs typeface="Comic Sans MS"/>
              </a:rPr>
              <a:t>    </a:t>
            </a:r>
            <a:r>
              <a:rPr sz="2800" spc="-114" dirty="0">
                <a:latin typeface="Comic Sans MS"/>
                <a:cs typeface="Comic Sans MS"/>
              </a:rPr>
              <a:t> </a:t>
            </a:r>
            <a:r>
              <a:rPr sz="2800" spc="-100" dirty="0">
                <a:latin typeface="Comic Sans MS"/>
                <a:cs typeface="Comic Sans MS"/>
              </a:rPr>
              <a:t>π</a:t>
            </a:r>
            <a:r>
              <a:rPr sz="2800" spc="-85" dirty="0">
                <a:latin typeface="Comic Sans MS"/>
                <a:cs typeface="Comic Sans MS"/>
              </a:rPr>
              <a:t>ρο</a:t>
            </a:r>
            <a:r>
              <a:rPr sz="2800" spc="-60" dirty="0">
                <a:latin typeface="Comic Sans MS"/>
                <a:cs typeface="Comic Sans MS"/>
              </a:rPr>
              <a:t>ϊ</a:t>
            </a:r>
            <a:r>
              <a:rPr sz="2800" spc="-95" dirty="0">
                <a:latin typeface="Comic Sans MS"/>
                <a:cs typeface="Comic Sans MS"/>
              </a:rPr>
              <a:t>ό</a:t>
            </a:r>
            <a:r>
              <a:rPr sz="2800" spc="-85" dirty="0">
                <a:latin typeface="Comic Sans MS"/>
                <a:cs typeface="Comic Sans MS"/>
              </a:rPr>
              <a:t>ν</a:t>
            </a:r>
            <a:r>
              <a:rPr sz="2800" spc="-75" dirty="0">
                <a:latin typeface="Comic Sans MS"/>
                <a:cs typeface="Comic Sans MS"/>
              </a:rPr>
              <a:t>τ</a:t>
            </a:r>
            <a:r>
              <a:rPr sz="2800" spc="-85" dirty="0">
                <a:latin typeface="Comic Sans MS"/>
                <a:cs typeface="Comic Sans MS"/>
              </a:rPr>
              <a:t>ος</a:t>
            </a:r>
            <a:r>
              <a:rPr sz="2800" spc="-45" dirty="0">
                <a:latin typeface="Comic Sans MS"/>
                <a:cs typeface="Comic Sans MS"/>
              </a:rPr>
              <a:t>,</a:t>
            </a:r>
            <a:r>
              <a:rPr sz="2800" dirty="0">
                <a:latin typeface="Comic Sans MS"/>
                <a:cs typeface="Comic Sans MS"/>
              </a:rPr>
              <a:t>    </a:t>
            </a:r>
            <a:r>
              <a:rPr sz="2800" spc="-105" dirty="0">
                <a:latin typeface="Comic Sans MS"/>
                <a:cs typeface="Comic Sans MS"/>
              </a:rPr>
              <a:t> </a:t>
            </a:r>
            <a:r>
              <a:rPr sz="2800" spc="-80" dirty="0">
                <a:latin typeface="Comic Sans MS"/>
                <a:cs typeface="Comic Sans MS"/>
              </a:rPr>
              <a:t>η</a:t>
            </a:r>
            <a:r>
              <a:rPr sz="2800" dirty="0">
                <a:latin typeface="Comic Sans MS"/>
                <a:cs typeface="Comic Sans MS"/>
              </a:rPr>
              <a:t>    </a:t>
            </a:r>
            <a:r>
              <a:rPr sz="2800" spc="-100" dirty="0">
                <a:latin typeface="Comic Sans MS"/>
                <a:cs typeface="Comic Sans MS"/>
              </a:rPr>
              <a:t> </a:t>
            </a:r>
            <a:r>
              <a:rPr sz="2800" spc="-75" dirty="0">
                <a:latin typeface="Comic Sans MS"/>
                <a:cs typeface="Comic Sans MS"/>
              </a:rPr>
              <a:t>ε</a:t>
            </a:r>
            <a:r>
              <a:rPr sz="2800" spc="-100" dirty="0">
                <a:latin typeface="Comic Sans MS"/>
                <a:cs typeface="Comic Sans MS"/>
              </a:rPr>
              <a:t>π</a:t>
            </a:r>
            <a:r>
              <a:rPr sz="2800" spc="-45" dirty="0">
                <a:latin typeface="Comic Sans MS"/>
                <a:cs typeface="Comic Sans MS"/>
              </a:rPr>
              <a:t>ί</a:t>
            </a:r>
            <a:r>
              <a:rPr sz="2800" spc="-90" dirty="0">
                <a:latin typeface="Comic Sans MS"/>
                <a:cs typeface="Comic Sans MS"/>
              </a:rPr>
              <a:t>τ</a:t>
            </a:r>
            <a:r>
              <a:rPr sz="2800" spc="-75" dirty="0">
                <a:latin typeface="Comic Sans MS"/>
                <a:cs typeface="Comic Sans MS"/>
              </a:rPr>
              <a:t>ε</a:t>
            </a:r>
            <a:r>
              <a:rPr sz="2800" spc="-95" dirty="0">
                <a:latin typeface="Comic Sans MS"/>
                <a:cs typeface="Comic Sans MS"/>
              </a:rPr>
              <a:t>υ</a:t>
            </a:r>
            <a:r>
              <a:rPr sz="2800" spc="-85" dirty="0">
                <a:latin typeface="Comic Sans MS"/>
                <a:cs typeface="Comic Sans MS"/>
              </a:rPr>
              <a:t>ξ</a:t>
            </a:r>
            <a:r>
              <a:rPr sz="2800" spc="-80" dirty="0">
                <a:latin typeface="Comic Sans MS"/>
                <a:cs typeface="Comic Sans MS"/>
              </a:rPr>
              <a:t>η</a:t>
            </a:r>
            <a:r>
              <a:rPr sz="2800" dirty="0">
                <a:latin typeface="Comic Sans MS"/>
                <a:cs typeface="Comic Sans MS"/>
              </a:rPr>
              <a:t>    </a:t>
            </a:r>
            <a:r>
              <a:rPr sz="2800" spc="-100" dirty="0">
                <a:latin typeface="Comic Sans MS"/>
                <a:cs typeface="Comic Sans MS"/>
              </a:rPr>
              <a:t> </a:t>
            </a:r>
            <a:r>
              <a:rPr sz="2800" spc="-85" dirty="0">
                <a:latin typeface="Comic Sans MS"/>
                <a:cs typeface="Comic Sans MS"/>
              </a:rPr>
              <a:t>ο</a:t>
            </a:r>
            <a:r>
              <a:rPr sz="2800" spc="-60" dirty="0">
                <a:latin typeface="Comic Sans MS"/>
                <a:cs typeface="Comic Sans MS"/>
              </a:rPr>
              <a:t>ι</a:t>
            </a:r>
            <a:r>
              <a:rPr sz="2800" spc="-85" dirty="0">
                <a:latin typeface="Comic Sans MS"/>
                <a:cs typeface="Comic Sans MS"/>
              </a:rPr>
              <a:t>κ</a:t>
            </a:r>
            <a:r>
              <a:rPr sz="2800" spc="-95" dirty="0">
                <a:latin typeface="Comic Sans MS"/>
                <a:cs typeface="Comic Sans MS"/>
              </a:rPr>
              <a:t>ο</a:t>
            </a:r>
            <a:r>
              <a:rPr sz="2800" spc="-75" dirty="0">
                <a:latin typeface="Comic Sans MS"/>
                <a:cs typeface="Comic Sans MS"/>
              </a:rPr>
              <a:t>ν</a:t>
            </a:r>
            <a:r>
              <a:rPr sz="2800" spc="-95" dirty="0">
                <a:latin typeface="Comic Sans MS"/>
                <a:cs typeface="Comic Sans MS"/>
              </a:rPr>
              <a:t>ο</a:t>
            </a:r>
            <a:r>
              <a:rPr sz="2800" spc="-80" dirty="0">
                <a:latin typeface="Comic Sans MS"/>
                <a:cs typeface="Comic Sans MS"/>
              </a:rPr>
              <a:t>µ</a:t>
            </a:r>
            <a:r>
              <a:rPr sz="2800" spc="-60" dirty="0">
                <a:latin typeface="Comic Sans MS"/>
                <a:cs typeface="Comic Sans MS"/>
              </a:rPr>
              <a:t>ι</a:t>
            </a:r>
            <a:r>
              <a:rPr sz="2800" spc="-85" dirty="0">
                <a:latin typeface="Comic Sans MS"/>
                <a:cs typeface="Comic Sans MS"/>
              </a:rPr>
              <a:t>κ</a:t>
            </a:r>
            <a:r>
              <a:rPr sz="2800" spc="-80" dirty="0">
                <a:latin typeface="Comic Sans MS"/>
                <a:cs typeface="Comic Sans MS"/>
              </a:rPr>
              <a:t>ής</a:t>
            </a:r>
            <a:endParaRPr sz="2800" dirty="0">
              <a:latin typeface="Comic Sans MS"/>
              <a:cs typeface="Comic Sans MS"/>
            </a:endParaRPr>
          </a:p>
          <a:p>
            <a:pPr marL="287020">
              <a:lnSpc>
                <a:spcPts val="2795"/>
              </a:lnSpc>
            </a:pPr>
            <a:r>
              <a:rPr sz="2800" spc="-80" dirty="0">
                <a:latin typeface="Comic Sans MS"/>
                <a:cs typeface="Comic Sans MS"/>
              </a:rPr>
              <a:t>µ</a:t>
            </a:r>
            <a:r>
              <a:rPr sz="2800" spc="-75" dirty="0">
                <a:latin typeface="Comic Sans MS"/>
                <a:cs typeface="Comic Sans MS"/>
              </a:rPr>
              <a:t>εγέ</a:t>
            </a:r>
            <a:r>
              <a:rPr sz="2800" spc="-100" dirty="0">
                <a:latin typeface="Comic Sans MS"/>
                <a:cs typeface="Comic Sans MS"/>
              </a:rPr>
              <a:t>θ</a:t>
            </a:r>
            <a:r>
              <a:rPr sz="2800" spc="-80" dirty="0">
                <a:latin typeface="Comic Sans MS"/>
                <a:cs typeface="Comic Sans MS"/>
              </a:rPr>
              <a:t>υ</a:t>
            </a:r>
            <a:r>
              <a:rPr sz="2800" spc="-85" dirty="0">
                <a:latin typeface="Comic Sans MS"/>
                <a:cs typeface="Comic Sans MS"/>
              </a:rPr>
              <a:t>νσ</a:t>
            </a:r>
            <a:r>
              <a:rPr sz="2800" spc="-90" dirty="0">
                <a:latin typeface="Comic Sans MS"/>
                <a:cs typeface="Comic Sans MS"/>
              </a:rPr>
              <a:t>η</a:t>
            </a:r>
            <a:r>
              <a:rPr sz="2800" spc="-80" dirty="0">
                <a:latin typeface="Comic Sans MS"/>
                <a:cs typeface="Comic Sans MS"/>
              </a:rPr>
              <a:t>ς</a:t>
            </a:r>
            <a:r>
              <a:rPr sz="2800" spc="-95" dirty="0">
                <a:latin typeface="Comic Sans MS"/>
                <a:cs typeface="Comic Sans MS"/>
              </a:rPr>
              <a:t> </a:t>
            </a:r>
            <a:r>
              <a:rPr sz="2800" spc="-65" dirty="0">
                <a:latin typeface="Comic Sans MS"/>
                <a:cs typeface="Comic Sans MS"/>
              </a:rPr>
              <a:t>κ.</a:t>
            </a:r>
            <a:r>
              <a:rPr sz="2800" spc="-75" dirty="0">
                <a:latin typeface="Comic Sans MS"/>
                <a:cs typeface="Comic Sans MS"/>
              </a:rPr>
              <a:t>λ</a:t>
            </a:r>
            <a:r>
              <a:rPr sz="2800" spc="-100" dirty="0">
                <a:latin typeface="Comic Sans MS"/>
                <a:cs typeface="Comic Sans MS"/>
              </a:rPr>
              <a:t>π</a:t>
            </a:r>
            <a:r>
              <a:rPr sz="2800" spc="-45" dirty="0" smtClean="0">
                <a:latin typeface="Comic Sans MS"/>
                <a:cs typeface="Comic Sans MS"/>
              </a:rPr>
              <a:t>.</a:t>
            </a:r>
            <a:r>
              <a:rPr sz="2800" spc="-55" dirty="0" smtClean="0">
                <a:latin typeface="Comic Sans MS"/>
                <a:cs typeface="Comic Sans MS"/>
              </a:rPr>
              <a:t>)</a:t>
            </a:r>
            <a:endParaRPr lang="el-GR" sz="2800" spc="-55" dirty="0" smtClean="0">
              <a:latin typeface="Comic Sans MS"/>
              <a:cs typeface="Comic Sans MS"/>
            </a:endParaRPr>
          </a:p>
          <a:p>
            <a:pPr marL="287020">
              <a:lnSpc>
                <a:spcPts val="2795"/>
              </a:lnSpc>
            </a:pPr>
            <a:endParaRPr sz="2750" dirty="0">
              <a:latin typeface="Comic Sans MS"/>
              <a:cs typeface="Comic Sans MS"/>
            </a:endParaRPr>
          </a:p>
          <a:p>
            <a:pPr marL="287020" marR="5715" indent="-274320">
              <a:lnSpc>
                <a:spcPts val="2810"/>
              </a:lnSpc>
              <a:spcBef>
                <a:spcPts val="635"/>
              </a:spcBef>
              <a:buFont typeface="Wingdings" pitchFamily="2" charset="2"/>
              <a:buChar char="q"/>
            </a:pPr>
            <a:r>
              <a:rPr sz="2600" b="1" spc="5" dirty="0" smtClean="0">
                <a:latin typeface="Comic Sans MS"/>
                <a:cs typeface="Comic Sans MS"/>
              </a:rPr>
              <a:t>Ε</a:t>
            </a:r>
            <a:r>
              <a:rPr sz="2600" b="1" spc="65" dirty="0" smtClean="0">
                <a:latin typeface="Comic Sans MS"/>
                <a:cs typeface="Comic Sans MS"/>
              </a:rPr>
              <a:t>φ</a:t>
            </a:r>
            <a:r>
              <a:rPr sz="2600" b="1" spc="55" dirty="0" smtClean="0">
                <a:latin typeface="Comic Sans MS"/>
                <a:cs typeface="Comic Sans MS"/>
              </a:rPr>
              <a:t>α</a:t>
            </a:r>
            <a:r>
              <a:rPr sz="2600" b="1" spc="-5" dirty="0" smtClean="0">
                <a:latin typeface="Comic Sans MS"/>
                <a:cs typeface="Comic Sans MS"/>
              </a:rPr>
              <a:t>ρ</a:t>
            </a:r>
            <a:r>
              <a:rPr sz="2600" b="1" spc="-15" dirty="0" smtClean="0">
                <a:latin typeface="Comic Sans MS"/>
                <a:cs typeface="Comic Sans MS"/>
              </a:rPr>
              <a:t>µ</a:t>
            </a:r>
            <a:r>
              <a:rPr sz="2600" b="1" spc="-5" dirty="0" smtClean="0">
                <a:latin typeface="Comic Sans MS"/>
                <a:cs typeface="Comic Sans MS"/>
              </a:rPr>
              <a:t>ο</a:t>
            </a:r>
            <a:r>
              <a:rPr sz="2600" b="1" spc="80" dirty="0" smtClean="0">
                <a:latin typeface="Comic Sans MS"/>
                <a:cs typeface="Comic Sans MS"/>
              </a:rPr>
              <a:t>σ</a:t>
            </a:r>
            <a:r>
              <a:rPr sz="2600" b="1" spc="-15" dirty="0" smtClean="0">
                <a:latin typeface="Comic Sans MS"/>
                <a:cs typeface="Comic Sans MS"/>
              </a:rPr>
              <a:t>µ</a:t>
            </a:r>
            <a:r>
              <a:rPr sz="2600" b="1" spc="-10" dirty="0" smtClean="0">
                <a:latin typeface="Comic Sans MS"/>
                <a:cs typeface="Comic Sans MS"/>
              </a:rPr>
              <a:t>έ</a:t>
            </a:r>
            <a:r>
              <a:rPr sz="2600" b="1" dirty="0" smtClean="0">
                <a:latin typeface="Comic Sans MS"/>
                <a:cs typeface="Comic Sans MS"/>
              </a:rPr>
              <a:t>νη</a:t>
            </a:r>
            <a:r>
              <a:rPr sz="2600" b="1" spc="340" dirty="0" smtClean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ο</a:t>
            </a:r>
            <a:r>
              <a:rPr sz="2600" b="1" spc="-15" dirty="0">
                <a:latin typeface="Comic Sans MS"/>
                <a:cs typeface="Comic Sans MS"/>
              </a:rPr>
              <a:t>ι</a:t>
            </a:r>
            <a:r>
              <a:rPr sz="2600" b="1" spc="-5" dirty="0">
                <a:latin typeface="Comic Sans MS"/>
                <a:cs typeface="Comic Sans MS"/>
              </a:rPr>
              <a:t>κ</a:t>
            </a:r>
            <a:r>
              <a:rPr sz="2600" b="1" spc="-15" dirty="0">
                <a:latin typeface="Comic Sans MS"/>
                <a:cs typeface="Comic Sans MS"/>
              </a:rPr>
              <a:t>ο</a:t>
            </a:r>
            <a:r>
              <a:rPr sz="2600" b="1" spc="-10" dirty="0">
                <a:latin typeface="Comic Sans MS"/>
                <a:cs typeface="Comic Sans MS"/>
              </a:rPr>
              <a:t>ν</a:t>
            </a:r>
            <a:r>
              <a:rPr sz="2600" b="1" spc="-5" dirty="0">
                <a:latin typeface="Comic Sans MS"/>
                <a:cs typeface="Comic Sans MS"/>
              </a:rPr>
              <a:t>ο</a:t>
            </a:r>
            <a:r>
              <a:rPr sz="2600" b="1" spc="-15" dirty="0">
                <a:latin typeface="Comic Sans MS"/>
                <a:cs typeface="Comic Sans MS"/>
              </a:rPr>
              <a:t>µ</a:t>
            </a:r>
            <a:r>
              <a:rPr sz="2600" b="1" dirty="0">
                <a:latin typeface="Comic Sans MS"/>
                <a:cs typeface="Comic Sans MS"/>
              </a:rPr>
              <a:t>ι</a:t>
            </a:r>
            <a:r>
              <a:rPr sz="2600" b="1" spc="-15" dirty="0">
                <a:latin typeface="Comic Sans MS"/>
                <a:cs typeface="Comic Sans MS"/>
              </a:rPr>
              <a:t>κ</a:t>
            </a:r>
            <a:r>
              <a:rPr sz="2600" b="1" spc="-10" dirty="0">
                <a:latin typeface="Comic Sans MS"/>
                <a:cs typeface="Comic Sans MS"/>
              </a:rPr>
              <a:t>ή</a:t>
            </a:r>
            <a:r>
              <a:rPr sz="2600" b="1" spc="350" dirty="0">
                <a:latin typeface="Comic Sans MS"/>
                <a:cs typeface="Comic Sans MS"/>
              </a:rPr>
              <a:t>:</a:t>
            </a:r>
            <a:r>
              <a:rPr sz="2600" b="1" spc="12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15" dirty="0">
                <a:latin typeface="Comic Sans MS"/>
                <a:cs typeface="Comic Sans MS"/>
              </a:rPr>
              <a:t>σχο</a:t>
            </a:r>
            <a:r>
              <a:rPr sz="2800" spc="-10" dirty="0">
                <a:latin typeface="Comic Sans MS"/>
                <a:cs typeface="Comic Sans MS"/>
              </a:rPr>
              <a:t>λε</a:t>
            </a:r>
            <a:r>
              <a:rPr sz="2800" spc="-15" dirty="0">
                <a:latin typeface="Comic Sans MS"/>
                <a:cs typeface="Comic Sans MS"/>
              </a:rPr>
              <a:t>ί</a:t>
            </a:r>
            <a:r>
              <a:rPr sz="2800" spc="-20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ι</a:t>
            </a:r>
            <a:r>
              <a:rPr sz="2800" spc="120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µ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125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dirty="0">
                <a:latin typeface="Comic Sans MS"/>
                <a:cs typeface="Comic Sans MS"/>
              </a:rPr>
              <a:t>ν</a:t>
            </a:r>
            <a:r>
              <a:rPr sz="2800" spc="1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15" dirty="0">
                <a:latin typeface="Comic Sans MS"/>
                <a:cs typeface="Comic Sans MS"/>
              </a:rPr>
              <a:t>σκούµ</a:t>
            </a:r>
            <a:r>
              <a:rPr sz="2800" spc="-10" dirty="0">
                <a:latin typeface="Comic Sans MS"/>
                <a:cs typeface="Comic Sans MS"/>
              </a:rPr>
              <a:t>εν</a:t>
            </a:r>
            <a:r>
              <a:rPr sz="2800" dirty="0">
                <a:latin typeface="Comic Sans MS"/>
                <a:cs typeface="Comic Sans MS"/>
              </a:rPr>
              <a:t>η </a:t>
            </a:r>
            <a:r>
              <a:rPr sz="2800" spc="5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π</a:t>
            </a:r>
            <a:r>
              <a:rPr sz="2800" dirty="0">
                <a:latin typeface="Comic Sans MS"/>
                <a:cs typeface="Comic Sans MS"/>
              </a:rPr>
              <a:t>ό </a:t>
            </a:r>
            <a:r>
              <a:rPr sz="2800" spc="35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ο </a:t>
            </a:r>
            <a:r>
              <a:rPr sz="2800" spc="340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κ</a:t>
            </a:r>
            <a:r>
              <a:rPr sz="2800" spc="-5" dirty="0">
                <a:latin typeface="Comic Sans MS"/>
                <a:cs typeface="Comic Sans MS"/>
              </a:rPr>
              <a:t>ρ</a:t>
            </a:r>
            <a:r>
              <a:rPr sz="2800" spc="5" dirty="0">
                <a:latin typeface="Comic Sans MS"/>
                <a:cs typeface="Comic Sans MS"/>
              </a:rPr>
              <a:t>ά</a:t>
            </a:r>
            <a:r>
              <a:rPr sz="2800" spc="-5" dirty="0">
                <a:latin typeface="Comic Sans MS"/>
                <a:cs typeface="Comic Sans MS"/>
              </a:rPr>
              <a:t>το</a:t>
            </a:r>
            <a:r>
              <a:rPr sz="2800" dirty="0">
                <a:latin typeface="Comic Sans MS"/>
                <a:cs typeface="Comic Sans MS"/>
              </a:rPr>
              <a:t>ς </a:t>
            </a:r>
            <a:r>
              <a:rPr sz="2800" spc="33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ο</a:t>
            </a:r>
            <a:r>
              <a:rPr sz="2800" dirty="0">
                <a:latin typeface="Comic Sans MS"/>
                <a:cs typeface="Comic Sans MS"/>
              </a:rPr>
              <a:t>ι</a:t>
            </a:r>
            <a:r>
              <a:rPr sz="2800" spc="-15" dirty="0">
                <a:latin typeface="Comic Sans MS"/>
                <a:cs typeface="Comic Sans MS"/>
              </a:rPr>
              <a:t>κ</a:t>
            </a:r>
            <a:r>
              <a:rPr sz="2800" spc="-5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ν</a:t>
            </a:r>
            <a:r>
              <a:rPr sz="2800" spc="-5" dirty="0">
                <a:latin typeface="Comic Sans MS"/>
                <a:cs typeface="Comic Sans MS"/>
              </a:rPr>
              <a:t>ο</a:t>
            </a:r>
            <a:r>
              <a:rPr sz="2800" spc="-15" dirty="0">
                <a:latin typeface="Comic Sans MS"/>
                <a:cs typeface="Comic Sans MS"/>
              </a:rPr>
              <a:t>µ</a:t>
            </a:r>
            <a:r>
              <a:rPr sz="2800" dirty="0">
                <a:latin typeface="Comic Sans MS"/>
                <a:cs typeface="Comic Sans MS"/>
              </a:rPr>
              <a:t>ι</a:t>
            </a:r>
            <a:r>
              <a:rPr sz="2800" spc="-15" dirty="0">
                <a:latin typeface="Comic Sans MS"/>
                <a:cs typeface="Comic Sans MS"/>
              </a:rPr>
              <a:t>κ</a:t>
            </a:r>
            <a:r>
              <a:rPr sz="2800" dirty="0">
                <a:latin typeface="Comic Sans MS"/>
                <a:cs typeface="Comic Sans MS"/>
              </a:rPr>
              <a:t>ή </a:t>
            </a:r>
            <a:r>
              <a:rPr sz="2800" spc="34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πο</a:t>
            </a:r>
            <a:r>
              <a:rPr sz="2800" dirty="0">
                <a:latin typeface="Comic Sans MS"/>
                <a:cs typeface="Comic Sans MS"/>
              </a:rPr>
              <a:t>λι</a:t>
            </a:r>
            <a:r>
              <a:rPr sz="2800" spc="-20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ι</a:t>
            </a:r>
            <a:r>
              <a:rPr sz="2800" spc="-15" dirty="0">
                <a:latin typeface="Comic Sans MS"/>
                <a:cs typeface="Comic Sans MS"/>
              </a:rPr>
              <a:t>κ</a:t>
            </a:r>
            <a:r>
              <a:rPr sz="2800" dirty="0">
                <a:latin typeface="Comic Sans MS"/>
                <a:cs typeface="Comic Sans MS"/>
              </a:rPr>
              <a:t>ή, </a:t>
            </a:r>
            <a:r>
              <a:rPr sz="2800" spc="35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δ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dirty="0">
                <a:latin typeface="Comic Sans MS"/>
                <a:cs typeface="Comic Sans MS"/>
              </a:rPr>
              <a:t>λ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δ</a:t>
            </a:r>
            <a:r>
              <a:rPr sz="2800" dirty="0">
                <a:latin typeface="Comic Sans MS"/>
                <a:cs typeface="Comic Sans MS"/>
              </a:rPr>
              <a:t>ή </a:t>
            </a:r>
            <a:r>
              <a:rPr sz="2800" spc="33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µε </a:t>
            </a:r>
            <a:r>
              <a:rPr sz="2800" spc="34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ο </a:t>
            </a:r>
            <a:r>
              <a:rPr sz="2800" spc="-5" dirty="0">
                <a:latin typeface="Comic Sans MS"/>
                <a:cs typeface="Comic Sans MS"/>
              </a:rPr>
              <a:t>σ</a:t>
            </a:r>
            <a:r>
              <a:rPr sz="2800" spc="-15" dirty="0">
                <a:latin typeface="Comic Sans MS"/>
                <a:cs typeface="Comic Sans MS"/>
              </a:rPr>
              <a:t>ύ</a:t>
            </a:r>
            <a:r>
              <a:rPr sz="2800" dirty="0">
                <a:latin typeface="Comic Sans MS"/>
                <a:cs typeface="Comic Sans MS"/>
              </a:rPr>
              <a:t>ν</a:t>
            </a:r>
            <a:r>
              <a:rPr sz="2800" spc="-15" dirty="0">
                <a:latin typeface="Comic Sans MS"/>
                <a:cs typeface="Comic Sans MS"/>
              </a:rPr>
              <a:t>ο</a:t>
            </a:r>
            <a:r>
              <a:rPr sz="2800" dirty="0">
                <a:latin typeface="Comic Sans MS"/>
                <a:cs typeface="Comic Sans MS"/>
              </a:rPr>
              <a:t>λο </a:t>
            </a:r>
            <a:r>
              <a:rPr sz="2800" spc="-180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τ</a:t>
            </a:r>
            <a:r>
              <a:rPr sz="2800" spc="-5" dirty="0">
                <a:latin typeface="Comic Sans MS"/>
                <a:cs typeface="Comic Sans MS"/>
              </a:rPr>
              <a:t>ω</a:t>
            </a:r>
            <a:r>
              <a:rPr sz="2800" dirty="0">
                <a:latin typeface="Comic Sans MS"/>
                <a:cs typeface="Comic Sans MS"/>
              </a:rPr>
              <a:t>ν </a:t>
            </a:r>
            <a:r>
              <a:rPr sz="2800" spc="-18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ο</a:t>
            </a:r>
            <a:r>
              <a:rPr sz="2800" dirty="0">
                <a:latin typeface="Comic Sans MS"/>
                <a:cs typeface="Comic Sans MS"/>
              </a:rPr>
              <a:t>ι</a:t>
            </a:r>
            <a:r>
              <a:rPr sz="2800" spc="-15" dirty="0">
                <a:latin typeface="Comic Sans MS"/>
                <a:cs typeface="Comic Sans MS"/>
              </a:rPr>
              <a:t>κο</a:t>
            </a:r>
            <a:r>
              <a:rPr sz="2800" dirty="0">
                <a:latin typeface="Comic Sans MS"/>
                <a:cs typeface="Comic Sans MS"/>
              </a:rPr>
              <a:t>ν</a:t>
            </a:r>
            <a:r>
              <a:rPr sz="2800" spc="-15" dirty="0">
                <a:latin typeface="Comic Sans MS"/>
                <a:cs typeface="Comic Sans MS"/>
              </a:rPr>
              <a:t>ο</a:t>
            </a:r>
            <a:r>
              <a:rPr sz="2800" dirty="0">
                <a:latin typeface="Comic Sans MS"/>
                <a:cs typeface="Comic Sans MS"/>
              </a:rPr>
              <a:t>µι</a:t>
            </a:r>
            <a:r>
              <a:rPr sz="2800" spc="-15" dirty="0">
                <a:latin typeface="Comic Sans MS"/>
                <a:cs typeface="Comic Sans MS"/>
              </a:rPr>
              <a:t>κώ</a:t>
            </a:r>
            <a:r>
              <a:rPr sz="2800" dirty="0">
                <a:latin typeface="Comic Sans MS"/>
                <a:cs typeface="Comic Sans MS"/>
              </a:rPr>
              <a:t>ν </a:t>
            </a:r>
            <a:r>
              <a:rPr sz="2800" spc="-170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µ</a:t>
            </a:r>
            <a:r>
              <a:rPr sz="2800" dirty="0">
                <a:latin typeface="Comic Sans MS"/>
                <a:cs typeface="Comic Sans MS"/>
              </a:rPr>
              <a:t>έ</a:t>
            </a:r>
            <a:r>
              <a:rPr sz="2800" spc="-20" dirty="0">
                <a:latin typeface="Comic Sans MS"/>
                <a:cs typeface="Comic Sans MS"/>
              </a:rPr>
              <a:t>τ</a:t>
            </a:r>
            <a:r>
              <a:rPr sz="2800" spc="-5" dirty="0">
                <a:latin typeface="Comic Sans MS"/>
                <a:cs typeface="Comic Sans MS"/>
              </a:rPr>
              <a:t>ρ</a:t>
            </a:r>
            <a:r>
              <a:rPr sz="2800" spc="-15" dirty="0">
                <a:latin typeface="Comic Sans MS"/>
                <a:cs typeface="Comic Sans MS"/>
              </a:rPr>
              <a:t>ω</a:t>
            </a:r>
            <a:r>
              <a:rPr sz="2800" dirty="0">
                <a:latin typeface="Comic Sans MS"/>
                <a:cs typeface="Comic Sans MS"/>
              </a:rPr>
              <a:t>ν </a:t>
            </a:r>
            <a:r>
              <a:rPr sz="2800" spc="-17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πο</a:t>
            </a:r>
            <a:r>
              <a:rPr sz="2800" dirty="0">
                <a:latin typeface="Comic Sans MS"/>
                <a:cs typeface="Comic Sans MS"/>
              </a:rPr>
              <a:t>υ </a:t>
            </a:r>
            <a:r>
              <a:rPr sz="2800" spc="-18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π</a:t>
            </a:r>
            <a:r>
              <a:rPr sz="2800" spc="5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ί</a:t>
            </a:r>
            <a:r>
              <a:rPr sz="2800" spc="-15" dirty="0">
                <a:latin typeface="Comic Sans MS"/>
                <a:cs typeface="Comic Sans MS"/>
              </a:rPr>
              <a:t>ρ</a:t>
            </a:r>
            <a:r>
              <a:rPr sz="2800" dirty="0">
                <a:latin typeface="Comic Sans MS"/>
                <a:cs typeface="Comic Sans MS"/>
              </a:rPr>
              <a:t>ν</a:t>
            </a:r>
            <a:r>
              <a:rPr sz="2800" spc="-15" dirty="0">
                <a:latin typeface="Comic Sans MS"/>
                <a:cs typeface="Comic Sans MS"/>
              </a:rPr>
              <a:t>ο</a:t>
            </a:r>
            <a:r>
              <a:rPr sz="2800" dirty="0">
                <a:latin typeface="Comic Sans MS"/>
                <a:cs typeface="Comic Sans MS"/>
              </a:rPr>
              <a:t>ν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ι </a:t>
            </a:r>
            <a:r>
              <a:rPr sz="2800" spc="-175" dirty="0">
                <a:latin typeface="Comic Sans MS"/>
                <a:cs typeface="Comic Sans MS"/>
              </a:rPr>
              <a:t> </a:t>
            </a:r>
            <a:r>
              <a:rPr sz="2800" spc="5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π</a:t>
            </a:r>
            <a:r>
              <a:rPr sz="2800" dirty="0">
                <a:latin typeface="Comic Sans MS"/>
                <a:cs typeface="Comic Sans MS"/>
              </a:rPr>
              <a:t>ό </a:t>
            </a:r>
            <a:r>
              <a:rPr sz="2800" spc="5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υ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ό </a:t>
            </a:r>
            <a:r>
              <a:rPr sz="2800" spc="17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γ</a:t>
            </a:r>
            <a:r>
              <a:rPr sz="2800" dirty="0">
                <a:latin typeface="Comic Sans MS"/>
                <a:cs typeface="Comic Sans MS"/>
              </a:rPr>
              <a:t>ια </a:t>
            </a:r>
            <a:r>
              <a:rPr sz="2800" spc="1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να </a:t>
            </a:r>
            <a:r>
              <a:rPr sz="2800" spc="17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ρ</a:t>
            </a:r>
            <a:r>
              <a:rPr sz="2800" dirty="0">
                <a:latin typeface="Comic Sans MS"/>
                <a:cs typeface="Comic Sans MS"/>
              </a:rPr>
              <a:t>υ</a:t>
            </a:r>
            <a:r>
              <a:rPr sz="2800" spc="-20" dirty="0">
                <a:latin typeface="Comic Sans MS"/>
                <a:cs typeface="Comic Sans MS"/>
              </a:rPr>
              <a:t>θ</a:t>
            </a:r>
            <a:r>
              <a:rPr sz="2800" dirty="0">
                <a:latin typeface="Comic Sans MS"/>
                <a:cs typeface="Comic Sans MS"/>
              </a:rPr>
              <a:t>µί</a:t>
            </a:r>
            <a:r>
              <a:rPr sz="2800" spc="-20" dirty="0">
                <a:latin typeface="Comic Sans MS"/>
                <a:cs typeface="Comic Sans MS"/>
              </a:rPr>
              <a:t>ζ</a:t>
            </a:r>
            <a:r>
              <a:rPr sz="2800" spc="-5" dirty="0">
                <a:latin typeface="Comic Sans MS"/>
                <a:cs typeface="Comic Sans MS"/>
              </a:rPr>
              <a:t>ο</a:t>
            </a:r>
            <a:r>
              <a:rPr sz="2800" spc="-15" dirty="0">
                <a:latin typeface="Comic Sans MS"/>
                <a:cs typeface="Comic Sans MS"/>
              </a:rPr>
              <a:t>υ</a:t>
            </a:r>
            <a:r>
              <a:rPr sz="2800" dirty="0">
                <a:latin typeface="Comic Sans MS"/>
                <a:cs typeface="Comic Sans MS"/>
              </a:rPr>
              <a:t>ν </a:t>
            </a:r>
            <a:r>
              <a:rPr sz="2800" spc="190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ις </a:t>
            </a:r>
            <a:r>
              <a:rPr sz="2800" spc="180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ο</a:t>
            </a:r>
            <a:r>
              <a:rPr sz="2800" dirty="0">
                <a:latin typeface="Comic Sans MS"/>
                <a:cs typeface="Comic Sans MS"/>
              </a:rPr>
              <a:t>ι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5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ν</a:t>
            </a:r>
            <a:r>
              <a:rPr sz="2800" spc="-5" dirty="0">
                <a:latin typeface="Comic Sans MS"/>
                <a:cs typeface="Comic Sans MS"/>
              </a:rPr>
              <a:t>ο</a:t>
            </a:r>
            <a:r>
              <a:rPr sz="2800" spc="-15" dirty="0">
                <a:latin typeface="Comic Sans MS"/>
                <a:cs typeface="Comic Sans MS"/>
              </a:rPr>
              <a:t>µ</a:t>
            </a:r>
            <a:r>
              <a:rPr sz="2800" dirty="0">
                <a:latin typeface="Comic Sans MS"/>
                <a:cs typeface="Comic Sans MS"/>
              </a:rPr>
              <a:t>ι</a:t>
            </a:r>
            <a:r>
              <a:rPr sz="2800" spc="-15" dirty="0">
                <a:latin typeface="Comic Sans MS"/>
                <a:cs typeface="Comic Sans MS"/>
              </a:rPr>
              <a:t>κ</a:t>
            </a:r>
            <a:r>
              <a:rPr sz="2800" dirty="0">
                <a:latin typeface="Comic Sans MS"/>
                <a:cs typeface="Comic Sans MS"/>
              </a:rPr>
              <a:t>ές </a:t>
            </a:r>
            <a:r>
              <a:rPr sz="2800" spc="18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σχ</a:t>
            </a:r>
            <a:r>
              <a:rPr sz="2800" spc="-10" dirty="0">
                <a:latin typeface="Comic Sans MS"/>
                <a:cs typeface="Comic Sans MS"/>
              </a:rPr>
              <a:t>έ</a:t>
            </a:r>
            <a:r>
              <a:rPr sz="2800" spc="-15" dirty="0">
                <a:latin typeface="Comic Sans MS"/>
                <a:cs typeface="Comic Sans MS"/>
              </a:rPr>
              <a:t>σ</a:t>
            </a:r>
            <a:r>
              <a:rPr sz="2800" dirty="0">
                <a:latin typeface="Comic Sans MS"/>
                <a:cs typeface="Comic Sans MS"/>
              </a:rPr>
              <a:t>εις </a:t>
            </a:r>
            <a:r>
              <a:rPr sz="2800" spc="16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ι </a:t>
            </a:r>
            <a:r>
              <a:rPr sz="2800" spc="-10" dirty="0">
                <a:latin typeface="Comic Sans MS"/>
                <a:cs typeface="Comic Sans MS"/>
              </a:rPr>
              <a:t>ε</a:t>
            </a:r>
            <a:r>
              <a:rPr sz="2800" dirty="0">
                <a:latin typeface="Comic Sans MS"/>
                <a:cs typeface="Comic Sans MS"/>
              </a:rPr>
              <a:t>ν</a:t>
            </a:r>
            <a:r>
              <a:rPr sz="2800" spc="-10" dirty="0">
                <a:latin typeface="Comic Sans MS"/>
                <a:cs typeface="Comic Sans MS"/>
              </a:rPr>
              <a:t>έ</a:t>
            </a:r>
            <a:r>
              <a:rPr sz="2800" spc="-15" dirty="0">
                <a:latin typeface="Comic Sans MS"/>
                <a:cs typeface="Comic Sans MS"/>
              </a:rPr>
              <a:t>ρ</a:t>
            </a:r>
            <a:r>
              <a:rPr sz="2800" dirty="0">
                <a:latin typeface="Comic Sans MS"/>
                <a:cs typeface="Comic Sans MS"/>
              </a:rPr>
              <a:t>γ</a:t>
            </a:r>
            <a:r>
              <a:rPr sz="2800" spc="-10" dirty="0">
                <a:latin typeface="Comic Sans MS"/>
                <a:cs typeface="Comic Sans MS"/>
              </a:rPr>
              <a:t>ε</a:t>
            </a:r>
            <a:r>
              <a:rPr sz="2800" spc="-15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ες</a:t>
            </a:r>
            <a:r>
              <a:rPr sz="2800" spc="29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τω</a:t>
            </a:r>
            <a:r>
              <a:rPr sz="2800" dirty="0">
                <a:latin typeface="Comic Sans MS"/>
                <a:cs typeface="Comic Sans MS"/>
              </a:rPr>
              <a:t>ν</a:t>
            </a:r>
            <a:r>
              <a:rPr sz="2800" spc="295" dirty="0">
                <a:latin typeface="Comic Sans MS"/>
                <a:cs typeface="Comic Sans MS"/>
              </a:rPr>
              <a:t> </a:t>
            </a:r>
            <a:r>
              <a:rPr sz="2800" spc="5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5" dirty="0">
                <a:latin typeface="Comic Sans MS"/>
                <a:cs typeface="Comic Sans MS"/>
              </a:rPr>
              <a:t>όµ</a:t>
            </a:r>
            <a:r>
              <a:rPr sz="2800" spc="-5" dirty="0">
                <a:latin typeface="Comic Sans MS"/>
                <a:cs typeface="Comic Sans MS"/>
              </a:rPr>
              <a:t>ω</a:t>
            </a:r>
            <a:r>
              <a:rPr sz="2800" dirty="0">
                <a:latin typeface="Comic Sans MS"/>
                <a:cs typeface="Comic Sans MS"/>
              </a:rPr>
              <a:t>ν,</a:t>
            </a:r>
            <a:r>
              <a:rPr sz="2800" spc="29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εί</a:t>
            </a:r>
            <a:r>
              <a:rPr sz="2800" spc="-20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29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υ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ά</a:t>
            </a:r>
            <a:r>
              <a:rPr sz="2800" spc="29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15" dirty="0">
                <a:latin typeface="Comic Sans MS"/>
                <a:cs typeface="Comic Sans MS"/>
              </a:rPr>
              <a:t>ί</a:t>
            </a:r>
            <a:r>
              <a:rPr sz="2800" spc="-10" dirty="0">
                <a:latin typeface="Comic Sans MS"/>
                <a:cs typeface="Comic Sans MS"/>
              </a:rPr>
              <a:t>ν</a:t>
            </a:r>
            <a:r>
              <a:rPr sz="2800" spc="5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ι</a:t>
            </a:r>
            <a:r>
              <a:rPr sz="2800" spc="290" dirty="0">
                <a:latin typeface="Comic Sans MS"/>
                <a:cs typeface="Comic Sans MS"/>
              </a:rPr>
              <a:t> </a:t>
            </a:r>
            <a:r>
              <a:rPr sz="2800" spc="-5" dirty="0" smtClean="0">
                <a:latin typeface="Comic Sans MS"/>
                <a:cs typeface="Comic Sans MS"/>
              </a:rPr>
              <a:t>π</a:t>
            </a:r>
            <a:r>
              <a:rPr sz="2800" spc="5" dirty="0" smtClean="0">
                <a:latin typeface="Comic Sans MS"/>
                <a:cs typeface="Comic Sans MS"/>
              </a:rPr>
              <a:t>α</a:t>
            </a:r>
            <a:r>
              <a:rPr sz="2800" spc="-5" dirty="0" smtClean="0">
                <a:latin typeface="Comic Sans MS"/>
                <a:cs typeface="Comic Sans MS"/>
              </a:rPr>
              <a:t>ρ</a:t>
            </a:r>
            <a:r>
              <a:rPr sz="2800" spc="-10" dirty="0" smtClean="0">
                <a:latin typeface="Comic Sans MS"/>
                <a:cs typeface="Comic Sans MS"/>
              </a:rPr>
              <a:t>α</a:t>
            </a:r>
            <a:r>
              <a:rPr sz="2800" dirty="0" smtClean="0">
                <a:latin typeface="Comic Sans MS"/>
                <a:cs typeface="Comic Sans MS"/>
              </a:rPr>
              <a:t>γ</a:t>
            </a:r>
            <a:r>
              <a:rPr sz="2800" spc="-15" dirty="0" smtClean="0">
                <a:latin typeface="Comic Sans MS"/>
                <a:cs typeface="Comic Sans MS"/>
              </a:rPr>
              <a:t>ω</a:t>
            </a:r>
            <a:r>
              <a:rPr sz="2800" dirty="0" smtClean="0">
                <a:latin typeface="Comic Sans MS"/>
                <a:cs typeface="Comic Sans MS"/>
              </a:rPr>
              <a:t>γ</a:t>
            </a:r>
            <a:r>
              <a:rPr sz="2800" spc="-15" dirty="0" smtClean="0">
                <a:latin typeface="Comic Sans MS"/>
                <a:cs typeface="Comic Sans MS"/>
              </a:rPr>
              <a:t>ο</a:t>
            </a:r>
            <a:r>
              <a:rPr sz="2800" dirty="0" smtClean="0">
                <a:latin typeface="Comic Sans MS"/>
                <a:cs typeface="Comic Sans MS"/>
              </a:rPr>
              <a:t>ί</a:t>
            </a:r>
            <a:r>
              <a:rPr lang="en-US" sz="2800" dirty="0" smtClean="0">
                <a:latin typeface="Comic Sans MS"/>
                <a:cs typeface="Comic Sans MS"/>
              </a:rPr>
              <a:t>, </a:t>
            </a:r>
            <a:r>
              <a:rPr sz="2800" spc="290" dirty="0" smtClean="0">
                <a:latin typeface="Comic Sans MS"/>
                <a:cs typeface="Comic Sans MS"/>
              </a:rPr>
              <a:t> </a:t>
            </a:r>
            <a:r>
              <a:rPr sz="2800" dirty="0" smtClean="0">
                <a:latin typeface="Comic Sans MS"/>
                <a:cs typeface="Comic Sans MS"/>
              </a:rPr>
              <a:t>εί</a:t>
            </a:r>
            <a:r>
              <a:rPr sz="2800" spc="-20" dirty="0" smtClean="0">
                <a:latin typeface="Comic Sans MS"/>
                <a:cs typeface="Comic Sans MS"/>
              </a:rPr>
              <a:t>τ</a:t>
            </a:r>
            <a:r>
              <a:rPr sz="2800" dirty="0" smtClean="0">
                <a:latin typeface="Comic Sans MS"/>
                <a:cs typeface="Comic Sans MS"/>
              </a:rPr>
              <a:t>ε</a:t>
            </a:r>
            <a:r>
              <a:rPr lang="el-GR" sz="2800" dirty="0" smtClean="0">
                <a:latin typeface="Comic Sans MS"/>
                <a:cs typeface="Comic Sans MS"/>
              </a:rPr>
              <a:t> καταναλωτές  π.χ αγροτική πολιτική, κοινωνική πολιτική, νομισματική πολιτική κ.τ.λ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:Εισαγωγή – βασικές έννοιες, 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780281"/>
            <a:ext cx="99822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Comic Sans MS" pitchFamily="66" charset="0"/>
                <a:cs typeface="Comic Sans MS"/>
              </a:rPr>
              <a:t>Θ</a:t>
            </a:r>
            <a:r>
              <a:rPr sz="3200" b="1" spc="-5" dirty="0">
                <a:latin typeface="Comic Sans MS" pitchFamily="66" charset="0"/>
                <a:cs typeface="Comic Sans MS"/>
              </a:rPr>
              <a:t>Ε</a:t>
            </a:r>
            <a:r>
              <a:rPr sz="3200" b="1" spc="45" dirty="0">
                <a:latin typeface="Comic Sans MS" pitchFamily="66" charset="0"/>
                <a:cs typeface="Comic Sans MS"/>
              </a:rPr>
              <a:t>Τ</a:t>
            </a:r>
            <a:r>
              <a:rPr sz="3200" b="1" dirty="0">
                <a:latin typeface="Comic Sans MS" pitchFamily="66" charset="0"/>
                <a:cs typeface="Comic Sans MS"/>
              </a:rPr>
              <a:t>Ι</a:t>
            </a:r>
            <a:r>
              <a:rPr sz="3200" b="1" spc="-5" dirty="0">
                <a:latin typeface="Comic Sans MS" pitchFamily="66" charset="0"/>
                <a:cs typeface="Comic Sans MS"/>
              </a:rPr>
              <a:t>Κ</a:t>
            </a:r>
            <a:r>
              <a:rPr sz="3200" b="1" dirty="0">
                <a:latin typeface="Comic Sans MS" pitchFamily="66" charset="0"/>
                <a:cs typeface="Comic Sans MS"/>
              </a:rPr>
              <a:t>Η</a:t>
            </a:r>
            <a:r>
              <a:rPr sz="3200" b="1" spc="385" dirty="0">
                <a:latin typeface="Comic Sans MS" pitchFamily="66" charset="0"/>
                <a:cs typeface="Comic Sans MS"/>
              </a:rPr>
              <a:t> </a:t>
            </a:r>
            <a:r>
              <a:rPr sz="3200" b="1" spc="-5" dirty="0">
                <a:latin typeface="Comic Sans MS" pitchFamily="66" charset="0"/>
                <a:cs typeface="Comic Sans MS"/>
              </a:rPr>
              <a:t>Κ</a:t>
            </a:r>
            <a:r>
              <a:rPr sz="3200" b="1" dirty="0">
                <a:latin typeface="Comic Sans MS" pitchFamily="66" charset="0"/>
                <a:cs typeface="Comic Sans MS"/>
              </a:rPr>
              <a:t>ΑΙ</a:t>
            </a:r>
            <a:r>
              <a:rPr sz="3200" b="1" spc="400" dirty="0">
                <a:latin typeface="Comic Sans MS" pitchFamily="66" charset="0"/>
                <a:cs typeface="Comic Sans MS"/>
              </a:rPr>
              <a:t> </a:t>
            </a:r>
            <a:r>
              <a:rPr lang="el-GR" sz="3200" b="1" spc="550" dirty="0" smtClean="0">
                <a:latin typeface="Comic Sans MS" pitchFamily="66" charset="0"/>
                <a:cs typeface="Comic Sans MS"/>
              </a:rPr>
              <a:t>Δ</a:t>
            </a:r>
            <a:r>
              <a:rPr sz="3200" b="1" spc="-5" dirty="0" smtClean="0">
                <a:latin typeface="Comic Sans MS" pitchFamily="66" charset="0"/>
                <a:cs typeface="Comic Sans MS"/>
              </a:rPr>
              <a:t>Ε</a:t>
            </a:r>
            <a:r>
              <a:rPr sz="3200" b="1" dirty="0" smtClean="0">
                <a:latin typeface="Comic Sans MS" pitchFamily="66" charset="0"/>
                <a:cs typeface="Comic Sans MS"/>
              </a:rPr>
              <a:t>Ο</a:t>
            </a:r>
            <a:r>
              <a:rPr sz="3200" b="1" spc="40" dirty="0" smtClean="0">
                <a:latin typeface="Comic Sans MS" pitchFamily="66" charset="0"/>
                <a:cs typeface="Comic Sans MS"/>
              </a:rPr>
              <a:t>Ν</a:t>
            </a:r>
            <a:r>
              <a:rPr sz="3200" b="1" spc="45" dirty="0" smtClean="0">
                <a:latin typeface="Comic Sans MS" pitchFamily="66" charset="0"/>
                <a:cs typeface="Comic Sans MS"/>
              </a:rPr>
              <a:t>Τ</a:t>
            </a:r>
            <a:r>
              <a:rPr sz="3200" b="1" spc="5" dirty="0" smtClean="0">
                <a:latin typeface="Comic Sans MS" pitchFamily="66" charset="0"/>
                <a:cs typeface="Comic Sans MS"/>
              </a:rPr>
              <a:t>Ο</a:t>
            </a:r>
            <a:r>
              <a:rPr sz="3200" b="1" spc="-10" dirty="0" smtClean="0">
                <a:latin typeface="Comic Sans MS" pitchFamily="66" charset="0"/>
                <a:cs typeface="Comic Sans MS"/>
              </a:rPr>
              <a:t>Λ</a:t>
            </a:r>
            <a:r>
              <a:rPr sz="3200" b="1" dirty="0" smtClean="0">
                <a:latin typeface="Comic Sans MS" pitchFamily="66" charset="0"/>
                <a:cs typeface="Comic Sans MS"/>
              </a:rPr>
              <a:t>Ο</a:t>
            </a:r>
            <a:r>
              <a:rPr sz="3200" b="1" spc="-200" dirty="0" smtClean="0">
                <a:latin typeface="Comic Sans MS" pitchFamily="66" charset="0"/>
                <a:cs typeface="Comic Sans MS"/>
              </a:rPr>
              <a:t>Γ</a:t>
            </a:r>
            <a:r>
              <a:rPr sz="3200" b="1" dirty="0" smtClean="0">
                <a:latin typeface="Comic Sans MS" pitchFamily="66" charset="0"/>
                <a:cs typeface="Comic Sans MS"/>
              </a:rPr>
              <a:t>Ι</a:t>
            </a:r>
            <a:r>
              <a:rPr sz="3200" b="1" spc="-5" dirty="0" smtClean="0">
                <a:latin typeface="Comic Sans MS" pitchFamily="66" charset="0"/>
                <a:cs typeface="Comic Sans MS"/>
              </a:rPr>
              <a:t>Κ</a:t>
            </a:r>
            <a:r>
              <a:rPr sz="3200" b="1" dirty="0" smtClean="0">
                <a:latin typeface="Comic Sans MS" pitchFamily="66" charset="0"/>
                <a:cs typeface="Comic Sans MS"/>
              </a:rPr>
              <a:t>Η</a:t>
            </a:r>
            <a:r>
              <a:rPr sz="3200" b="1" spc="385" dirty="0" smtClean="0">
                <a:latin typeface="Comic Sans MS" pitchFamily="66" charset="0"/>
                <a:cs typeface="Comic Sans MS"/>
              </a:rPr>
              <a:t> </a:t>
            </a:r>
            <a:r>
              <a:rPr sz="3200" b="1" dirty="0">
                <a:latin typeface="Comic Sans MS" pitchFamily="66" charset="0"/>
                <a:cs typeface="Comic Sans MS"/>
              </a:rPr>
              <a:t>ΟΙ</a:t>
            </a:r>
            <a:r>
              <a:rPr sz="3200" b="1" spc="-5" dirty="0">
                <a:latin typeface="Comic Sans MS" pitchFamily="66" charset="0"/>
                <a:cs typeface="Comic Sans MS"/>
              </a:rPr>
              <a:t>Κ</a:t>
            </a:r>
            <a:r>
              <a:rPr sz="3200" b="1" dirty="0">
                <a:latin typeface="Comic Sans MS" pitchFamily="66" charset="0"/>
                <a:cs typeface="Comic Sans MS"/>
              </a:rPr>
              <a:t>Ο</a:t>
            </a:r>
            <a:r>
              <a:rPr sz="3200" b="1" spc="40" dirty="0">
                <a:latin typeface="Comic Sans MS" pitchFamily="66" charset="0"/>
                <a:cs typeface="Comic Sans MS"/>
              </a:rPr>
              <a:t>Ν</a:t>
            </a:r>
            <a:r>
              <a:rPr sz="3200" b="1" dirty="0">
                <a:latin typeface="Comic Sans MS" pitchFamily="66" charset="0"/>
                <a:cs typeface="Comic Sans MS"/>
              </a:rPr>
              <a:t>Ο</a:t>
            </a:r>
            <a:r>
              <a:rPr sz="3200" b="1" spc="-5" dirty="0">
                <a:latin typeface="Comic Sans MS" pitchFamily="66" charset="0"/>
                <a:cs typeface="Comic Sans MS"/>
              </a:rPr>
              <a:t>Μ</a:t>
            </a:r>
            <a:r>
              <a:rPr sz="3200" b="1" dirty="0">
                <a:latin typeface="Comic Sans MS" pitchFamily="66" charset="0"/>
                <a:cs typeface="Comic Sans MS"/>
              </a:rPr>
              <a:t>Ι</a:t>
            </a:r>
            <a:r>
              <a:rPr sz="3200" b="1" spc="-5" dirty="0">
                <a:latin typeface="Comic Sans MS" pitchFamily="66" charset="0"/>
                <a:cs typeface="Comic Sans MS"/>
              </a:rPr>
              <a:t>Κ</a:t>
            </a:r>
            <a:r>
              <a:rPr sz="3200" b="1" dirty="0">
                <a:latin typeface="Comic Sans MS" pitchFamily="66" charset="0"/>
                <a:cs typeface="Comic Sans MS"/>
              </a:rPr>
              <a:t>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7412" y="1571243"/>
            <a:ext cx="4397888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Font typeface="Arial" pitchFamily="34" charset="0"/>
              <a:buChar char="•"/>
              <a:tabLst>
                <a:tab pos="2047875" algn="l"/>
              </a:tabLst>
            </a:pPr>
            <a:r>
              <a:rPr lang="el-GR" sz="3000" dirty="0" smtClean="0">
                <a:latin typeface="Comic Sans MS"/>
                <a:cs typeface="Comic Sans MS"/>
              </a:rPr>
              <a:t> </a:t>
            </a:r>
            <a:r>
              <a:rPr sz="3000" b="1" dirty="0" smtClean="0">
                <a:latin typeface="Comic Sans MS"/>
                <a:cs typeface="Comic Sans MS"/>
              </a:rPr>
              <a:t>Θ</a:t>
            </a:r>
            <a:r>
              <a:rPr sz="3000" b="1" spc="-5" dirty="0" smtClean="0">
                <a:latin typeface="Comic Sans MS"/>
                <a:cs typeface="Comic Sans MS"/>
              </a:rPr>
              <a:t>ε</a:t>
            </a:r>
            <a:r>
              <a:rPr sz="3000" b="1" dirty="0" smtClean="0">
                <a:latin typeface="Comic Sans MS"/>
                <a:cs typeface="Comic Sans MS"/>
              </a:rPr>
              <a:t>τ</a:t>
            </a:r>
            <a:r>
              <a:rPr sz="3000" b="1" spc="-5" dirty="0" smtClean="0">
                <a:latin typeface="Comic Sans MS"/>
                <a:cs typeface="Comic Sans MS"/>
              </a:rPr>
              <a:t>ικ</a:t>
            </a:r>
            <a:r>
              <a:rPr sz="3000" b="1" dirty="0" smtClean="0">
                <a:latin typeface="Comic Sans MS"/>
                <a:cs typeface="Comic Sans MS"/>
              </a:rPr>
              <a:t>ή</a:t>
            </a:r>
            <a:r>
              <a:rPr sz="3000" b="1" dirty="0">
                <a:latin typeface="Comic Sans MS"/>
                <a:cs typeface="Comic Sans MS"/>
              </a:rPr>
              <a:t>	</a:t>
            </a:r>
            <a:r>
              <a:rPr sz="3000" b="1" spc="-15" dirty="0">
                <a:latin typeface="Comic Sans MS"/>
                <a:cs typeface="Comic Sans MS"/>
              </a:rPr>
              <a:t>ο</a:t>
            </a:r>
            <a:r>
              <a:rPr sz="3000" b="1" spc="-5" dirty="0">
                <a:latin typeface="Comic Sans MS"/>
                <a:cs typeface="Comic Sans MS"/>
              </a:rPr>
              <a:t>ικ</a:t>
            </a:r>
            <a:r>
              <a:rPr sz="3000" b="1" spc="-15" dirty="0">
                <a:latin typeface="Comic Sans MS"/>
                <a:cs typeface="Comic Sans MS"/>
              </a:rPr>
              <a:t>ο</a:t>
            </a:r>
            <a:r>
              <a:rPr sz="3000" b="1" spc="15" dirty="0">
                <a:latin typeface="Comic Sans MS"/>
                <a:cs typeface="Comic Sans MS"/>
              </a:rPr>
              <a:t>ν</a:t>
            </a:r>
            <a:r>
              <a:rPr sz="3000" b="1" spc="-15" dirty="0">
                <a:latin typeface="Comic Sans MS"/>
                <a:cs typeface="Comic Sans MS"/>
              </a:rPr>
              <a:t>ο</a:t>
            </a:r>
            <a:r>
              <a:rPr sz="3000" b="1" spc="-5" dirty="0">
                <a:latin typeface="Comic Sans MS"/>
                <a:cs typeface="Comic Sans MS"/>
              </a:rPr>
              <a:t>µικ</a:t>
            </a:r>
            <a:r>
              <a:rPr sz="3000" b="1" dirty="0">
                <a:latin typeface="Comic Sans MS"/>
                <a:cs typeface="Comic Sans MS"/>
              </a:rPr>
              <a:t>ή</a:t>
            </a:r>
            <a:r>
              <a:rPr sz="3000" b="1" spc="400" dirty="0">
                <a:latin typeface="Comic Sans MS"/>
                <a:cs typeface="Comic Sans MS"/>
              </a:rPr>
              <a:t>:</a:t>
            </a:r>
            <a:endParaRPr sz="3000" b="1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1736" y="2028442"/>
            <a:ext cx="1892935" cy="930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000" spc="-5" dirty="0">
                <a:latin typeface="Comic Sans MS"/>
                <a:cs typeface="Comic Sans MS"/>
              </a:rPr>
              <a:t>υπ</a:t>
            </a:r>
            <a:r>
              <a:rPr sz="3000" spc="-10" dirty="0">
                <a:latin typeface="Comic Sans MS"/>
                <a:cs typeface="Comic Sans MS"/>
              </a:rPr>
              <a:t>ά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dirty="0">
                <a:latin typeface="Comic Sans MS"/>
                <a:cs typeface="Comic Sans MS"/>
              </a:rPr>
              <a:t>χ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10" dirty="0">
                <a:latin typeface="Comic Sans MS"/>
                <a:cs typeface="Comic Sans MS"/>
              </a:rPr>
              <a:t>υ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spc="-5" dirty="0">
                <a:latin typeface="Comic Sans MS"/>
                <a:cs typeface="Comic Sans MS"/>
              </a:rPr>
              <a:t>α π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spc="-10" dirty="0">
                <a:latin typeface="Comic Sans MS"/>
                <a:cs typeface="Comic Sans MS"/>
              </a:rPr>
              <a:t>ά</a:t>
            </a:r>
            <a:r>
              <a:rPr sz="3000" dirty="0">
                <a:latin typeface="Comic Sans MS"/>
                <a:cs typeface="Comic Sans MS"/>
              </a:rPr>
              <a:t>θ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η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80330" y="2028442"/>
            <a:ext cx="2060575" cy="930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8279">
              <a:lnSpc>
                <a:spcPct val="100000"/>
              </a:lnSpc>
            </a:pP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ικ</a:t>
            </a:r>
            <a:r>
              <a:rPr sz="3000" dirty="0">
                <a:latin typeface="Comic Sans MS"/>
                <a:cs typeface="Comic Sans MS"/>
              </a:rPr>
              <a:t>ον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µικ</a:t>
            </a:r>
            <a:r>
              <a:rPr sz="3000" dirty="0">
                <a:latin typeface="Comic Sans MS"/>
                <a:cs typeface="Comic Sans MS"/>
              </a:rPr>
              <a:t>ή 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ι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ικώ</a:t>
            </a:r>
            <a:r>
              <a:rPr sz="3000" dirty="0">
                <a:latin typeface="Comic Sans MS"/>
                <a:cs typeface="Comic Sans MS"/>
              </a:rPr>
              <a:t>ν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18934" y="1571243"/>
            <a:ext cx="2056130" cy="138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195" marR="5080" indent="-151130">
              <a:lnSpc>
                <a:spcPct val="100000"/>
              </a:lnSpc>
            </a:pP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χ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15" dirty="0">
                <a:latin typeface="Comic Sans MS"/>
                <a:cs typeface="Comic Sans MS"/>
              </a:rPr>
              <a:t>λ</a:t>
            </a:r>
            <a:r>
              <a:rPr sz="3000" spc="-5" dirty="0">
                <a:latin typeface="Comic Sans MS"/>
                <a:cs typeface="Comic Sans MS"/>
              </a:rPr>
              <a:t>εί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ι </a:t>
            </a:r>
            <a:r>
              <a:rPr sz="3000" spc="-5" dirty="0">
                <a:latin typeface="Comic Sans MS"/>
                <a:cs typeface="Comic Sans MS"/>
              </a:rPr>
              <a:t>κ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0" dirty="0">
                <a:latin typeface="Comic Sans MS"/>
                <a:cs typeface="Comic Sans MS"/>
              </a:rPr>
              <a:t>ά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0" dirty="0">
                <a:latin typeface="Comic Sans MS"/>
                <a:cs typeface="Comic Sans MS"/>
              </a:rPr>
              <a:t>α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η</a:t>
            </a:r>
            <a:r>
              <a:rPr sz="3000" spc="-5" dirty="0">
                <a:latin typeface="Comic Sans MS"/>
                <a:cs typeface="Comic Sans MS"/>
              </a:rPr>
              <a:t>, 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ι</a:t>
            </a:r>
            <a:r>
              <a:rPr sz="3000" dirty="0">
                <a:latin typeface="Comic Sans MS"/>
                <a:cs typeface="Comic Sans MS"/>
              </a:rPr>
              <a:t>χ</a:t>
            </a:r>
            <a:r>
              <a:rPr sz="3000" spc="-5" dirty="0">
                <a:latin typeface="Comic Sans MS"/>
                <a:cs typeface="Comic Sans MS"/>
              </a:rPr>
              <a:t>εί</a:t>
            </a:r>
            <a:r>
              <a:rPr sz="3000" spc="-15" dirty="0">
                <a:latin typeface="Comic Sans MS"/>
                <a:cs typeface="Comic Sans MS"/>
              </a:rPr>
              <a:t>ω</a:t>
            </a:r>
            <a:r>
              <a:rPr sz="3000" dirty="0">
                <a:latin typeface="Comic Sans MS"/>
                <a:cs typeface="Comic Sans MS"/>
              </a:rPr>
              <a:t>ν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21903" y="1571243"/>
            <a:ext cx="1448435" cy="138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00" algn="r">
              <a:lnSpc>
                <a:spcPct val="100000"/>
              </a:lnSpc>
              <a:tabLst>
                <a:tab pos="869950" algn="l"/>
                <a:tab pos="1037590" algn="l"/>
              </a:tabLst>
            </a:pPr>
            <a:r>
              <a:rPr sz="3000" spc="-15" dirty="0">
                <a:latin typeface="Comic Sans MS"/>
                <a:cs typeface="Comic Sans MS"/>
              </a:rPr>
              <a:t>µ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dirty="0">
                <a:latin typeface="Comic Sans MS"/>
                <a:cs typeface="Comic Sans MS"/>
              </a:rPr>
              <a:t>		</a:t>
            </a:r>
            <a:r>
              <a:rPr sz="3000" spc="-76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τη </a:t>
            </a:r>
            <a:r>
              <a:rPr sz="3000" spc="-5" dirty="0">
                <a:latin typeface="Comic Sans MS"/>
                <a:cs typeface="Comic Sans MS"/>
              </a:rPr>
              <a:t>π.</a:t>
            </a:r>
            <a:r>
              <a:rPr sz="3000" dirty="0">
                <a:latin typeface="Comic Sans MS"/>
                <a:cs typeface="Comic Sans MS"/>
              </a:rPr>
              <a:t>χ.		η γ</a:t>
            </a:r>
            <a:r>
              <a:rPr sz="3000" spc="-5" dirty="0">
                <a:latin typeface="Comic Sans MS"/>
                <a:cs typeface="Comic Sans MS"/>
              </a:rPr>
              <a:t>ια</a:t>
            </a:r>
            <a:r>
              <a:rPr sz="3000" dirty="0">
                <a:latin typeface="Comic Sans MS"/>
                <a:cs typeface="Comic Sans MS"/>
              </a:rPr>
              <a:t>	την</a:t>
            </a:r>
          </a:p>
        </p:txBody>
      </p:sp>
      <p:sp>
        <p:nvSpPr>
          <p:cNvPr id="8" name="object 8"/>
          <p:cNvSpPr/>
          <p:nvPr/>
        </p:nvSpPr>
        <p:spPr>
          <a:xfrm>
            <a:off x="774067" y="3777995"/>
            <a:ext cx="9143987" cy="3427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177412" y="2942842"/>
            <a:ext cx="8195309" cy="147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>
              <a:lnSpc>
                <a:spcPct val="100000"/>
              </a:lnSpc>
              <a:tabLst>
                <a:tab pos="1788160" algn="l"/>
                <a:tab pos="2606040" algn="l"/>
                <a:tab pos="4316095" algn="l"/>
                <a:tab pos="5076825" algn="l"/>
                <a:tab pos="6250305" algn="l"/>
              </a:tabLst>
            </a:pP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spc="-10" dirty="0">
                <a:latin typeface="Comic Sans MS"/>
                <a:cs typeface="Comic Sans MS"/>
              </a:rPr>
              <a:t>ξ</a:t>
            </a:r>
            <a:r>
              <a:rPr sz="3000" spc="-5" dirty="0">
                <a:latin typeface="Comic Sans MS"/>
                <a:cs typeface="Comic Sans MS"/>
              </a:rPr>
              <a:t>έ</a:t>
            </a:r>
            <a:r>
              <a:rPr sz="3000" dirty="0">
                <a:latin typeface="Comic Sans MS"/>
                <a:cs typeface="Comic Sans MS"/>
              </a:rPr>
              <a:t>λ</a:t>
            </a:r>
            <a:r>
              <a:rPr sz="3000" spc="-5" dirty="0">
                <a:latin typeface="Comic Sans MS"/>
                <a:cs typeface="Comic Sans MS"/>
              </a:rPr>
              <a:t>ι</a:t>
            </a:r>
            <a:r>
              <a:rPr sz="3000" spc="-10" dirty="0">
                <a:latin typeface="Comic Sans MS"/>
                <a:cs typeface="Comic Sans MS"/>
              </a:rPr>
              <a:t>ξ</a:t>
            </a:r>
            <a:r>
              <a:rPr sz="3000" dirty="0">
                <a:latin typeface="Comic Sans MS"/>
                <a:cs typeface="Comic Sans MS"/>
              </a:rPr>
              <a:t>η	τη</a:t>
            </a:r>
            <a:r>
              <a:rPr sz="3000" spc="-5" dirty="0">
                <a:latin typeface="Comic Sans MS"/>
                <a:cs typeface="Comic Sans MS"/>
              </a:rPr>
              <a:t>ς</a:t>
            </a:r>
            <a:r>
              <a:rPr sz="3000" dirty="0">
                <a:latin typeface="Comic Sans MS"/>
                <a:cs typeface="Comic Sans MS"/>
              </a:rPr>
              <a:t>	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dirty="0">
                <a:latin typeface="Comic Sans MS"/>
                <a:cs typeface="Comic Sans MS"/>
              </a:rPr>
              <a:t>γ</a:t>
            </a:r>
            <a:r>
              <a:rPr sz="3000" spc="-5" dirty="0">
                <a:latin typeface="Comic Sans MS"/>
                <a:cs typeface="Comic Sans MS"/>
              </a:rPr>
              <a:t>ί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spc="-5" dirty="0">
                <a:latin typeface="Comic Sans MS"/>
                <a:cs typeface="Comic Sans MS"/>
              </a:rPr>
              <a:t>ς</a:t>
            </a:r>
            <a:r>
              <a:rPr sz="3000" dirty="0">
                <a:latin typeface="Comic Sans MS"/>
                <a:cs typeface="Comic Sans MS"/>
              </a:rPr>
              <a:t>	</a:t>
            </a:r>
            <a:r>
              <a:rPr sz="3000" spc="-5" dirty="0">
                <a:latin typeface="Comic Sans MS"/>
                <a:cs typeface="Comic Sans MS"/>
              </a:rPr>
              <a:t>κ</a:t>
            </a:r>
            <a:r>
              <a:rPr sz="3000" spc="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ι	</a:t>
            </a:r>
            <a:r>
              <a:rPr sz="3000" spc="-5" dirty="0">
                <a:latin typeface="Comic Sans MS"/>
                <a:cs typeface="Comic Sans MS"/>
              </a:rPr>
              <a:t>π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ιες</a:t>
            </a:r>
            <a:r>
              <a:rPr sz="3000" dirty="0">
                <a:latin typeface="Comic Sans MS"/>
                <a:cs typeface="Comic Sans MS"/>
              </a:rPr>
              <a:t>	</a:t>
            </a:r>
            <a:r>
              <a:rPr sz="3000" spc="-5" dirty="0">
                <a:latin typeface="Comic Sans MS"/>
                <a:cs typeface="Comic Sans MS"/>
              </a:rPr>
              <a:t>επιπ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ώ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spc="-5" dirty="0">
                <a:latin typeface="Comic Sans MS"/>
                <a:cs typeface="Comic Sans MS"/>
              </a:rPr>
              <a:t>εις</a:t>
            </a:r>
            <a:endParaRPr sz="3000" dirty="0">
              <a:latin typeface="Comic Sans MS"/>
              <a:cs typeface="Comic Sans MS"/>
            </a:endParaRPr>
          </a:p>
          <a:p>
            <a:pPr marL="287020">
              <a:lnSpc>
                <a:spcPct val="100000"/>
              </a:lnSpc>
            </a:pPr>
            <a:r>
              <a:rPr sz="3000" spc="-5" dirty="0">
                <a:latin typeface="Comic Sans MS"/>
                <a:cs typeface="Comic Sans MS"/>
              </a:rPr>
              <a:t>µπ</a:t>
            </a:r>
            <a:r>
              <a:rPr sz="3000" spc="-15" dirty="0">
                <a:latin typeface="Comic Sans MS"/>
                <a:cs typeface="Comic Sans MS"/>
              </a:rPr>
              <a:t>ορ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dirty="0">
                <a:latin typeface="Comic Sans MS"/>
                <a:cs typeface="Comic Sans MS"/>
              </a:rPr>
              <a:t>ί ν</a:t>
            </a:r>
            <a:r>
              <a:rPr sz="3000" spc="-5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έ</a:t>
            </a:r>
            <a:r>
              <a:rPr sz="3000" dirty="0">
                <a:latin typeface="Comic Sans MS"/>
                <a:cs typeface="Comic Sans MS"/>
              </a:rPr>
              <a:t>χ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dirty="0">
                <a:latin typeface="Comic Sans MS"/>
                <a:cs typeface="Comic Sans MS"/>
              </a:rPr>
              <a:t>ι</a:t>
            </a:r>
            <a:r>
              <a:rPr sz="3000" spc="-15" dirty="0">
                <a:latin typeface="Comic Sans MS"/>
                <a:cs typeface="Comic Sans MS"/>
              </a:rPr>
              <a:t> σ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1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π</a:t>
            </a:r>
            <a:r>
              <a:rPr sz="3000" dirty="0">
                <a:latin typeface="Comic Sans MS"/>
                <a:cs typeface="Comic Sans MS"/>
              </a:rPr>
              <a:t>ληθ</a:t>
            </a:r>
            <a:r>
              <a:rPr sz="3000" spc="-5" dirty="0">
                <a:latin typeface="Comic Sans MS"/>
                <a:cs typeface="Comic Sans MS"/>
              </a:rPr>
              <a:t>ω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spc="-5" dirty="0">
                <a:latin typeface="Comic Sans MS"/>
                <a:cs typeface="Comic Sans MS"/>
              </a:rPr>
              <a:t>ι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spc="-5" dirty="0">
                <a:latin typeface="Comic Sans MS"/>
                <a:cs typeface="Comic Sans MS"/>
              </a:rPr>
              <a:t>µό</a:t>
            </a:r>
            <a:endParaRPr sz="30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buFont typeface="Arial" pitchFamily="34" charset="0"/>
              <a:buChar char="•"/>
              <a:tabLst>
                <a:tab pos="2879725" algn="l"/>
                <a:tab pos="5046345" algn="l"/>
                <a:tab pos="7036434" algn="l"/>
                <a:tab pos="7614284" algn="l"/>
              </a:tabLst>
            </a:pPr>
            <a:r>
              <a:rPr lang="el-GR" sz="3000" b="1" spc="550" dirty="0" smtClean="0">
                <a:latin typeface="Comic Sans MS"/>
                <a:cs typeface="Comic Sans MS"/>
              </a:rPr>
              <a:t>Δ</a:t>
            </a:r>
            <a:r>
              <a:rPr sz="3000" b="1" spc="-5" dirty="0" smtClean="0">
                <a:latin typeface="Comic Sans MS"/>
                <a:cs typeface="Comic Sans MS"/>
              </a:rPr>
              <a:t>ε</a:t>
            </a:r>
            <a:r>
              <a:rPr sz="3000" b="1" spc="-15" dirty="0" smtClean="0">
                <a:latin typeface="Comic Sans MS"/>
                <a:cs typeface="Comic Sans MS"/>
              </a:rPr>
              <a:t>ο</a:t>
            </a:r>
            <a:r>
              <a:rPr sz="3000" b="1" dirty="0" smtClean="0">
                <a:latin typeface="Comic Sans MS"/>
                <a:cs typeface="Comic Sans MS"/>
              </a:rPr>
              <a:t>ντ</a:t>
            </a:r>
            <a:r>
              <a:rPr sz="3000" b="1" spc="-15" dirty="0" smtClean="0">
                <a:latin typeface="Comic Sans MS"/>
                <a:cs typeface="Comic Sans MS"/>
              </a:rPr>
              <a:t>ο</a:t>
            </a:r>
            <a:r>
              <a:rPr sz="3000" b="1" dirty="0" smtClean="0">
                <a:latin typeface="Comic Sans MS"/>
                <a:cs typeface="Comic Sans MS"/>
              </a:rPr>
              <a:t>λ</a:t>
            </a:r>
            <a:r>
              <a:rPr sz="3000" b="1" spc="-15" dirty="0" smtClean="0">
                <a:latin typeface="Comic Sans MS"/>
                <a:cs typeface="Comic Sans MS"/>
              </a:rPr>
              <a:t>ο</a:t>
            </a:r>
            <a:r>
              <a:rPr sz="3000" b="1" spc="110" dirty="0" smtClean="0">
                <a:latin typeface="Comic Sans MS"/>
                <a:cs typeface="Comic Sans MS"/>
              </a:rPr>
              <a:t>γ</a:t>
            </a:r>
            <a:r>
              <a:rPr sz="3000" b="1" spc="-5" dirty="0" smtClean="0">
                <a:latin typeface="Comic Sans MS"/>
                <a:cs typeface="Comic Sans MS"/>
              </a:rPr>
              <a:t>ικ</a:t>
            </a:r>
            <a:r>
              <a:rPr sz="3000" b="1" dirty="0" smtClean="0">
                <a:latin typeface="Comic Sans MS"/>
                <a:cs typeface="Comic Sans MS"/>
              </a:rPr>
              <a:t>ή</a:t>
            </a:r>
            <a:r>
              <a:rPr sz="3000" b="1" dirty="0">
                <a:latin typeface="Comic Sans MS"/>
                <a:cs typeface="Comic Sans MS"/>
              </a:rPr>
              <a:t>	</a:t>
            </a:r>
            <a:r>
              <a:rPr sz="3000" b="1" spc="-15" dirty="0">
                <a:latin typeface="Comic Sans MS"/>
                <a:cs typeface="Comic Sans MS"/>
              </a:rPr>
              <a:t>ο</a:t>
            </a:r>
            <a:r>
              <a:rPr sz="3000" b="1" spc="-5" dirty="0">
                <a:latin typeface="Comic Sans MS"/>
                <a:cs typeface="Comic Sans MS"/>
              </a:rPr>
              <a:t>ικ</a:t>
            </a:r>
            <a:r>
              <a:rPr sz="3000" b="1" spc="-15" dirty="0">
                <a:latin typeface="Comic Sans MS"/>
                <a:cs typeface="Comic Sans MS"/>
              </a:rPr>
              <a:t>ο</a:t>
            </a:r>
            <a:r>
              <a:rPr sz="3000" b="1" dirty="0">
                <a:latin typeface="Comic Sans MS"/>
                <a:cs typeface="Comic Sans MS"/>
              </a:rPr>
              <a:t>ν</a:t>
            </a:r>
            <a:r>
              <a:rPr sz="3000" b="1" spc="-15" dirty="0">
                <a:latin typeface="Comic Sans MS"/>
                <a:cs typeface="Comic Sans MS"/>
              </a:rPr>
              <a:t>ο</a:t>
            </a:r>
            <a:r>
              <a:rPr sz="3000" b="1" spc="-5" dirty="0">
                <a:latin typeface="Comic Sans MS"/>
                <a:cs typeface="Comic Sans MS"/>
              </a:rPr>
              <a:t>µικ</a:t>
            </a:r>
            <a:r>
              <a:rPr sz="3000" b="1" spc="10" dirty="0">
                <a:latin typeface="Comic Sans MS"/>
                <a:cs typeface="Comic Sans MS"/>
              </a:rPr>
              <a:t>ή</a:t>
            </a:r>
            <a:r>
              <a:rPr sz="3000" spc="400" dirty="0">
                <a:latin typeface="Comic Sans MS"/>
                <a:cs typeface="Comic Sans MS"/>
              </a:rPr>
              <a:t>:</a:t>
            </a:r>
            <a:r>
              <a:rPr sz="3000" dirty="0">
                <a:latin typeface="Comic Sans MS"/>
                <a:cs typeface="Comic Sans MS"/>
              </a:rPr>
              <a:t>	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χ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λ</a:t>
            </a:r>
            <a:r>
              <a:rPr sz="3000" spc="0" dirty="0">
                <a:latin typeface="Comic Sans MS"/>
                <a:cs typeface="Comic Sans MS"/>
              </a:rPr>
              <a:t>ε</a:t>
            </a:r>
            <a:r>
              <a:rPr sz="3000" spc="-5" dirty="0">
                <a:latin typeface="Comic Sans MS"/>
                <a:cs typeface="Comic Sans MS"/>
              </a:rPr>
              <a:t>ί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ι	</a:t>
            </a:r>
            <a:r>
              <a:rPr sz="3000" spc="-5" dirty="0">
                <a:latin typeface="Comic Sans MS"/>
                <a:cs typeface="Comic Sans MS"/>
              </a:rPr>
              <a:t>µε</a:t>
            </a:r>
            <a:r>
              <a:rPr sz="3000" dirty="0">
                <a:latin typeface="Comic Sans MS"/>
                <a:cs typeface="Comic Sans MS"/>
              </a:rPr>
              <a:t>	την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51736" y="4405882"/>
            <a:ext cx="6930390" cy="930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163445" algn="l"/>
                <a:tab pos="2380615" algn="l"/>
                <a:tab pos="4239260" algn="l"/>
                <a:tab pos="4800600" algn="l"/>
                <a:tab pos="5165725" algn="l"/>
                <a:tab pos="5817235" algn="l"/>
              </a:tabLst>
            </a:pPr>
            <a:r>
              <a:rPr sz="3000" spc="-5" dirty="0">
                <a:latin typeface="Comic Sans MS"/>
                <a:cs typeface="Comic Sans MS"/>
              </a:rPr>
              <a:t>επι</a:t>
            </a:r>
            <a:r>
              <a:rPr sz="3000" dirty="0">
                <a:latin typeface="Comic Sans MS"/>
                <a:cs typeface="Comic Sans MS"/>
              </a:rPr>
              <a:t>θ</a:t>
            </a:r>
            <a:r>
              <a:rPr sz="3000" spc="-5" dirty="0">
                <a:latin typeface="Comic Sans MS"/>
                <a:cs typeface="Comic Sans MS"/>
              </a:rPr>
              <a:t>υµ</a:t>
            </a:r>
            <a:r>
              <a:rPr sz="3000" dirty="0">
                <a:latin typeface="Comic Sans MS"/>
                <a:cs typeface="Comic Sans MS"/>
              </a:rPr>
              <a:t>η</a:t>
            </a:r>
            <a:r>
              <a:rPr sz="3000" spc="-15" dirty="0">
                <a:latin typeface="Comic Sans MS"/>
                <a:cs typeface="Comic Sans MS"/>
              </a:rPr>
              <a:t>τ</a:t>
            </a:r>
            <a:r>
              <a:rPr sz="3000" dirty="0">
                <a:latin typeface="Comic Sans MS"/>
                <a:cs typeface="Comic Sans MS"/>
              </a:rPr>
              <a:t>ή	</a:t>
            </a:r>
            <a:r>
              <a:rPr sz="3000" spc="-15" dirty="0">
                <a:latin typeface="Comic Sans MS"/>
                <a:cs typeface="Comic Sans MS"/>
              </a:rPr>
              <a:t>ορ</a:t>
            </a:r>
            <a:r>
              <a:rPr sz="3000" dirty="0">
                <a:latin typeface="Comic Sans MS"/>
                <a:cs typeface="Comic Sans MS"/>
              </a:rPr>
              <a:t>γ</a:t>
            </a:r>
            <a:r>
              <a:rPr sz="3000" spc="0" dirty="0">
                <a:latin typeface="Comic Sans MS"/>
                <a:cs typeface="Comic Sans MS"/>
              </a:rPr>
              <a:t>ά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5" dirty="0">
                <a:latin typeface="Comic Sans MS"/>
                <a:cs typeface="Comic Sans MS"/>
              </a:rPr>
              <a:t>ω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η	</a:t>
            </a:r>
            <a:r>
              <a:rPr sz="3000" spc="-5" dirty="0">
                <a:latin typeface="Comic Sans MS"/>
                <a:cs typeface="Comic Sans MS"/>
              </a:rPr>
              <a:t>κ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ι		λ</a:t>
            </a:r>
            <a:r>
              <a:rPr sz="3000" spc="-5" dirty="0">
                <a:latin typeface="Comic Sans MS"/>
                <a:cs typeface="Comic Sans MS"/>
              </a:rPr>
              <a:t>ει</a:t>
            </a:r>
            <a:r>
              <a:rPr sz="3000" spc="-15" dirty="0">
                <a:latin typeface="Comic Sans MS"/>
                <a:cs typeface="Comic Sans MS"/>
              </a:rPr>
              <a:t>το</a:t>
            </a:r>
            <a:r>
              <a:rPr sz="3000" spc="-5" dirty="0">
                <a:latin typeface="Comic Sans MS"/>
                <a:cs typeface="Comic Sans MS"/>
              </a:rPr>
              <a:t>υ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dirty="0">
                <a:latin typeface="Comic Sans MS"/>
                <a:cs typeface="Comic Sans MS"/>
              </a:rPr>
              <a:t>γ</a:t>
            </a:r>
            <a:r>
              <a:rPr sz="3000" spc="-5" dirty="0">
                <a:latin typeface="Comic Sans MS"/>
                <a:cs typeface="Comic Sans MS"/>
              </a:rPr>
              <a:t>ία 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ικ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µ</a:t>
            </a:r>
            <a:r>
              <a:rPr sz="3000" spc="10" dirty="0">
                <a:latin typeface="Comic Sans MS"/>
                <a:cs typeface="Comic Sans MS"/>
              </a:rPr>
              <a:t>ι</a:t>
            </a:r>
            <a:r>
              <a:rPr sz="3000" spc="-5" dirty="0">
                <a:latin typeface="Comic Sans MS"/>
                <a:cs typeface="Comic Sans MS"/>
              </a:rPr>
              <a:t>κ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ύ		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spc="10" dirty="0">
                <a:latin typeface="Comic Sans MS"/>
                <a:cs typeface="Comic Sans MS"/>
              </a:rPr>
              <a:t>υ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τή</a:t>
            </a:r>
            <a:r>
              <a:rPr sz="3000" spc="-5" dirty="0">
                <a:latin typeface="Comic Sans MS"/>
                <a:cs typeface="Comic Sans MS"/>
              </a:rPr>
              <a:t>µ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ς</a:t>
            </a:r>
            <a:r>
              <a:rPr sz="3000" spc="-5" dirty="0">
                <a:latin typeface="Comic Sans MS"/>
                <a:cs typeface="Comic Sans MS"/>
              </a:rPr>
              <a:t>,</a:t>
            </a:r>
            <a:r>
              <a:rPr sz="3000" dirty="0">
                <a:latin typeface="Comic Sans MS"/>
                <a:cs typeface="Comic Sans MS"/>
              </a:rPr>
              <a:t>	</a:t>
            </a:r>
            <a:r>
              <a:rPr sz="3000" spc="-5" dirty="0">
                <a:latin typeface="Comic Sans MS"/>
                <a:cs typeface="Comic Sans MS"/>
              </a:rPr>
              <a:t>π.</a:t>
            </a:r>
            <a:r>
              <a:rPr sz="3000" dirty="0">
                <a:latin typeface="Comic Sans MS"/>
                <a:cs typeface="Comic Sans MS"/>
              </a:rPr>
              <a:t>χ.	</a:t>
            </a:r>
            <a:r>
              <a:rPr sz="3000" spc="-5" dirty="0">
                <a:latin typeface="Comic Sans MS"/>
                <a:cs typeface="Comic Sans MS"/>
              </a:rPr>
              <a:t>π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ι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ς</a:t>
            </a:r>
            <a:endParaRPr sz="3000" dirty="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56551" y="4405882"/>
            <a:ext cx="816610" cy="930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10820">
              <a:lnSpc>
                <a:spcPct val="100000"/>
              </a:lnSpc>
            </a:pP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υ </a:t>
            </a:r>
            <a:r>
              <a:rPr sz="3000" spc="0" dirty="0">
                <a:latin typeface="Comic Sans MS"/>
                <a:cs typeface="Comic Sans MS"/>
              </a:rPr>
              <a:t>ε</a:t>
            </a:r>
            <a:r>
              <a:rPr sz="3000" spc="-5" dirty="0">
                <a:latin typeface="Comic Sans MS"/>
                <a:cs typeface="Comic Sans MS"/>
              </a:rPr>
              <a:t>ί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ι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109149" y="5320281"/>
            <a:ext cx="1263015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50290" algn="l"/>
              </a:tabLst>
            </a:pPr>
            <a:r>
              <a:rPr sz="3000" spc="-5" dirty="0">
                <a:latin typeface="Comic Sans MS"/>
                <a:cs typeface="Comic Sans MS"/>
              </a:rPr>
              <a:t>εί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ι	η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51736" y="5320281"/>
            <a:ext cx="6436995" cy="930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14855" algn="l"/>
                <a:tab pos="3950970" algn="l"/>
                <a:tab pos="4775200" algn="l"/>
                <a:tab pos="5221605" algn="l"/>
              </a:tabLst>
            </a:pPr>
            <a:r>
              <a:rPr sz="3000" spc="-5" dirty="0">
                <a:latin typeface="Comic Sans MS"/>
                <a:cs typeface="Comic Sans MS"/>
              </a:rPr>
              <a:t>κ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λ</a:t>
            </a:r>
            <a:r>
              <a:rPr sz="3000" spc="-5" dirty="0">
                <a:latin typeface="Comic Sans MS"/>
                <a:cs typeface="Comic Sans MS"/>
              </a:rPr>
              <a:t>ύ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dirty="0">
                <a:latin typeface="Comic Sans MS"/>
                <a:cs typeface="Comic Sans MS"/>
              </a:rPr>
              <a:t>ρ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ς</a:t>
            </a:r>
            <a:r>
              <a:rPr sz="3000" dirty="0">
                <a:latin typeface="Comic Sans MS"/>
                <a:cs typeface="Comic Sans MS"/>
              </a:rPr>
              <a:t>	</a:t>
            </a:r>
            <a:r>
              <a:rPr sz="3000" spc="-5" dirty="0">
                <a:latin typeface="Comic Sans MS"/>
                <a:cs typeface="Comic Sans MS"/>
              </a:rPr>
              <a:t>επί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ευ</a:t>
            </a:r>
            <a:r>
              <a:rPr sz="3000" spc="-10" dirty="0">
                <a:latin typeface="Comic Sans MS"/>
                <a:cs typeface="Comic Sans MS"/>
              </a:rPr>
              <a:t>ξ</a:t>
            </a:r>
            <a:r>
              <a:rPr sz="3000" dirty="0">
                <a:latin typeface="Comic Sans MS"/>
                <a:cs typeface="Comic Sans MS"/>
              </a:rPr>
              <a:t>η</a:t>
            </a:r>
            <a:r>
              <a:rPr sz="3000" spc="-5" dirty="0">
                <a:latin typeface="Comic Sans MS"/>
                <a:cs typeface="Comic Sans MS"/>
              </a:rPr>
              <a:t>ς</a:t>
            </a:r>
            <a:r>
              <a:rPr sz="3000" dirty="0">
                <a:latin typeface="Comic Sans MS"/>
                <a:cs typeface="Comic Sans MS"/>
              </a:rPr>
              <a:t>	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spc="0" dirty="0">
                <a:latin typeface="Comic Sans MS"/>
                <a:cs typeface="Comic Sans MS"/>
              </a:rPr>
              <a:t>ά</a:t>
            </a:r>
            <a:r>
              <a:rPr sz="3000" dirty="0">
                <a:latin typeface="Comic Sans MS"/>
                <a:cs typeface="Comic Sans MS"/>
              </a:rPr>
              <a:t>ν	</a:t>
            </a:r>
            <a:r>
              <a:rPr sz="3000" spc="-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	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τόχ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ς</a:t>
            </a:r>
            <a:endParaRPr sz="30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3000" spc="-5" dirty="0">
                <a:latin typeface="Comic Sans MS"/>
                <a:cs typeface="Comic Sans MS"/>
              </a:rPr>
              <a:t>µείω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η</a:t>
            </a:r>
            <a:r>
              <a:rPr sz="3000" spc="-10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υ </a:t>
            </a:r>
            <a:r>
              <a:rPr sz="3000" spc="-5" dirty="0">
                <a:latin typeface="Comic Sans MS"/>
                <a:cs typeface="Comic Sans MS"/>
              </a:rPr>
              <a:t>π</a:t>
            </a:r>
            <a:r>
              <a:rPr sz="3000" dirty="0">
                <a:latin typeface="Comic Sans MS"/>
                <a:cs typeface="Comic Sans MS"/>
              </a:rPr>
              <a:t>ληθ</a:t>
            </a:r>
            <a:r>
              <a:rPr sz="3000" spc="-5" dirty="0">
                <a:latin typeface="Comic Sans MS"/>
                <a:cs typeface="Comic Sans MS"/>
              </a:rPr>
              <a:t>ω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spc="-5" dirty="0">
                <a:latin typeface="Comic Sans MS"/>
                <a:cs typeface="Comic Sans MS"/>
              </a:rPr>
              <a:t>ι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spc="-5" dirty="0">
                <a:latin typeface="Comic Sans MS"/>
                <a:cs typeface="Comic Sans MS"/>
              </a:rPr>
              <a:t>µ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ύ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:Εισαγωγή – βασικές έννοιες, 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C461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D976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D9770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22300" y="643047"/>
            <a:ext cx="967740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70" dirty="0">
                <a:latin typeface="Comic Sans MS" pitchFamily="66" charset="0"/>
              </a:rPr>
              <a:t>Σ</a:t>
            </a:r>
            <a:r>
              <a:rPr sz="3000" b="1" spc="45" dirty="0">
                <a:latin typeface="Comic Sans MS" pitchFamily="66" charset="0"/>
              </a:rPr>
              <a:t>Τ</a:t>
            </a:r>
            <a:r>
              <a:rPr sz="3000" b="1" dirty="0">
                <a:latin typeface="Comic Sans MS" pitchFamily="66" charset="0"/>
              </a:rPr>
              <a:t>Α</a:t>
            </a:r>
            <a:r>
              <a:rPr sz="3000" b="1" spc="45" dirty="0">
                <a:latin typeface="Comic Sans MS" pitchFamily="66" charset="0"/>
              </a:rPr>
              <a:t>Τ</a:t>
            </a:r>
            <a:r>
              <a:rPr sz="3000" b="1" dirty="0">
                <a:latin typeface="Comic Sans MS" pitchFamily="66" charset="0"/>
              </a:rPr>
              <a:t>Ι</a:t>
            </a:r>
            <a:r>
              <a:rPr sz="3000" b="1" spc="-5" dirty="0">
                <a:latin typeface="Comic Sans MS" pitchFamily="66" charset="0"/>
              </a:rPr>
              <a:t>Κ</a:t>
            </a:r>
            <a:r>
              <a:rPr sz="3000" b="1" dirty="0">
                <a:latin typeface="Comic Sans MS" pitchFamily="66" charset="0"/>
              </a:rPr>
              <a:t>Η</a:t>
            </a:r>
            <a:r>
              <a:rPr sz="3000" b="1" spc="385" dirty="0">
                <a:latin typeface="Comic Sans MS" pitchFamily="66" charset="0"/>
              </a:rPr>
              <a:t> </a:t>
            </a:r>
            <a:r>
              <a:rPr sz="3000" b="1" spc="-5" dirty="0">
                <a:latin typeface="Comic Sans MS" pitchFamily="66" charset="0"/>
              </a:rPr>
              <a:t>Κ</a:t>
            </a:r>
            <a:r>
              <a:rPr sz="3000" b="1" dirty="0">
                <a:latin typeface="Comic Sans MS" pitchFamily="66" charset="0"/>
              </a:rPr>
              <a:t>ΑΙ</a:t>
            </a:r>
            <a:r>
              <a:rPr sz="3000" b="1" spc="400" dirty="0">
                <a:latin typeface="Comic Sans MS" pitchFamily="66" charset="0"/>
              </a:rPr>
              <a:t> </a:t>
            </a:r>
            <a:r>
              <a:rPr lang="el-GR" sz="3000" b="1" spc="550" dirty="0" smtClean="0">
                <a:latin typeface="Comic Sans MS" pitchFamily="66" charset="0"/>
              </a:rPr>
              <a:t>Δ</a:t>
            </a:r>
            <a:r>
              <a:rPr sz="3000" b="1" dirty="0" smtClean="0">
                <a:latin typeface="Comic Sans MS" pitchFamily="66" charset="0"/>
              </a:rPr>
              <a:t>Υ</a:t>
            </a:r>
            <a:r>
              <a:rPr sz="3000" b="1" spc="40" dirty="0" smtClean="0">
                <a:latin typeface="Comic Sans MS" pitchFamily="66" charset="0"/>
              </a:rPr>
              <a:t>Ν</a:t>
            </a:r>
            <a:r>
              <a:rPr sz="3000" b="1" dirty="0" smtClean="0">
                <a:latin typeface="Comic Sans MS" pitchFamily="66" charset="0"/>
              </a:rPr>
              <a:t>Α</a:t>
            </a:r>
            <a:r>
              <a:rPr sz="3000" b="1" spc="-5" dirty="0" smtClean="0">
                <a:latin typeface="Comic Sans MS" pitchFamily="66" charset="0"/>
              </a:rPr>
              <a:t>Μ</a:t>
            </a:r>
            <a:r>
              <a:rPr sz="3000" b="1" dirty="0" smtClean="0">
                <a:latin typeface="Comic Sans MS" pitchFamily="66" charset="0"/>
              </a:rPr>
              <a:t>Ι</a:t>
            </a:r>
            <a:r>
              <a:rPr sz="3000" b="1" spc="-5" dirty="0" smtClean="0">
                <a:latin typeface="Comic Sans MS" pitchFamily="66" charset="0"/>
              </a:rPr>
              <a:t>Κ</a:t>
            </a:r>
            <a:r>
              <a:rPr sz="3000" b="1" dirty="0" smtClean="0">
                <a:latin typeface="Comic Sans MS" pitchFamily="66" charset="0"/>
              </a:rPr>
              <a:t>Η</a:t>
            </a:r>
            <a:r>
              <a:rPr sz="3000" b="1" spc="395" dirty="0" smtClean="0">
                <a:latin typeface="Comic Sans MS" pitchFamily="66" charset="0"/>
              </a:rPr>
              <a:t> </a:t>
            </a:r>
            <a:r>
              <a:rPr sz="3000" b="1" dirty="0">
                <a:latin typeface="Comic Sans MS" pitchFamily="66" charset="0"/>
              </a:rPr>
              <a:t>ΟΙ</a:t>
            </a:r>
            <a:r>
              <a:rPr sz="3000" b="1" spc="-5" dirty="0">
                <a:latin typeface="Comic Sans MS" pitchFamily="66" charset="0"/>
              </a:rPr>
              <a:t>Κ</a:t>
            </a:r>
            <a:r>
              <a:rPr sz="3000" b="1" dirty="0">
                <a:latin typeface="Comic Sans MS" pitchFamily="66" charset="0"/>
              </a:rPr>
              <a:t>Ο</a:t>
            </a:r>
            <a:r>
              <a:rPr sz="3000" b="1" spc="40" dirty="0">
                <a:latin typeface="Comic Sans MS" pitchFamily="66" charset="0"/>
              </a:rPr>
              <a:t>Ν</a:t>
            </a:r>
            <a:r>
              <a:rPr sz="3000" b="1" dirty="0">
                <a:latin typeface="Comic Sans MS" pitchFamily="66" charset="0"/>
              </a:rPr>
              <a:t>Ο</a:t>
            </a:r>
            <a:r>
              <a:rPr sz="3000" b="1" spc="-5" dirty="0">
                <a:latin typeface="Comic Sans MS" pitchFamily="66" charset="0"/>
              </a:rPr>
              <a:t>Μ</a:t>
            </a:r>
            <a:r>
              <a:rPr sz="3000" b="1" dirty="0">
                <a:latin typeface="Comic Sans MS" pitchFamily="66" charset="0"/>
              </a:rPr>
              <a:t>Ι</a:t>
            </a:r>
            <a:r>
              <a:rPr sz="3000" b="1" spc="-5" dirty="0">
                <a:latin typeface="Comic Sans MS" pitchFamily="66" charset="0"/>
              </a:rPr>
              <a:t>Κ</a:t>
            </a:r>
            <a:r>
              <a:rPr sz="3000" b="1" dirty="0">
                <a:latin typeface="Comic Sans MS" pitchFamily="66" charset="0"/>
              </a:rPr>
              <a:t>Η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05784" y="1214627"/>
            <a:ext cx="8889116" cy="1246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buFont typeface="Arial" pitchFamily="34" charset="0"/>
              <a:buChar char="•"/>
            </a:pPr>
            <a:r>
              <a:rPr sz="2700" b="1" spc="-65" dirty="0" smtClean="0">
                <a:latin typeface="Comic Sans MS"/>
                <a:cs typeface="Comic Sans MS"/>
              </a:rPr>
              <a:t>Σ</a:t>
            </a:r>
            <a:r>
              <a:rPr sz="2700" b="1" spc="-5" dirty="0" smtClean="0">
                <a:latin typeface="Comic Sans MS"/>
                <a:cs typeface="Comic Sans MS"/>
              </a:rPr>
              <a:t>τ</a:t>
            </a:r>
            <a:r>
              <a:rPr sz="2700" b="1" spc="60" dirty="0" smtClean="0">
                <a:latin typeface="Comic Sans MS"/>
                <a:cs typeface="Comic Sans MS"/>
              </a:rPr>
              <a:t>α</a:t>
            </a:r>
            <a:r>
              <a:rPr sz="2700" b="1" spc="10" dirty="0" smtClean="0">
                <a:latin typeface="Comic Sans MS"/>
                <a:cs typeface="Comic Sans MS"/>
              </a:rPr>
              <a:t>τ</a:t>
            </a:r>
            <a:r>
              <a:rPr sz="2700" b="1" spc="-5" dirty="0" smtClean="0">
                <a:latin typeface="Comic Sans MS"/>
                <a:cs typeface="Comic Sans MS"/>
              </a:rPr>
              <a:t>ι</a:t>
            </a:r>
            <a:r>
              <a:rPr sz="2700" b="1" spc="5" dirty="0" smtClean="0">
                <a:latin typeface="Comic Sans MS"/>
                <a:cs typeface="Comic Sans MS"/>
              </a:rPr>
              <a:t>κ</a:t>
            </a:r>
            <a:r>
              <a:rPr sz="2700" b="1" dirty="0" smtClean="0">
                <a:latin typeface="Comic Sans MS"/>
                <a:cs typeface="Comic Sans MS"/>
              </a:rPr>
              <a:t>ή     </a:t>
            </a:r>
            <a:r>
              <a:rPr sz="2700" b="1" spc="-355" dirty="0" smtClean="0">
                <a:latin typeface="Comic Sans MS"/>
                <a:cs typeface="Comic Sans MS"/>
              </a:rPr>
              <a:t> </a:t>
            </a:r>
            <a:r>
              <a:rPr sz="2700" b="1" spc="-10" dirty="0">
                <a:latin typeface="Comic Sans MS"/>
                <a:cs typeface="Comic Sans MS"/>
              </a:rPr>
              <a:t>ο</a:t>
            </a:r>
            <a:r>
              <a:rPr sz="2700" b="1" spc="-5" dirty="0">
                <a:latin typeface="Comic Sans MS"/>
                <a:cs typeface="Comic Sans MS"/>
              </a:rPr>
              <a:t>ι</a:t>
            </a:r>
            <a:r>
              <a:rPr sz="2700" b="1" spc="15" dirty="0">
                <a:latin typeface="Comic Sans MS"/>
                <a:cs typeface="Comic Sans MS"/>
              </a:rPr>
              <a:t>κ</a:t>
            </a:r>
            <a:r>
              <a:rPr sz="2700" b="1" spc="-10" dirty="0">
                <a:latin typeface="Comic Sans MS"/>
                <a:cs typeface="Comic Sans MS"/>
              </a:rPr>
              <a:t>ο</a:t>
            </a:r>
            <a:r>
              <a:rPr sz="2700" b="1" spc="5" dirty="0">
                <a:latin typeface="Comic Sans MS"/>
                <a:cs typeface="Comic Sans MS"/>
              </a:rPr>
              <a:t>ν</a:t>
            </a:r>
            <a:r>
              <a:rPr sz="2700" b="1" spc="-10" dirty="0">
                <a:latin typeface="Comic Sans MS"/>
                <a:cs typeface="Comic Sans MS"/>
              </a:rPr>
              <a:t>ο</a:t>
            </a:r>
            <a:r>
              <a:rPr sz="2700" b="1" spc="-5" dirty="0">
                <a:latin typeface="Comic Sans MS"/>
                <a:cs typeface="Comic Sans MS"/>
              </a:rPr>
              <a:t>µι</a:t>
            </a:r>
            <a:r>
              <a:rPr sz="2700" b="1" spc="5" dirty="0">
                <a:latin typeface="Comic Sans MS"/>
                <a:cs typeface="Comic Sans MS"/>
              </a:rPr>
              <a:t>κ</a:t>
            </a:r>
            <a:r>
              <a:rPr sz="2700" b="1" dirty="0">
                <a:latin typeface="Comic Sans MS"/>
                <a:cs typeface="Comic Sans MS"/>
              </a:rPr>
              <a:t>ή</a:t>
            </a:r>
            <a:r>
              <a:rPr sz="2700" spc="360" dirty="0">
                <a:latin typeface="Comic Sans MS"/>
                <a:cs typeface="Comic Sans MS"/>
              </a:rPr>
              <a:t>:</a:t>
            </a:r>
            <a:r>
              <a:rPr sz="2700" dirty="0">
                <a:latin typeface="Comic Sans MS"/>
                <a:cs typeface="Comic Sans MS"/>
              </a:rPr>
              <a:t>     </a:t>
            </a:r>
            <a:r>
              <a:rPr sz="2700" spc="-35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α</a:t>
            </a:r>
            <a:r>
              <a:rPr sz="2700" spc="-10" dirty="0">
                <a:latin typeface="Comic Sans MS"/>
                <a:cs typeface="Comic Sans MS"/>
              </a:rPr>
              <a:t>σ</a:t>
            </a:r>
            <a:r>
              <a:rPr sz="2700" spc="10" dirty="0">
                <a:latin typeface="Comic Sans MS"/>
                <a:cs typeface="Comic Sans MS"/>
              </a:rPr>
              <a:t>χ</a:t>
            </a:r>
            <a:r>
              <a:rPr sz="2700" spc="-10" dirty="0">
                <a:latin typeface="Comic Sans MS"/>
                <a:cs typeface="Comic Sans MS"/>
              </a:rPr>
              <a:t>ολ</a:t>
            </a:r>
            <a:r>
              <a:rPr sz="2700" dirty="0">
                <a:latin typeface="Comic Sans MS"/>
                <a:cs typeface="Comic Sans MS"/>
              </a:rPr>
              <a:t>ε</a:t>
            </a:r>
            <a:r>
              <a:rPr sz="2700" spc="-5" dirty="0">
                <a:latin typeface="Comic Sans MS"/>
                <a:cs typeface="Comic Sans MS"/>
              </a:rPr>
              <a:t>ίτ</a:t>
            </a:r>
            <a:r>
              <a:rPr sz="2700" spc="0" dirty="0">
                <a:latin typeface="Comic Sans MS"/>
                <a:cs typeface="Comic Sans MS"/>
              </a:rPr>
              <a:t>α</a:t>
            </a:r>
            <a:r>
              <a:rPr sz="2700" dirty="0">
                <a:latin typeface="Comic Sans MS"/>
                <a:cs typeface="Comic Sans MS"/>
              </a:rPr>
              <a:t>ι     </a:t>
            </a:r>
            <a:r>
              <a:rPr sz="2700" spc="-36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µε</a:t>
            </a:r>
            <a:r>
              <a:rPr sz="2700" dirty="0">
                <a:latin typeface="Comic Sans MS"/>
                <a:cs typeface="Comic Sans MS"/>
              </a:rPr>
              <a:t>     </a:t>
            </a:r>
            <a:r>
              <a:rPr sz="2700" spc="-365" dirty="0">
                <a:latin typeface="Comic Sans MS"/>
                <a:cs typeface="Comic Sans MS"/>
              </a:rPr>
              <a:t> </a:t>
            </a:r>
            <a:r>
              <a:rPr sz="2700" spc="10" dirty="0">
                <a:latin typeface="Comic Sans MS"/>
                <a:cs typeface="Comic Sans MS"/>
              </a:rPr>
              <a:t>τ</a:t>
            </a:r>
            <a:r>
              <a:rPr sz="2700" spc="-10" dirty="0">
                <a:latin typeface="Comic Sans MS"/>
                <a:cs typeface="Comic Sans MS"/>
              </a:rPr>
              <a:t>ο</a:t>
            </a:r>
            <a:r>
              <a:rPr sz="2700" spc="-5" dirty="0">
                <a:latin typeface="Comic Sans MS"/>
                <a:cs typeface="Comic Sans MS"/>
              </a:rPr>
              <a:t>υς </a:t>
            </a:r>
            <a:r>
              <a:rPr sz="2700" spc="-10" dirty="0">
                <a:latin typeface="Comic Sans MS"/>
                <a:cs typeface="Comic Sans MS"/>
              </a:rPr>
              <a:t>π</a:t>
            </a:r>
            <a:r>
              <a:rPr sz="2700" dirty="0">
                <a:latin typeface="Comic Sans MS"/>
                <a:cs typeface="Comic Sans MS"/>
              </a:rPr>
              <a:t>ροσ</a:t>
            </a:r>
            <a:r>
              <a:rPr sz="2700" spc="-10" dirty="0">
                <a:latin typeface="Comic Sans MS"/>
                <a:cs typeface="Comic Sans MS"/>
              </a:rPr>
              <a:t>δ</a:t>
            </a:r>
            <a:r>
              <a:rPr sz="2700" spc="10" dirty="0">
                <a:latin typeface="Comic Sans MS"/>
                <a:cs typeface="Comic Sans MS"/>
              </a:rPr>
              <a:t>ι</a:t>
            </a:r>
            <a:r>
              <a:rPr sz="2700" dirty="0">
                <a:latin typeface="Comic Sans MS"/>
                <a:cs typeface="Comic Sans MS"/>
              </a:rPr>
              <a:t>ο</a:t>
            </a:r>
            <a:r>
              <a:rPr sz="2700" spc="-10" dirty="0">
                <a:latin typeface="Comic Sans MS"/>
                <a:cs typeface="Comic Sans MS"/>
              </a:rPr>
              <a:t>ρ</a:t>
            </a:r>
            <a:r>
              <a:rPr sz="2700" spc="10" dirty="0">
                <a:latin typeface="Comic Sans MS"/>
                <a:cs typeface="Comic Sans MS"/>
              </a:rPr>
              <a:t>ι</a:t>
            </a:r>
            <a:r>
              <a:rPr sz="2700" spc="-10" dirty="0">
                <a:latin typeface="Comic Sans MS"/>
                <a:cs typeface="Comic Sans MS"/>
              </a:rPr>
              <a:t>σ</a:t>
            </a:r>
            <a:r>
              <a:rPr sz="2700" spc="10" dirty="0">
                <a:latin typeface="Comic Sans MS"/>
                <a:cs typeface="Comic Sans MS"/>
              </a:rPr>
              <a:t>τ</a:t>
            </a:r>
            <a:r>
              <a:rPr sz="2700" spc="-5" dirty="0">
                <a:latin typeface="Comic Sans MS"/>
                <a:cs typeface="Comic Sans MS"/>
              </a:rPr>
              <a:t>ι</a:t>
            </a:r>
            <a:r>
              <a:rPr sz="2700" spc="5" dirty="0">
                <a:latin typeface="Comic Sans MS"/>
                <a:cs typeface="Comic Sans MS"/>
              </a:rPr>
              <a:t>κ</a:t>
            </a:r>
            <a:r>
              <a:rPr sz="2700" spc="-10" dirty="0">
                <a:latin typeface="Comic Sans MS"/>
                <a:cs typeface="Comic Sans MS"/>
              </a:rPr>
              <a:t>ο</a:t>
            </a:r>
            <a:r>
              <a:rPr sz="2700" spc="-5" dirty="0">
                <a:latin typeface="Comic Sans MS"/>
                <a:cs typeface="Comic Sans MS"/>
              </a:rPr>
              <a:t>ύς</a:t>
            </a:r>
            <a:r>
              <a:rPr sz="2700" dirty="0">
                <a:latin typeface="Comic Sans MS"/>
                <a:cs typeface="Comic Sans MS"/>
              </a:rPr>
              <a:t>   </a:t>
            </a:r>
            <a:r>
              <a:rPr sz="2700" spc="100" dirty="0">
                <a:latin typeface="Comic Sans MS"/>
                <a:cs typeface="Comic Sans MS"/>
              </a:rPr>
              <a:t> </a:t>
            </a:r>
            <a:r>
              <a:rPr sz="2700" spc="-10" dirty="0">
                <a:latin typeface="Comic Sans MS"/>
                <a:cs typeface="Comic Sans MS"/>
              </a:rPr>
              <a:t>π</a:t>
            </a:r>
            <a:r>
              <a:rPr sz="2700" spc="-5" dirty="0">
                <a:latin typeface="Comic Sans MS"/>
                <a:cs typeface="Comic Sans MS"/>
              </a:rPr>
              <a:t>α</a:t>
            </a:r>
            <a:r>
              <a:rPr sz="2700" spc="-10" dirty="0">
                <a:latin typeface="Comic Sans MS"/>
                <a:cs typeface="Comic Sans MS"/>
              </a:rPr>
              <a:t>ρ</a:t>
            </a:r>
            <a:r>
              <a:rPr sz="2700" spc="-5" dirty="0">
                <a:latin typeface="Comic Sans MS"/>
                <a:cs typeface="Comic Sans MS"/>
              </a:rPr>
              <a:t>ά</a:t>
            </a:r>
            <a:r>
              <a:rPr sz="2700" spc="5" dirty="0">
                <a:latin typeface="Comic Sans MS"/>
                <a:cs typeface="Comic Sans MS"/>
              </a:rPr>
              <a:t>γ</a:t>
            </a:r>
            <a:r>
              <a:rPr sz="2700" dirty="0">
                <a:latin typeface="Comic Sans MS"/>
                <a:cs typeface="Comic Sans MS"/>
              </a:rPr>
              <a:t>ο</a:t>
            </a:r>
            <a:r>
              <a:rPr sz="2700" spc="-10" dirty="0">
                <a:latin typeface="Comic Sans MS"/>
                <a:cs typeface="Comic Sans MS"/>
              </a:rPr>
              <a:t>ν</a:t>
            </a:r>
            <a:r>
              <a:rPr sz="2700" spc="-5" dirty="0">
                <a:latin typeface="Comic Sans MS"/>
                <a:cs typeface="Comic Sans MS"/>
              </a:rPr>
              <a:t>τ</a:t>
            </a:r>
            <a:r>
              <a:rPr sz="2700" dirty="0">
                <a:latin typeface="Comic Sans MS"/>
                <a:cs typeface="Comic Sans MS"/>
              </a:rPr>
              <a:t>ε</a:t>
            </a:r>
            <a:r>
              <a:rPr sz="2700" spc="-5" dirty="0">
                <a:latin typeface="Comic Sans MS"/>
                <a:cs typeface="Comic Sans MS"/>
              </a:rPr>
              <a:t>ς</a:t>
            </a:r>
            <a:r>
              <a:rPr sz="2700" dirty="0">
                <a:latin typeface="Comic Sans MS"/>
                <a:cs typeface="Comic Sans MS"/>
              </a:rPr>
              <a:t>   </a:t>
            </a:r>
            <a:r>
              <a:rPr sz="2700" spc="85" dirty="0">
                <a:latin typeface="Comic Sans MS"/>
                <a:cs typeface="Comic Sans MS"/>
              </a:rPr>
              <a:t> </a:t>
            </a:r>
            <a:r>
              <a:rPr sz="2700" spc="10" dirty="0">
                <a:latin typeface="Comic Sans MS"/>
                <a:cs typeface="Comic Sans MS"/>
              </a:rPr>
              <a:t>ι</a:t>
            </a:r>
            <a:r>
              <a:rPr sz="2700" dirty="0">
                <a:latin typeface="Comic Sans MS"/>
                <a:cs typeface="Comic Sans MS"/>
              </a:rPr>
              <a:t>σο</a:t>
            </a:r>
            <a:r>
              <a:rPr sz="2700" spc="-10" dirty="0">
                <a:latin typeface="Comic Sans MS"/>
                <a:cs typeface="Comic Sans MS"/>
              </a:rPr>
              <a:t>ρ</a:t>
            </a:r>
            <a:r>
              <a:rPr sz="2700" dirty="0">
                <a:latin typeface="Comic Sans MS"/>
                <a:cs typeface="Comic Sans MS"/>
              </a:rPr>
              <a:t>ρο</a:t>
            </a:r>
            <a:r>
              <a:rPr sz="2700" spc="-10" dirty="0">
                <a:latin typeface="Comic Sans MS"/>
                <a:cs typeface="Comic Sans MS"/>
              </a:rPr>
              <a:t>π</a:t>
            </a:r>
            <a:r>
              <a:rPr sz="2700" spc="-5" dirty="0">
                <a:latin typeface="Comic Sans MS"/>
                <a:cs typeface="Comic Sans MS"/>
              </a:rPr>
              <a:t>ίας</a:t>
            </a:r>
            <a:r>
              <a:rPr sz="2700" dirty="0">
                <a:latin typeface="Comic Sans MS"/>
                <a:cs typeface="Comic Sans MS"/>
              </a:rPr>
              <a:t>   </a:t>
            </a:r>
            <a:r>
              <a:rPr sz="2700" spc="10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τω</a:t>
            </a:r>
            <a:r>
              <a:rPr sz="2700" dirty="0">
                <a:latin typeface="Comic Sans MS"/>
                <a:cs typeface="Comic Sans MS"/>
              </a:rPr>
              <a:t>ν </a:t>
            </a:r>
            <a:r>
              <a:rPr sz="2700" spc="-10" dirty="0">
                <a:latin typeface="Comic Sans MS"/>
                <a:cs typeface="Comic Sans MS"/>
              </a:rPr>
              <a:t>ο</a:t>
            </a:r>
            <a:r>
              <a:rPr sz="2700" spc="-5" dirty="0">
                <a:latin typeface="Comic Sans MS"/>
                <a:cs typeface="Comic Sans MS"/>
              </a:rPr>
              <a:t>ι</a:t>
            </a:r>
            <a:r>
              <a:rPr sz="2700" spc="15" dirty="0">
                <a:latin typeface="Comic Sans MS"/>
                <a:cs typeface="Comic Sans MS"/>
              </a:rPr>
              <a:t>κ</a:t>
            </a:r>
            <a:r>
              <a:rPr sz="2700" spc="-10" dirty="0">
                <a:latin typeface="Comic Sans MS"/>
                <a:cs typeface="Comic Sans MS"/>
              </a:rPr>
              <a:t>ο</a:t>
            </a:r>
            <a:r>
              <a:rPr sz="2700" spc="5" dirty="0">
                <a:latin typeface="Comic Sans MS"/>
                <a:cs typeface="Comic Sans MS"/>
              </a:rPr>
              <a:t>ν</a:t>
            </a:r>
            <a:r>
              <a:rPr sz="2700" spc="-10" dirty="0">
                <a:latin typeface="Comic Sans MS"/>
                <a:cs typeface="Comic Sans MS"/>
              </a:rPr>
              <a:t>ο</a:t>
            </a:r>
            <a:r>
              <a:rPr sz="2700" spc="-5" dirty="0">
                <a:latin typeface="Comic Sans MS"/>
                <a:cs typeface="Comic Sans MS"/>
              </a:rPr>
              <a:t>µι</a:t>
            </a:r>
            <a:r>
              <a:rPr sz="2700" spc="15" dirty="0">
                <a:latin typeface="Comic Sans MS"/>
                <a:cs typeface="Comic Sans MS"/>
              </a:rPr>
              <a:t>κ</a:t>
            </a:r>
            <a:r>
              <a:rPr sz="2700" spc="-5" dirty="0">
                <a:latin typeface="Comic Sans MS"/>
                <a:cs typeface="Comic Sans MS"/>
              </a:rPr>
              <a:t>ώ</a:t>
            </a:r>
            <a:r>
              <a:rPr sz="2700" dirty="0">
                <a:latin typeface="Comic Sans MS"/>
                <a:cs typeface="Comic Sans MS"/>
              </a:rPr>
              <a:t>ν </a:t>
            </a:r>
            <a:r>
              <a:rPr sz="2700" spc="-17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µ</a:t>
            </a:r>
            <a:r>
              <a:rPr sz="2700" dirty="0">
                <a:latin typeface="Comic Sans MS"/>
                <a:cs typeface="Comic Sans MS"/>
              </a:rPr>
              <a:t>ε</a:t>
            </a:r>
            <a:r>
              <a:rPr sz="2700" spc="-5" dirty="0">
                <a:latin typeface="Comic Sans MS"/>
                <a:cs typeface="Comic Sans MS"/>
              </a:rPr>
              <a:t>τα</a:t>
            </a:r>
            <a:r>
              <a:rPr sz="2700" spc="10" dirty="0">
                <a:latin typeface="Comic Sans MS"/>
                <a:cs typeface="Comic Sans MS"/>
              </a:rPr>
              <a:t>β</a:t>
            </a:r>
            <a:r>
              <a:rPr sz="2700" spc="-10" dirty="0">
                <a:latin typeface="Comic Sans MS"/>
                <a:cs typeface="Comic Sans MS"/>
              </a:rPr>
              <a:t>λ</a:t>
            </a:r>
            <a:r>
              <a:rPr sz="2700" dirty="0">
                <a:latin typeface="Comic Sans MS"/>
                <a:cs typeface="Comic Sans MS"/>
              </a:rPr>
              <a:t>η</a:t>
            </a:r>
            <a:r>
              <a:rPr sz="2700" spc="-5" dirty="0">
                <a:latin typeface="Comic Sans MS"/>
                <a:cs typeface="Comic Sans MS"/>
              </a:rPr>
              <a:t>τώ</a:t>
            </a:r>
            <a:r>
              <a:rPr sz="2700" dirty="0">
                <a:latin typeface="Comic Sans MS"/>
                <a:cs typeface="Comic Sans MS"/>
              </a:rPr>
              <a:t>ν </a:t>
            </a:r>
            <a:r>
              <a:rPr sz="2700" spc="-160" dirty="0">
                <a:latin typeface="Comic Sans MS"/>
                <a:cs typeface="Comic Sans MS"/>
              </a:rPr>
              <a:t> </a:t>
            </a:r>
            <a:r>
              <a:rPr sz="2700" spc="10" dirty="0">
                <a:latin typeface="Comic Sans MS"/>
                <a:cs typeface="Comic Sans MS"/>
              </a:rPr>
              <a:t>χ</a:t>
            </a:r>
            <a:r>
              <a:rPr sz="2700" spc="-5" dirty="0">
                <a:latin typeface="Comic Sans MS"/>
                <a:cs typeface="Comic Sans MS"/>
              </a:rPr>
              <a:t>ω</a:t>
            </a:r>
            <a:r>
              <a:rPr sz="2700" spc="-10" dirty="0">
                <a:latin typeface="Comic Sans MS"/>
                <a:cs typeface="Comic Sans MS"/>
              </a:rPr>
              <a:t>ρ</a:t>
            </a:r>
            <a:r>
              <a:rPr sz="2700" spc="-5" dirty="0">
                <a:latin typeface="Comic Sans MS"/>
                <a:cs typeface="Comic Sans MS"/>
              </a:rPr>
              <a:t>ίς</a:t>
            </a:r>
            <a:r>
              <a:rPr sz="2700" dirty="0">
                <a:latin typeface="Comic Sans MS"/>
                <a:cs typeface="Comic Sans MS"/>
              </a:rPr>
              <a:t> </a:t>
            </a:r>
            <a:r>
              <a:rPr sz="2700" spc="-145" dirty="0">
                <a:latin typeface="Comic Sans MS"/>
                <a:cs typeface="Comic Sans MS"/>
              </a:rPr>
              <a:t> </a:t>
            </a:r>
            <a:r>
              <a:rPr sz="2700" spc="-10" dirty="0">
                <a:latin typeface="Comic Sans MS"/>
                <a:cs typeface="Comic Sans MS"/>
              </a:rPr>
              <a:t>ν</a:t>
            </a:r>
            <a:r>
              <a:rPr sz="2700" spc="-5" dirty="0">
                <a:latin typeface="Comic Sans MS"/>
                <a:cs typeface="Comic Sans MS"/>
              </a:rPr>
              <a:t>α</a:t>
            </a:r>
            <a:r>
              <a:rPr sz="2700" dirty="0">
                <a:latin typeface="Comic Sans MS"/>
                <a:cs typeface="Comic Sans MS"/>
              </a:rPr>
              <a:t> </a:t>
            </a:r>
            <a:r>
              <a:rPr sz="2700" spc="-140" dirty="0">
                <a:latin typeface="Comic Sans MS"/>
                <a:cs typeface="Comic Sans MS"/>
              </a:rPr>
              <a:t> </a:t>
            </a:r>
            <a:r>
              <a:rPr sz="2700" spc="-10" dirty="0">
                <a:latin typeface="Comic Sans MS"/>
                <a:cs typeface="Comic Sans MS"/>
              </a:rPr>
              <a:t>π</a:t>
            </a:r>
            <a:r>
              <a:rPr sz="2700" spc="-5" dirty="0">
                <a:latin typeface="Comic Sans MS"/>
                <a:cs typeface="Comic Sans MS"/>
              </a:rPr>
              <a:t>α</a:t>
            </a:r>
            <a:r>
              <a:rPr sz="2700" spc="10" dirty="0">
                <a:latin typeface="Comic Sans MS"/>
                <a:cs typeface="Comic Sans MS"/>
              </a:rPr>
              <a:t>ί</a:t>
            </a:r>
            <a:r>
              <a:rPr sz="2700" spc="-10" dirty="0">
                <a:latin typeface="Comic Sans MS"/>
                <a:cs typeface="Comic Sans MS"/>
              </a:rPr>
              <a:t>ρν</a:t>
            </a:r>
            <a:r>
              <a:rPr sz="2700" dirty="0">
                <a:latin typeface="Comic Sans MS"/>
                <a:cs typeface="Comic Sans MS"/>
              </a:rPr>
              <a:t>ει </a:t>
            </a:r>
            <a:r>
              <a:rPr sz="2700" spc="-155" dirty="0">
                <a:latin typeface="Comic Sans MS"/>
                <a:cs typeface="Comic Sans MS"/>
              </a:rPr>
              <a:t> </a:t>
            </a:r>
            <a:r>
              <a:rPr sz="2700" spc="10" dirty="0">
                <a:latin typeface="Comic Sans MS"/>
                <a:cs typeface="Comic Sans MS"/>
              </a:rPr>
              <a:t>υ</a:t>
            </a:r>
            <a:r>
              <a:rPr sz="2700" spc="-10" dirty="0">
                <a:latin typeface="Comic Sans MS"/>
                <a:cs typeface="Comic Sans MS"/>
              </a:rPr>
              <a:t>πό</a:t>
            </a:r>
            <a:r>
              <a:rPr sz="2700" dirty="0">
                <a:latin typeface="Comic Sans MS"/>
                <a:cs typeface="Comic Sans MS"/>
              </a:rPr>
              <a:t>ψη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80108" y="2449066"/>
            <a:ext cx="6528434" cy="838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803275" algn="l"/>
                <a:tab pos="1586230" algn="l"/>
                <a:tab pos="1732914" algn="l"/>
                <a:tab pos="3481070" algn="l"/>
                <a:tab pos="4119245" algn="l"/>
                <a:tab pos="4762500" algn="l"/>
                <a:tab pos="6166485" algn="l"/>
              </a:tabLst>
            </a:pPr>
            <a:r>
              <a:rPr sz="2700" spc="-5" dirty="0">
                <a:latin typeface="Comic Sans MS"/>
                <a:cs typeface="Comic Sans MS"/>
              </a:rPr>
              <a:t>τ</a:t>
            </a:r>
            <a:r>
              <a:rPr sz="2700" dirty="0">
                <a:latin typeface="Comic Sans MS"/>
                <a:cs typeface="Comic Sans MS"/>
              </a:rPr>
              <a:t>η</a:t>
            </a:r>
            <a:r>
              <a:rPr sz="2700" spc="-5" dirty="0">
                <a:latin typeface="Comic Sans MS"/>
                <a:cs typeface="Comic Sans MS"/>
              </a:rPr>
              <a:t>ς</a:t>
            </a:r>
            <a:r>
              <a:rPr sz="2700" dirty="0">
                <a:latin typeface="Comic Sans MS"/>
                <a:cs typeface="Comic Sans MS"/>
              </a:rPr>
              <a:t>	</a:t>
            </a:r>
            <a:r>
              <a:rPr sz="2700" spc="-5" dirty="0">
                <a:latin typeface="Comic Sans MS"/>
                <a:cs typeface="Comic Sans MS"/>
              </a:rPr>
              <a:t>τ</a:t>
            </a:r>
            <a:r>
              <a:rPr sz="2700" dirty="0">
                <a:latin typeface="Comic Sans MS"/>
                <a:cs typeface="Comic Sans MS"/>
              </a:rPr>
              <a:t>ον	</a:t>
            </a:r>
            <a:r>
              <a:rPr sz="2700" spc="-10" dirty="0">
                <a:latin typeface="Comic Sans MS"/>
                <a:cs typeface="Comic Sans MS"/>
              </a:rPr>
              <a:t>π</a:t>
            </a:r>
            <a:r>
              <a:rPr sz="2700" spc="0" dirty="0">
                <a:latin typeface="Comic Sans MS"/>
                <a:cs typeface="Comic Sans MS"/>
              </a:rPr>
              <a:t>α</a:t>
            </a:r>
            <a:r>
              <a:rPr sz="2700" spc="-10" dirty="0">
                <a:latin typeface="Comic Sans MS"/>
                <a:cs typeface="Comic Sans MS"/>
              </a:rPr>
              <a:t>ρ</a:t>
            </a:r>
            <a:r>
              <a:rPr sz="2700" spc="-5" dirty="0">
                <a:latin typeface="Comic Sans MS"/>
                <a:cs typeface="Comic Sans MS"/>
              </a:rPr>
              <a:t>ά</a:t>
            </a:r>
            <a:r>
              <a:rPr sz="2700" spc="5" dirty="0">
                <a:latin typeface="Comic Sans MS"/>
                <a:cs typeface="Comic Sans MS"/>
              </a:rPr>
              <a:t>γ</a:t>
            </a:r>
            <a:r>
              <a:rPr sz="2700" spc="-10" dirty="0">
                <a:latin typeface="Comic Sans MS"/>
                <a:cs typeface="Comic Sans MS"/>
              </a:rPr>
              <a:t>ο</a:t>
            </a:r>
            <a:r>
              <a:rPr sz="2700" spc="5" dirty="0">
                <a:latin typeface="Comic Sans MS"/>
                <a:cs typeface="Comic Sans MS"/>
              </a:rPr>
              <a:t>ν</a:t>
            </a:r>
            <a:r>
              <a:rPr sz="2700" spc="-5" dirty="0">
                <a:latin typeface="Comic Sans MS"/>
                <a:cs typeface="Comic Sans MS"/>
              </a:rPr>
              <a:t>τα</a:t>
            </a:r>
            <a:r>
              <a:rPr sz="2700" dirty="0">
                <a:latin typeface="Comic Sans MS"/>
                <a:cs typeface="Comic Sans MS"/>
              </a:rPr>
              <a:t>	</a:t>
            </a:r>
            <a:r>
              <a:rPr sz="2700" spc="10" dirty="0">
                <a:latin typeface="Comic Sans MS"/>
                <a:cs typeface="Comic Sans MS"/>
              </a:rPr>
              <a:t>χ</a:t>
            </a:r>
            <a:r>
              <a:rPr sz="2700" spc="-10" dirty="0">
                <a:latin typeface="Comic Sans MS"/>
                <a:cs typeface="Comic Sans MS"/>
              </a:rPr>
              <a:t>ρ</a:t>
            </a:r>
            <a:r>
              <a:rPr sz="2700" dirty="0">
                <a:latin typeface="Comic Sans MS"/>
                <a:cs typeface="Comic Sans MS"/>
              </a:rPr>
              <a:t>ό</a:t>
            </a:r>
            <a:r>
              <a:rPr sz="2700" spc="5" dirty="0">
                <a:latin typeface="Comic Sans MS"/>
                <a:cs typeface="Comic Sans MS"/>
              </a:rPr>
              <a:t>ν</a:t>
            </a:r>
            <a:r>
              <a:rPr sz="2700" dirty="0">
                <a:latin typeface="Comic Sans MS"/>
                <a:cs typeface="Comic Sans MS"/>
              </a:rPr>
              <a:t>ο</a:t>
            </a:r>
            <a:r>
              <a:rPr sz="2700" spc="-5" dirty="0">
                <a:latin typeface="Comic Sans MS"/>
                <a:cs typeface="Comic Sans MS"/>
              </a:rPr>
              <a:t>,</a:t>
            </a:r>
            <a:r>
              <a:rPr sz="2700" dirty="0">
                <a:latin typeface="Comic Sans MS"/>
                <a:cs typeface="Comic Sans MS"/>
              </a:rPr>
              <a:t>	</a:t>
            </a:r>
            <a:r>
              <a:rPr sz="2700" spc="10" dirty="0">
                <a:latin typeface="Comic Sans MS"/>
                <a:cs typeface="Comic Sans MS"/>
              </a:rPr>
              <a:t>β</a:t>
            </a:r>
            <a:r>
              <a:rPr sz="2700" spc="-10" dirty="0">
                <a:latin typeface="Comic Sans MS"/>
                <a:cs typeface="Comic Sans MS"/>
              </a:rPr>
              <a:t>ο</a:t>
            </a:r>
            <a:r>
              <a:rPr sz="2700" dirty="0">
                <a:latin typeface="Comic Sans MS"/>
                <a:cs typeface="Comic Sans MS"/>
              </a:rPr>
              <a:t>η</a:t>
            </a:r>
            <a:r>
              <a:rPr sz="2700" spc="-5" dirty="0">
                <a:latin typeface="Comic Sans MS"/>
                <a:cs typeface="Comic Sans MS"/>
              </a:rPr>
              <a:t>θ</a:t>
            </a:r>
            <a:r>
              <a:rPr sz="2700" spc="10" dirty="0">
                <a:latin typeface="Comic Sans MS"/>
                <a:cs typeface="Comic Sans MS"/>
              </a:rPr>
              <a:t>ώ</a:t>
            </a:r>
            <a:r>
              <a:rPr sz="2700" spc="-10" dirty="0">
                <a:latin typeface="Comic Sans MS"/>
                <a:cs typeface="Comic Sans MS"/>
              </a:rPr>
              <a:t>ν</a:t>
            </a:r>
            <a:r>
              <a:rPr sz="2700" spc="-5" dirty="0">
                <a:latin typeface="Comic Sans MS"/>
                <a:cs typeface="Comic Sans MS"/>
              </a:rPr>
              <a:t>τας </a:t>
            </a:r>
            <a:r>
              <a:rPr sz="2700" spc="-10" dirty="0">
                <a:latin typeface="Comic Sans MS"/>
                <a:cs typeface="Comic Sans MS"/>
              </a:rPr>
              <a:t>σ</a:t>
            </a:r>
            <a:r>
              <a:rPr sz="2700" spc="-5" dirty="0">
                <a:latin typeface="Comic Sans MS"/>
                <a:cs typeface="Comic Sans MS"/>
              </a:rPr>
              <a:t>ύ</a:t>
            </a:r>
            <a:r>
              <a:rPr sz="2700" spc="-10" dirty="0">
                <a:latin typeface="Comic Sans MS"/>
                <a:cs typeface="Comic Sans MS"/>
              </a:rPr>
              <a:t>γ</a:t>
            </a:r>
            <a:r>
              <a:rPr sz="2700" spc="5" dirty="0">
                <a:latin typeface="Comic Sans MS"/>
                <a:cs typeface="Comic Sans MS"/>
              </a:rPr>
              <a:t>κ</a:t>
            </a:r>
            <a:r>
              <a:rPr sz="2700" dirty="0">
                <a:latin typeface="Comic Sans MS"/>
                <a:cs typeface="Comic Sans MS"/>
              </a:rPr>
              <a:t>ρ</a:t>
            </a:r>
            <a:r>
              <a:rPr sz="2700" spc="10" dirty="0">
                <a:latin typeface="Comic Sans MS"/>
                <a:cs typeface="Comic Sans MS"/>
              </a:rPr>
              <a:t>ι</a:t>
            </a:r>
            <a:r>
              <a:rPr sz="2700" spc="-10" dirty="0">
                <a:latin typeface="Comic Sans MS"/>
                <a:cs typeface="Comic Sans MS"/>
              </a:rPr>
              <a:t>σ</a:t>
            </a:r>
            <a:r>
              <a:rPr sz="2700" dirty="0">
                <a:latin typeface="Comic Sans MS"/>
                <a:cs typeface="Comic Sans MS"/>
              </a:rPr>
              <a:t>η		</a:t>
            </a:r>
            <a:r>
              <a:rPr sz="2700" spc="5" dirty="0">
                <a:latin typeface="Comic Sans MS"/>
                <a:cs typeface="Comic Sans MS"/>
              </a:rPr>
              <a:t>κ</a:t>
            </a:r>
            <a:r>
              <a:rPr sz="2700" spc="-5" dirty="0">
                <a:latin typeface="Comic Sans MS"/>
                <a:cs typeface="Comic Sans MS"/>
              </a:rPr>
              <a:t>ατα</a:t>
            </a:r>
            <a:r>
              <a:rPr sz="2700" spc="-10" dirty="0">
                <a:latin typeface="Comic Sans MS"/>
                <a:cs typeface="Comic Sans MS"/>
              </a:rPr>
              <a:t>σ</a:t>
            </a:r>
            <a:r>
              <a:rPr sz="2700" spc="10" dirty="0">
                <a:latin typeface="Comic Sans MS"/>
                <a:cs typeface="Comic Sans MS"/>
              </a:rPr>
              <a:t>τ</a:t>
            </a:r>
            <a:r>
              <a:rPr sz="2700" spc="-5" dirty="0">
                <a:latin typeface="Comic Sans MS"/>
                <a:cs typeface="Comic Sans MS"/>
              </a:rPr>
              <a:t>ά</a:t>
            </a:r>
            <a:r>
              <a:rPr sz="2700" spc="-10" dirty="0">
                <a:latin typeface="Comic Sans MS"/>
                <a:cs typeface="Comic Sans MS"/>
              </a:rPr>
              <a:t>σ</a:t>
            </a:r>
            <a:r>
              <a:rPr sz="2700" dirty="0">
                <a:latin typeface="Comic Sans MS"/>
                <a:cs typeface="Comic Sans MS"/>
              </a:rPr>
              <a:t>ε</a:t>
            </a:r>
            <a:r>
              <a:rPr sz="2700" spc="-5" dirty="0">
                <a:latin typeface="Comic Sans MS"/>
                <a:cs typeface="Comic Sans MS"/>
              </a:rPr>
              <a:t>ω</a:t>
            </a:r>
            <a:r>
              <a:rPr sz="2700" dirty="0">
                <a:latin typeface="Comic Sans MS"/>
                <a:cs typeface="Comic Sans MS"/>
              </a:rPr>
              <a:t>ν	</a:t>
            </a:r>
            <a:r>
              <a:rPr sz="2700" spc="10" dirty="0">
                <a:latin typeface="Comic Sans MS"/>
                <a:cs typeface="Comic Sans MS"/>
              </a:rPr>
              <a:t>ι</a:t>
            </a:r>
            <a:r>
              <a:rPr sz="2700" spc="-10" dirty="0">
                <a:latin typeface="Comic Sans MS"/>
                <a:cs typeface="Comic Sans MS"/>
              </a:rPr>
              <a:t>σ</a:t>
            </a:r>
            <a:r>
              <a:rPr sz="2700" dirty="0">
                <a:latin typeface="Comic Sans MS"/>
                <a:cs typeface="Comic Sans MS"/>
              </a:rPr>
              <a:t>ορρ</a:t>
            </a:r>
            <a:r>
              <a:rPr sz="2700" spc="-10" dirty="0">
                <a:latin typeface="Comic Sans MS"/>
                <a:cs typeface="Comic Sans MS"/>
              </a:rPr>
              <a:t>ο</a:t>
            </a:r>
            <a:r>
              <a:rPr sz="2700" dirty="0">
                <a:latin typeface="Comic Sans MS"/>
                <a:cs typeface="Comic Sans MS"/>
              </a:rPr>
              <a:t>π</a:t>
            </a:r>
            <a:r>
              <a:rPr sz="2700" spc="-5" dirty="0">
                <a:latin typeface="Comic Sans MS"/>
                <a:cs typeface="Comic Sans MS"/>
              </a:rPr>
              <a:t>ί</a:t>
            </a:r>
            <a:r>
              <a:rPr sz="2700" spc="0" dirty="0">
                <a:latin typeface="Comic Sans MS"/>
                <a:cs typeface="Comic Sans MS"/>
              </a:rPr>
              <a:t>α</a:t>
            </a:r>
            <a:r>
              <a:rPr sz="2700" spc="-5" dirty="0">
                <a:latin typeface="Comic Sans MS"/>
                <a:cs typeface="Comic Sans MS"/>
              </a:rPr>
              <a:t>ς</a:t>
            </a:r>
            <a:r>
              <a:rPr sz="2700" dirty="0">
                <a:latin typeface="Comic Sans MS"/>
                <a:cs typeface="Comic Sans MS"/>
              </a:rPr>
              <a:t>	</a:t>
            </a:r>
            <a:r>
              <a:rPr sz="2700" spc="-10" dirty="0">
                <a:latin typeface="Comic Sans MS"/>
                <a:cs typeface="Comic Sans MS"/>
              </a:rPr>
              <a:t>σ</a:t>
            </a:r>
            <a:r>
              <a:rPr sz="2700" spc="-5" dirty="0">
                <a:latin typeface="Comic Sans MS"/>
                <a:cs typeface="Comic Sans MS"/>
              </a:rPr>
              <a:t>ε</a:t>
            </a:r>
            <a:endParaRPr sz="2700" dirty="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23193" y="2449066"/>
            <a:ext cx="1248410" cy="838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93444" algn="l"/>
              </a:tabLst>
            </a:pPr>
            <a:r>
              <a:rPr sz="2700" dirty="0">
                <a:latin typeface="Comic Sans MS"/>
                <a:cs typeface="Comic Sans MS"/>
              </a:rPr>
              <a:t>έ</a:t>
            </a:r>
            <a:r>
              <a:rPr sz="2700" spc="-5" dirty="0">
                <a:latin typeface="Comic Sans MS"/>
                <a:cs typeface="Comic Sans MS"/>
              </a:rPr>
              <a:t>τ</a:t>
            </a:r>
            <a:r>
              <a:rPr sz="2700" dirty="0">
                <a:latin typeface="Comic Sans MS"/>
                <a:cs typeface="Comic Sans MS"/>
              </a:rPr>
              <a:t>σι	</a:t>
            </a:r>
            <a:r>
              <a:rPr sz="2700" spc="-5" dirty="0">
                <a:latin typeface="Comic Sans MS"/>
                <a:cs typeface="Comic Sans MS"/>
              </a:rPr>
              <a:t>τ</a:t>
            </a:r>
            <a:r>
              <a:rPr sz="2700" dirty="0">
                <a:latin typeface="Comic Sans MS"/>
                <a:cs typeface="Comic Sans MS"/>
              </a:rPr>
              <a:t>η</a:t>
            </a:r>
          </a:p>
          <a:p>
            <a:pPr marL="144145">
              <a:lnSpc>
                <a:spcPct val="100000"/>
              </a:lnSpc>
              <a:tabLst>
                <a:tab pos="1056005" algn="l"/>
              </a:tabLst>
            </a:pPr>
            <a:r>
              <a:rPr sz="2700" dirty="0">
                <a:latin typeface="Comic Sans MS"/>
                <a:cs typeface="Comic Sans MS"/>
              </a:rPr>
              <a:t>δ</a:t>
            </a:r>
            <a:r>
              <a:rPr sz="2700" spc="-5" dirty="0">
                <a:latin typeface="Comic Sans MS"/>
                <a:cs typeface="Comic Sans MS"/>
              </a:rPr>
              <a:t>ύο</a:t>
            </a:r>
            <a:r>
              <a:rPr sz="2700" dirty="0">
                <a:latin typeface="Comic Sans MS"/>
                <a:cs typeface="Comic Sans MS"/>
              </a:rPr>
              <a:t>	ή</a:t>
            </a:r>
          </a:p>
        </p:txBody>
      </p:sp>
      <p:sp>
        <p:nvSpPr>
          <p:cNvPr id="11" name="object 11"/>
          <p:cNvSpPr/>
          <p:nvPr/>
        </p:nvSpPr>
        <p:spPr>
          <a:xfrm>
            <a:off x="774067" y="3777995"/>
            <a:ext cx="9143987" cy="3427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380108" y="3272026"/>
            <a:ext cx="7992109" cy="1254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ts val="3240"/>
              </a:lnSpc>
              <a:spcBef>
                <a:spcPts val="105"/>
              </a:spcBef>
            </a:pPr>
            <a:r>
              <a:rPr sz="2700" spc="-10" dirty="0">
                <a:latin typeface="Comic Sans MS"/>
                <a:cs typeface="Comic Sans MS"/>
              </a:rPr>
              <a:t>π</a:t>
            </a:r>
            <a:r>
              <a:rPr sz="2700" dirty="0">
                <a:latin typeface="Comic Sans MS"/>
                <a:cs typeface="Comic Sans MS"/>
              </a:rPr>
              <a:t>ε</a:t>
            </a:r>
            <a:r>
              <a:rPr sz="2700" spc="-10" dirty="0">
                <a:latin typeface="Comic Sans MS"/>
                <a:cs typeface="Comic Sans MS"/>
              </a:rPr>
              <a:t>ρ</a:t>
            </a:r>
            <a:r>
              <a:rPr sz="2700" spc="10" dirty="0">
                <a:latin typeface="Comic Sans MS"/>
                <a:cs typeface="Comic Sans MS"/>
              </a:rPr>
              <a:t>ι</a:t>
            </a:r>
            <a:r>
              <a:rPr sz="2700" dirty="0">
                <a:latin typeface="Comic Sans MS"/>
                <a:cs typeface="Comic Sans MS"/>
              </a:rPr>
              <a:t>σσ</a:t>
            </a:r>
            <a:r>
              <a:rPr sz="2700" spc="-10" dirty="0">
                <a:latin typeface="Comic Sans MS"/>
                <a:cs typeface="Comic Sans MS"/>
              </a:rPr>
              <a:t>ό</a:t>
            </a:r>
            <a:r>
              <a:rPr sz="2700" spc="-5" dirty="0">
                <a:latin typeface="Comic Sans MS"/>
                <a:cs typeface="Comic Sans MS"/>
              </a:rPr>
              <a:t>τ</a:t>
            </a:r>
            <a:r>
              <a:rPr sz="2700" dirty="0">
                <a:latin typeface="Comic Sans MS"/>
                <a:cs typeface="Comic Sans MS"/>
              </a:rPr>
              <a:t>ε</a:t>
            </a:r>
            <a:r>
              <a:rPr sz="2700" spc="-10" dirty="0">
                <a:latin typeface="Comic Sans MS"/>
                <a:cs typeface="Comic Sans MS"/>
              </a:rPr>
              <a:t>ρ</a:t>
            </a:r>
            <a:r>
              <a:rPr sz="2700" spc="-5" dirty="0">
                <a:latin typeface="Comic Sans MS"/>
                <a:cs typeface="Comic Sans MS"/>
              </a:rPr>
              <a:t>α</a:t>
            </a:r>
            <a:r>
              <a:rPr sz="2700" dirty="0">
                <a:latin typeface="Comic Sans MS"/>
                <a:cs typeface="Comic Sans MS"/>
              </a:rPr>
              <a:t>  </a:t>
            </a:r>
            <a:r>
              <a:rPr sz="2700" spc="350" dirty="0">
                <a:latin typeface="Comic Sans MS"/>
                <a:cs typeface="Comic Sans MS"/>
              </a:rPr>
              <a:t> </a:t>
            </a:r>
            <a:r>
              <a:rPr sz="2700" spc="-10" dirty="0">
                <a:latin typeface="Comic Sans MS"/>
                <a:cs typeface="Comic Sans MS"/>
              </a:rPr>
              <a:t>σ</a:t>
            </a:r>
            <a:r>
              <a:rPr sz="2700" spc="-5" dirty="0">
                <a:latin typeface="Comic Sans MS"/>
                <a:cs typeface="Comic Sans MS"/>
              </a:rPr>
              <a:t>ύ</a:t>
            </a:r>
            <a:r>
              <a:rPr sz="2700" spc="5" dirty="0">
                <a:latin typeface="Comic Sans MS"/>
                <a:cs typeface="Comic Sans MS"/>
              </a:rPr>
              <a:t>ν</a:t>
            </a:r>
            <a:r>
              <a:rPr sz="2700" dirty="0">
                <a:latin typeface="Comic Sans MS"/>
                <a:cs typeface="Comic Sans MS"/>
              </a:rPr>
              <a:t>ο</a:t>
            </a:r>
            <a:r>
              <a:rPr sz="2700" spc="-10" dirty="0">
                <a:latin typeface="Comic Sans MS"/>
                <a:cs typeface="Comic Sans MS"/>
              </a:rPr>
              <a:t>λ</a:t>
            </a:r>
            <a:r>
              <a:rPr sz="2700" spc="-5" dirty="0">
                <a:latin typeface="Comic Sans MS"/>
                <a:cs typeface="Comic Sans MS"/>
              </a:rPr>
              <a:t>α</a:t>
            </a:r>
            <a:r>
              <a:rPr sz="2700" dirty="0">
                <a:latin typeface="Comic Sans MS"/>
                <a:cs typeface="Comic Sans MS"/>
              </a:rPr>
              <a:t>  </a:t>
            </a:r>
            <a:r>
              <a:rPr sz="2700" spc="350" dirty="0">
                <a:latin typeface="Comic Sans MS"/>
                <a:cs typeface="Comic Sans MS"/>
              </a:rPr>
              <a:t> </a:t>
            </a:r>
            <a:r>
              <a:rPr sz="2700" spc="-10" dirty="0">
                <a:latin typeface="Comic Sans MS"/>
                <a:cs typeface="Comic Sans MS"/>
              </a:rPr>
              <a:t>ο</a:t>
            </a:r>
            <a:r>
              <a:rPr sz="2700" spc="-5" dirty="0">
                <a:latin typeface="Comic Sans MS"/>
                <a:cs typeface="Comic Sans MS"/>
              </a:rPr>
              <a:t>ι</a:t>
            </a:r>
            <a:r>
              <a:rPr sz="2700" spc="15" dirty="0">
                <a:latin typeface="Comic Sans MS"/>
                <a:cs typeface="Comic Sans MS"/>
              </a:rPr>
              <a:t>κ</a:t>
            </a:r>
            <a:r>
              <a:rPr sz="2700" spc="-10" dirty="0">
                <a:latin typeface="Comic Sans MS"/>
                <a:cs typeface="Comic Sans MS"/>
              </a:rPr>
              <a:t>ο</a:t>
            </a:r>
            <a:r>
              <a:rPr sz="2700" spc="5" dirty="0">
                <a:latin typeface="Comic Sans MS"/>
                <a:cs typeface="Comic Sans MS"/>
              </a:rPr>
              <a:t>ν</a:t>
            </a:r>
            <a:r>
              <a:rPr sz="2700" spc="-10" dirty="0">
                <a:latin typeface="Comic Sans MS"/>
                <a:cs typeface="Comic Sans MS"/>
              </a:rPr>
              <a:t>ο</a:t>
            </a:r>
            <a:r>
              <a:rPr sz="2700" spc="-5" dirty="0">
                <a:latin typeface="Comic Sans MS"/>
                <a:cs typeface="Comic Sans MS"/>
              </a:rPr>
              <a:t>µι</a:t>
            </a:r>
            <a:r>
              <a:rPr sz="2700" spc="5" dirty="0">
                <a:latin typeface="Comic Sans MS"/>
                <a:cs typeface="Comic Sans MS"/>
              </a:rPr>
              <a:t>κ</a:t>
            </a:r>
            <a:r>
              <a:rPr sz="2700" spc="-5" dirty="0">
                <a:latin typeface="Comic Sans MS"/>
                <a:cs typeface="Comic Sans MS"/>
              </a:rPr>
              <a:t>ώ</a:t>
            </a:r>
            <a:r>
              <a:rPr sz="2700" dirty="0">
                <a:latin typeface="Comic Sans MS"/>
                <a:cs typeface="Comic Sans MS"/>
              </a:rPr>
              <a:t>ν  </a:t>
            </a:r>
            <a:r>
              <a:rPr sz="2700" spc="355" dirty="0">
                <a:latin typeface="Comic Sans MS"/>
                <a:cs typeface="Comic Sans MS"/>
              </a:rPr>
              <a:t> </a:t>
            </a:r>
            <a:r>
              <a:rPr sz="2700" spc="-10" dirty="0">
                <a:latin typeface="Comic Sans MS"/>
                <a:cs typeface="Comic Sans MS"/>
              </a:rPr>
              <a:t>π</a:t>
            </a:r>
            <a:r>
              <a:rPr sz="2700" dirty="0">
                <a:latin typeface="Comic Sans MS"/>
                <a:cs typeface="Comic Sans MS"/>
              </a:rPr>
              <a:t>ε</a:t>
            </a:r>
            <a:r>
              <a:rPr sz="2700" spc="-10" dirty="0">
                <a:latin typeface="Comic Sans MS"/>
                <a:cs typeface="Comic Sans MS"/>
              </a:rPr>
              <a:t>ρ</a:t>
            </a:r>
            <a:r>
              <a:rPr sz="2700" spc="10" dirty="0">
                <a:latin typeface="Comic Sans MS"/>
                <a:cs typeface="Comic Sans MS"/>
              </a:rPr>
              <a:t>ι</a:t>
            </a:r>
            <a:r>
              <a:rPr sz="2700" spc="-10" dirty="0">
                <a:latin typeface="Comic Sans MS"/>
                <a:cs typeface="Comic Sans MS"/>
              </a:rPr>
              <a:t>π</a:t>
            </a:r>
            <a:r>
              <a:rPr sz="2700" spc="-5" dirty="0">
                <a:latin typeface="Comic Sans MS"/>
                <a:cs typeface="Comic Sans MS"/>
              </a:rPr>
              <a:t>τ</a:t>
            </a:r>
            <a:r>
              <a:rPr sz="2700" spc="10" dirty="0">
                <a:latin typeface="Comic Sans MS"/>
                <a:cs typeface="Comic Sans MS"/>
              </a:rPr>
              <a:t>ώ</a:t>
            </a:r>
            <a:r>
              <a:rPr sz="2700" dirty="0">
                <a:latin typeface="Comic Sans MS"/>
                <a:cs typeface="Comic Sans MS"/>
              </a:rPr>
              <a:t>σε</a:t>
            </a:r>
            <a:r>
              <a:rPr sz="2700" spc="-5" dirty="0">
                <a:latin typeface="Comic Sans MS"/>
                <a:cs typeface="Comic Sans MS"/>
              </a:rPr>
              <a:t>ω</a:t>
            </a:r>
            <a:r>
              <a:rPr sz="2700" dirty="0">
                <a:latin typeface="Comic Sans MS"/>
                <a:cs typeface="Comic Sans MS"/>
              </a:rPr>
              <a:t>ν </a:t>
            </a:r>
            <a:r>
              <a:rPr sz="2850" spc="-65" dirty="0">
                <a:latin typeface="Comic Sans MS"/>
                <a:cs typeface="Comic Sans MS"/>
              </a:rPr>
              <a:t>(</a:t>
            </a:r>
            <a:r>
              <a:rPr sz="2850" spc="-95" dirty="0">
                <a:latin typeface="Comic Sans MS"/>
                <a:cs typeface="Comic Sans MS"/>
              </a:rPr>
              <a:t>π</a:t>
            </a:r>
            <a:r>
              <a:rPr sz="2850" spc="-175" dirty="0">
                <a:latin typeface="Comic Sans MS"/>
                <a:cs typeface="Comic Sans MS"/>
              </a:rPr>
              <a:t> </a:t>
            </a:r>
            <a:r>
              <a:rPr sz="2850" spc="-90" dirty="0">
                <a:latin typeface="Comic Sans MS"/>
                <a:cs typeface="Comic Sans MS"/>
              </a:rPr>
              <a:t>χ</a:t>
            </a:r>
            <a:r>
              <a:rPr sz="2850" dirty="0">
                <a:latin typeface="Comic Sans MS"/>
                <a:cs typeface="Comic Sans MS"/>
              </a:rPr>
              <a:t>  </a:t>
            </a:r>
            <a:r>
              <a:rPr sz="2850" spc="-215" dirty="0">
                <a:latin typeface="Comic Sans MS"/>
                <a:cs typeface="Comic Sans MS"/>
              </a:rPr>
              <a:t> </a:t>
            </a:r>
            <a:r>
              <a:rPr sz="2850" spc="-80" dirty="0">
                <a:latin typeface="Comic Sans MS"/>
                <a:cs typeface="Comic Sans MS"/>
              </a:rPr>
              <a:t>τ</a:t>
            </a:r>
            <a:r>
              <a:rPr sz="2850" spc="-50" dirty="0">
                <a:latin typeface="Comic Sans MS"/>
                <a:cs typeface="Comic Sans MS"/>
              </a:rPr>
              <a:t>ι</a:t>
            </a:r>
            <a:r>
              <a:rPr sz="2850" spc="-80" dirty="0">
                <a:latin typeface="Comic Sans MS"/>
                <a:cs typeface="Comic Sans MS"/>
              </a:rPr>
              <a:t>ς</a:t>
            </a:r>
            <a:r>
              <a:rPr sz="2850" dirty="0">
                <a:latin typeface="Comic Sans MS"/>
                <a:cs typeface="Comic Sans MS"/>
              </a:rPr>
              <a:t> </a:t>
            </a:r>
            <a:r>
              <a:rPr sz="2850" spc="-20" dirty="0">
                <a:latin typeface="Comic Sans MS"/>
                <a:cs typeface="Comic Sans MS"/>
              </a:rPr>
              <a:t> </a:t>
            </a:r>
            <a:r>
              <a:rPr sz="2850" spc="-85" dirty="0">
                <a:latin typeface="Comic Sans MS"/>
                <a:cs typeface="Comic Sans MS"/>
              </a:rPr>
              <a:t>συν</a:t>
            </a:r>
            <a:r>
              <a:rPr sz="2850" spc="-70" dirty="0">
                <a:latin typeface="Comic Sans MS"/>
                <a:cs typeface="Comic Sans MS"/>
              </a:rPr>
              <a:t>έ</a:t>
            </a:r>
            <a:r>
              <a:rPr sz="2850" spc="-100" dirty="0">
                <a:latin typeface="Comic Sans MS"/>
                <a:cs typeface="Comic Sans MS"/>
              </a:rPr>
              <a:t>π</a:t>
            </a:r>
            <a:r>
              <a:rPr sz="2850" spc="-70" dirty="0">
                <a:latin typeface="Comic Sans MS"/>
                <a:cs typeface="Comic Sans MS"/>
              </a:rPr>
              <a:t>ε</a:t>
            </a:r>
            <a:r>
              <a:rPr sz="2850" spc="-50" dirty="0">
                <a:latin typeface="Comic Sans MS"/>
                <a:cs typeface="Comic Sans MS"/>
              </a:rPr>
              <a:t>ι</a:t>
            </a:r>
            <a:r>
              <a:rPr sz="2850" spc="-70" dirty="0">
                <a:latin typeface="Comic Sans MS"/>
                <a:cs typeface="Comic Sans MS"/>
              </a:rPr>
              <a:t>ε</a:t>
            </a:r>
            <a:r>
              <a:rPr sz="2850" spc="-80" dirty="0">
                <a:latin typeface="Comic Sans MS"/>
                <a:cs typeface="Comic Sans MS"/>
              </a:rPr>
              <a:t>ς</a:t>
            </a:r>
            <a:r>
              <a:rPr sz="2850" dirty="0">
                <a:latin typeface="Comic Sans MS"/>
                <a:cs typeface="Comic Sans MS"/>
              </a:rPr>
              <a:t> </a:t>
            </a:r>
            <a:r>
              <a:rPr sz="2850" spc="-45" dirty="0">
                <a:latin typeface="Comic Sans MS"/>
                <a:cs typeface="Comic Sans MS"/>
              </a:rPr>
              <a:t> </a:t>
            </a:r>
            <a:r>
              <a:rPr sz="2850" spc="-85" dirty="0">
                <a:latin typeface="Comic Sans MS"/>
                <a:cs typeface="Comic Sans MS"/>
              </a:rPr>
              <a:t>µ</a:t>
            </a:r>
            <a:r>
              <a:rPr sz="2850" spc="-70" dirty="0">
                <a:latin typeface="Comic Sans MS"/>
                <a:cs typeface="Comic Sans MS"/>
              </a:rPr>
              <a:t>ε</a:t>
            </a:r>
            <a:r>
              <a:rPr sz="2850" spc="-80" dirty="0">
                <a:latin typeface="Comic Sans MS"/>
                <a:cs typeface="Comic Sans MS"/>
              </a:rPr>
              <a:t>τ</a:t>
            </a:r>
            <a:r>
              <a:rPr sz="2850" spc="-85" dirty="0">
                <a:latin typeface="Comic Sans MS"/>
                <a:cs typeface="Comic Sans MS"/>
              </a:rPr>
              <a:t>α</a:t>
            </a:r>
            <a:r>
              <a:rPr sz="2850" spc="-95" dirty="0">
                <a:latin typeface="Comic Sans MS"/>
                <a:cs typeface="Comic Sans MS"/>
              </a:rPr>
              <a:t>β</a:t>
            </a:r>
            <a:r>
              <a:rPr sz="2850" spc="-75" dirty="0">
                <a:latin typeface="Comic Sans MS"/>
                <a:cs typeface="Comic Sans MS"/>
              </a:rPr>
              <a:t>ο</a:t>
            </a:r>
            <a:r>
              <a:rPr sz="2850" spc="-85" dirty="0">
                <a:latin typeface="Comic Sans MS"/>
                <a:cs typeface="Comic Sans MS"/>
              </a:rPr>
              <a:t>λ</a:t>
            </a:r>
            <a:r>
              <a:rPr sz="2850" spc="-80" dirty="0">
                <a:latin typeface="Comic Sans MS"/>
                <a:cs typeface="Comic Sans MS"/>
              </a:rPr>
              <a:t>ής</a:t>
            </a:r>
            <a:r>
              <a:rPr sz="2850" dirty="0">
                <a:latin typeface="Comic Sans MS"/>
                <a:cs typeface="Comic Sans MS"/>
              </a:rPr>
              <a:t> </a:t>
            </a:r>
            <a:r>
              <a:rPr sz="2850" spc="-45" dirty="0">
                <a:latin typeface="Comic Sans MS"/>
                <a:cs typeface="Comic Sans MS"/>
              </a:rPr>
              <a:t> </a:t>
            </a:r>
            <a:r>
              <a:rPr sz="2850" spc="-65" dirty="0">
                <a:latin typeface="Comic Sans MS"/>
                <a:cs typeface="Comic Sans MS"/>
              </a:rPr>
              <a:t>τ</a:t>
            </a:r>
            <a:r>
              <a:rPr sz="2850" spc="-85" dirty="0">
                <a:latin typeface="Comic Sans MS"/>
                <a:cs typeface="Comic Sans MS"/>
              </a:rPr>
              <a:t>ο</a:t>
            </a:r>
            <a:r>
              <a:rPr sz="2850" spc="-80" dirty="0">
                <a:latin typeface="Comic Sans MS"/>
                <a:cs typeface="Comic Sans MS"/>
              </a:rPr>
              <a:t>υ</a:t>
            </a:r>
            <a:r>
              <a:rPr sz="2850" dirty="0">
                <a:latin typeface="Comic Sans MS"/>
                <a:cs typeface="Comic Sans MS"/>
              </a:rPr>
              <a:t> </a:t>
            </a:r>
            <a:r>
              <a:rPr sz="2850" spc="-40" dirty="0">
                <a:latin typeface="Comic Sans MS"/>
                <a:cs typeface="Comic Sans MS"/>
              </a:rPr>
              <a:t> </a:t>
            </a:r>
            <a:r>
              <a:rPr sz="2850" spc="-100" dirty="0">
                <a:latin typeface="Comic Sans MS"/>
                <a:cs typeface="Comic Sans MS"/>
              </a:rPr>
              <a:t>π</a:t>
            </a:r>
            <a:r>
              <a:rPr sz="2850" spc="-85" dirty="0">
                <a:latin typeface="Comic Sans MS"/>
                <a:cs typeface="Comic Sans MS"/>
              </a:rPr>
              <a:t>λ</a:t>
            </a:r>
            <a:r>
              <a:rPr sz="2850" spc="-80" dirty="0">
                <a:latin typeface="Comic Sans MS"/>
                <a:cs typeface="Comic Sans MS"/>
              </a:rPr>
              <a:t>η</a:t>
            </a:r>
            <a:r>
              <a:rPr sz="2850" spc="-100" dirty="0">
                <a:latin typeface="Comic Sans MS"/>
                <a:cs typeface="Comic Sans MS"/>
              </a:rPr>
              <a:t>θ</a:t>
            </a:r>
            <a:r>
              <a:rPr sz="2850" spc="-105" dirty="0">
                <a:latin typeface="Comic Sans MS"/>
                <a:cs typeface="Comic Sans MS"/>
              </a:rPr>
              <a:t>ω</a:t>
            </a:r>
            <a:r>
              <a:rPr sz="2850" spc="-85" dirty="0">
                <a:latin typeface="Comic Sans MS"/>
                <a:cs typeface="Comic Sans MS"/>
              </a:rPr>
              <a:t>ρ</a:t>
            </a:r>
            <a:r>
              <a:rPr sz="2850" spc="-35" dirty="0">
                <a:latin typeface="Comic Sans MS"/>
                <a:cs typeface="Comic Sans MS"/>
              </a:rPr>
              <a:t>ι</a:t>
            </a:r>
            <a:r>
              <a:rPr sz="2850" spc="-75" dirty="0">
                <a:latin typeface="Comic Sans MS"/>
                <a:cs typeface="Comic Sans MS"/>
              </a:rPr>
              <a:t>σ</a:t>
            </a:r>
            <a:r>
              <a:rPr sz="2850" spc="-85" dirty="0">
                <a:latin typeface="Comic Sans MS"/>
                <a:cs typeface="Comic Sans MS"/>
              </a:rPr>
              <a:t>µού</a:t>
            </a:r>
            <a:r>
              <a:rPr sz="2850" spc="-45" dirty="0">
                <a:latin typeface="Comic Sans MS"/>
                <a:cs typeface="Comic Sans MS"/>
              </a:rPr>
              <a:t>,</a:t>
            </a:r>
            <a:r>
              <a:rPr sz="2850" spc="-50" dirty="0">
                <a:latin typeface="Comic Sans MS"/>
                <a:cs typeface="Comic Sans MS"/>
              </a:rPr>
              <a:t> </a:t>
            </a:r>
            <a:r>
              <a:rPr sz="2850" spc="-80" dirty="0">
                <a:latin typeface="Comic Sans MS"/>
                <a:cs typeface="Comic Sans MS"/>
              </a:rPr>
              <a:t>της</a:t>
            </a:r>
            <a:r>
              <a:rPr sz="2850" spc="-55" dirty="0">
                <a:latin typeface="Comic Sans MS"/>
                <a:cs typeface="Comic Sans MS"/>
              </a:rPr>
              <a:t> </a:t>
            </a:r>
            <a:r>
              <a:rPr sz="2850" spc="-85" dirty="0">
                <a:latin typeface="Comic Sans MS"/>
                <a:cs typeface="Comic Sans MS"/>
              </a:rPr>
              <a:t>αν</a:t>
            </a:r>
            <a:r>
              <a:rPr sz="2850" spc="-70" dirty="0">
                <a:latin typeface="Comic Sans MS"/>
                <a:cs typeface="Comic Sans MS"/>
              </a:rPr>
              <a:t>ε</a:t>
            </a:r>
            <a:r>
              <a:rPr sz="2850" spc="-85" dirty="0">
                <a:latin typeface="Comic Sans MS"/>
                <a:cs typeface="Comic Sans MS"/>
              </a:rPr>
              <a:t>ργ</a:t>
            </a:r>
            <a:r>
              <a:rPr sz="2850" spc="-50" dirty="0">
                <a:latin typeface="Comic Sans MS"/>
                <a:cs typeface="Comic Sans MS"/>
              </a:rPr>
              <a:t>ί</a:t>
            </a:r>
            <a:r>
              <a:rPr sz="2850" spc="-80" dirty="0">
                <a:latin typeface="Comic Sans MS"/>
                <a:cs typeface="Comic Sans MS"/>
              </a:rPr>
              <a:t>ας</a:t>
            </a:r>
            <a:r>
              <a:rPr sz="2850" spc="-20" dirty="0">
                <a:latin typeface="Comic Sans MS"/>
                <a:cs typeface="Comic Sans MS"/>
              </a:rPr>
              <a:t> </a:t>
            </a:r>
            <a:r>
              <a:rPr sz="2850" spc="-80" dirty="0">
                <a:latin typeface="Comic Sans MS"/>
                <a:cs typeface="Comic Sans MS"/>
              </a:rPr>
              <a:t>κ</a:t>
            </a:r>
            <a:r>
              <a:rPr sz="2850" spc="-45" dirty="0">
                <a:latin typeface="Comic Sans MS"/>
                <a:cs typeface="Comic Sans MS"/>
              </a:rPr>
              <a:t>.</a:t>
            </a:r>
            <a:r>
              <a:rPr sz="2850" spc="-85" dirty="0">
                <a:latin typeface="Comic Sans MS"/>
                <a:cs typeface="Comic Sans MS"/>
              </a:rPr>
              <a:t>λ</a:t>
            </a:r>
            <a:r>
              <a:rPr sz="2850" spc="-100" dirty="0">
                <a:latin typeface="Comic Sans MS"/>
                <a:cs typeface="Comic Sans MS"/>
              </a:rPr>
              <a:t>π</a:t>
            </a:r>
            <a:r>
              <a:rPr sz="2850" spc="-45" dirty="0">
                <a:latin typeface="Comic Sans MS"/>
                <a:cs typeface="Comic Sans MS"/>
              </a:rPr>
              <a:t>.</a:t>
            </a:r>
            <a:r>
              <a:rPr sz="2850" spc="-55" dirty="0">
                <a:latin typeface="Comic Sans MS"/>
                <a:cs typeface="Comic Sans MS"/>
              </a:rPr>
              <a:t>)</a:t>
            </a:r>
            <a:endParaRPr sz="2850" dirty="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80108" y="6215631"/>
            <a:ext cx="6365875" cy="45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spc="-100" dirty="0">
                <a:latin typeface="Comic Sans MS"/>
                <a:cs typeface="Comic Sans MS"/>
              </a:rPr>
              <a:t>π</a:t>
            </a:r>
            <a:r>
              <a:rPr sz="2850" spc="-85" dirty="0">
                <a:latin typeface="Comic Sans MS"/>
                <a:cs typeface="Comic Sans MS"/>
              </a:rPr>
              <a:t>ρογραµµα</a:t>
            </a:r>
            <a:r>
              <a:rPr sz="2850" spc="-80" dirty="0">
                <a:latin typeface="Comic Sans MS"/>
                <a:cs typeface="Comic Sans MS"/>
              </a:rPr>
              <a:t>τ</a:t>
            </a:r>
            <a:r>
              <a:rPr sz="2850" spc="-50" dirty="0">
                <a:latin typeface="Comic Sans MS"/>
                <a:cs typeface="Comic Sans MS"/>
              </a:rPr>
              <a:t>ι</a:t>
            </a:r>
            <a:r>
              <a:rPr sz="2850" spc="-85" dirty="0">
                <a:latin typeface="Comic Sans MS"/>
                <a:cs typeface="Comic Sans MS"/>
              </a:rPr>
              <a:t>σµού</a:t>
            </a:r>
            <a:r>
              <a:rPr sz="2850" spc="-45" dirty="0">
                <a:latin typeface="Comic Sans MS"/>
                <a:cs typeface="Comic Sans MS"/>
              </a:rPr>
              <a:t>,</a:t>
            </a:r>
            <a:r>
              <a:rPr sz="2850" spc="-5" dirty="0">
                <a:latin typeface="Comic Sans MS"/>
                <a:cs typeface="Comic Sans MS"/>
              </a:rPr>
              <a:t> </a:t>
            </a:r>
            <a:r>
              <a:rPr sz="2850" spc="-100" dirty="0">
                <a:latin typeface="Comic Sans MS"/>
                <a:cs typeface="Comic Sans MS"/>
              </a:rPr>
              <a:t>θ</a:t>
            </a:r>
            <a:r>
              <a:rPr sz="2850" spc="-70" dirty="0">
                <a:latin typeface="Comic Sans MS"/>
                <a:cs typeface="Comic Sans MS"/>
              </a:rPr>
              <a:t>ε</a:t>
            </a:r>
            <a:r>
              <a:rPr sz="2850" spc="-120" dirty="0">
                <a:latin typeface="Comic Sans MS"/>
                <a:cs typeface="Comic Sans MS"/>
              </a:rPr>
              <a:t>ω</a:t>
            </a:r>
            <a:r>
              <a:rPr sz="2850" spc="-85" dirty="0">
                <a:latin typeface="Comic Sans MS"/>
                <a:cs typeface="Comic Sans MS"/>
              </a:rPr>
              <a:t>ρ</a:t>
            </a:r>
            <a:r>
              <a:rPr sz="2850" spc="-50" dirty="0">
                <a:latin typeface="Comic Sans MS"/>
                <a:cs typeface="Comic Sans MS"/>
              </a:rPr>
              <a:t>ί</a:t>
            </a:r>
            <a:r>
              <a:rPr sz="2850" spc="-85" dirty="0">
                <a:latin typeface="Comic Sans MS"/>
                <a:cs typeface="Comic Sans MS"/>
              </a:rPr>
              <a:t>α</a:t>
            </a:r>
            <a:r>
              <a:rPr sz="2850" spc="-25" dirty="0">
                <a:latin typeface="Comic Sans MS"/>
                <a:cs typeface="Comic Sans MS"/>
              </a:rPr>
              <a:t> </a:t>
            </a:r>
            <a:r>
              <a:rPr sz="2850" spc="-100" dirty="0">
                <a:latin typeface="Comic Sans MS"/>
                <a:cs typeface="Comic Sans MS"/>
              </a:rPr>
              <a:t>π</a:t>
            </a:r>
            <a:r>
              <a:rPr sz="2850" spc="-85" dirty="0">
                <a:latin typeface="Comic Sans MS"/>
                <a:cs typeface="Comic Sans MS"/>
              </a:rPr>
              <a:t>α</a:t>
            </a:r>
            <a:r>
              <a:rPr sz="2850" spc="-50" dirty="0">
                <a:latin typeface="Comic Sans MS"/>
                <a:cs typeface="Comic Sans MS"/>
              </a:rPr>
              <a:t>ι</a:t>
            </a:r>
            <a:r>
              <a:rPr sz="2850" spc="-85" dirty="0">
                <a:latin typeface="Comic Sans MS"/>
                <a:cs typeface="Comic Sans MS"/>
              </a:rPr>
              <a:t>γν</a:t>
            </a:r>
            <a:r>
              <a:rPr sz="2850" spc="-50" dirty="0">
                <a:latin typeface="Comic Sans MS"/>
                <a:cs typeface="Comic Sans MS"/>
              </a:rPr>
              <a:t>ί</a:t>
            </a:r>
            <a:r>
              <a:rPr sz="2850" spc="-120" dirty="0">
                <a:latin typeface="Comic Sans MS"/>
                <a:cs typeface="Comic Sans MS"/>
              </a:rPr>
              <a:t>ω</a:t>
            </a:r>
            <a:r>
              <a:rPr sz="2850" spc="-75" dirty="0">
                <a:latin typeface="Comic Sans MS"/>
                <a:cs typeface="Comic Sans MS"/>
              </a:rPr>
              <a:t>ν</a:t>
            </a:r>
            <a:r>
              <a:rPr sz="2850" spc="-20" dirty="0">
                <a:latin typeface="Comic Sans MS"/>
                <a:cs typeface="Comic Sans MS"/>
              </a:rPr>
              <a:t> </a:t>
            </a:r>
            <a:r>
              <a:rPr sz="2850" spc="-80" dirty="0">
                <a:latin typeface="Comic Sans MS"/>
                <a:cs typeface="Comic Sans MS"/>
              </a:rPr>
              <a:t>κ</a:t>
            </a:r>
            <a:r>
              <a:rPr sz="2850" spc="-45" dirty="0">
                <a:latin typeface="Comic Sans MS"/>
                <a:cs typeface="Comic Sans MS"/>
              </a:rPr>
              <a:t>.</a:t>
            </a:r>
            <a:r>
              <a:rPr sz="2850" spc="-85" dirty="0">
                <a:latin typeface="Comic Sans MS"/>
                <a:cs typeface="Comic Sans MS"/>
              </a:rPr>
              <a:t>λ</a:t>
            </a:r>
            <a:r>
              <a:rPr sz="2850" spc="-100" dirty="0">
                <a:latin typeface="Comic Sans MS"/>
                <a:cs typeface="Comic Sans MS"/>
              </a:rPr>
              <a:t>π</a:t>
            </a:r>
            <a:r>
              <a:rPr sz="2850" spc="-45" dirty="0">
                <a:latin typeface="Comic Sans MS"/>
                <a:cs typeface="Comic Sans MS"/>
              </a:rPr>
              <a:t>.</a:t>
            </a:r>
            <a:r>
              <a:rPr sz="2850" spc="-55" dirty="0">
                <a:latin typeface="Comic Sans MS"/>
                <a:cs typeface="Comic Sans MS"/>
              </a:rPr>
              <a:t>)</a:t>
            </a:r>
            <a:endParaRPr sz="2850" dirty="0">
              <a:latin typeface="Comic Sans MS"/>
              <a:cs typeface="Comic Sans MS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096259" y="4596989"/>
          <a:ext cx="8285602" cy="8610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18370"/>
                <a:gridCol w="2200423"/>
                <a:gridCol w="766809"/>
              </a:tblGrid>
              <a:tr h="440689">
                <a:tc>
                  <a:txBody>
                    <a:bodyPr/>
                    <a:lstStyle/>
                    <a:p>
                      <a:pPr marL="22225">
                        <a:lnSpc>
                          <a:spcPts val="3175"/>
                        </a:lnSpc>
                        <a:buFont typeface="Arial" pitchFamily="34" charset="0"/>
                        <a:buChar char="•"/>
                        <a:tabLst>
                          <a:tab pos="2071370" algn="l"/>
                          <a:tab pos="4164329" algn="l"/>
                        </a:tabLst>
                      </a:pPr>
                      <a:r>
                        <a:rPr lang="el-GR" sz="2700" b="1" baseline="0" dirty="0" smtClean="0">
                          <a:solidFill>
                            <a:schemeClr val="tx1"/>
                          </a:solidFill>
                          <a:latin typeface="Comic Sans MS"/>
                          <a:cs typeface="Microsoft Sans Serif"/>
                        </a:rPr>
                        <a:t> Δ</a:t>
                      </a:r>
                      <a:r>
                        <a:rPr sz="2700" b="1" spc="-5" dirty="0" smtClean="0">
                          <a:latin typeface="Comic Sans MS"/>
                          <a:cs typeface="Comic Sans MS"/>
                        </a:rPr>
                        <a:t>υ</a:t>
                      </a:r>
                      <a:r>
                        <a:rPr sz="2700" b="1" spc="-10" dirty="0" smtClean="0">
                          <a:latin typeface="Comic Sans MS"/>
                          <a:cs typeface="Comic Sans MS"/>
                        </a:rPr>
                        <a:t>ν</a:t>
                      </a:r>
                      <a:r>
                        <a:rPr sz="2700" b="1" dirty="0" smtClean="0">
                          <a:latin typeface="Comic Sans MS"/>
                          <a:cs typeface="Comic Sans MS"/>
                        </a:rPr>
                        <a:t>α</a:t>
                      </a:r>
                      <a:r>
                        <a:rPr sz="2700" b="1" spc="-5" dirty="0" smtClean="0">
                          <a:latin typeface="Comic Sans MS"/>
                          <a:cs typeface="Comic Sans MS"/>
                        </a:rPr>
                        <a:t>µι</a:t>
                      </a:r>
                      <a:r>
                        <a:rPr sz="2700" b="1" spc="5" dirty="0" smtClean="0">
                          <a:latin typeface="Comic Sans MS"/>
                          <a:cs typeface="Comic Sans MS"/>
                        </a:rPr>
                        <a:t>κ</a:t>
                      </a:r>
                      <a:r>
                        <a:rPr sz="2700" b="1" dirty="0" smtClean="0">
                          <a:latin typeface="Comic Sans MS"/>
                          <a:cs typeface="Comic Sans MS"/>
                        </a:rPr>
                        <a:t>ή</a:t>
                      </a:r>
                      <a:r>
                        <a:rPr sz="2700" b="1" dirty="0">
                          <a:latin typeface="Comic Sans MS"/>
                          <a:cs typeface="Comic Sans MS"/>
                        </a:rPr>
                        <a:t>	</a:t>
                      </a:r>
                      <a:r>
                        <a:rPr sz="2700" b="1" spc="5" dirty="0">
                          <a:latin typeface="Comic Sans MS"/>
                          <a:cs typeface="Comic Sans MS"/>
                        </a:rPr>
                        <a:t>ο</a:t>
                      </a:r>
                      <a:r>
                        <a:rPr sz="2700" b="1" spc="-5" dirty="0">
                          <a:latin typeface="Comic Sans MS"/>
                          <a:cs typeface="Comic Sans MS"/>
                        </a:rPr>
                        <a:t>ι</a:t>
                      </a:r>
                      <a:r>
                        <a:rPr sz="2700" b="1" spc="5" dirty="0">
                          <a:latin typeface="Comic Sans MS"/>
                          <a:cs typeface="Comic Sans MS"/>
                        </a:rPr>
                        <a:t>κο</a:t>
                      </a:r>
                      <a:r>
                        <a:rPr sz="2700" b="1" spc="-10" dirty="0">
                          <a:latin typeface="Comic Sans MS"/>
                          <a:cs typeface="Comic Sans MS"/>
                        </a:rPr>
                        <a:t>ν</a:t>
                      </a:r>
                      <a:r>
                        <a:rPr sz="2700" b="1" spc="-5" dirty="0">
                          <a:latin typeface="Comic Sans MS"/>
                          <a:cs typeface="Comic Sans MS"/>
                        </a:rPr>
                        <a:t>ο</a:t>
                      </a:r>
                      <a:r>
                        <a:rPr sz="2700" b="1" spc="10" dirty="0">
                          <a:latin typeface="Comic Sans MS"/>
                          <a:cs typeface="Comic Sans MS"/>
                        </a:rPr>
                        <a:t>µ</a:t>
                      </a:r>
                      <a:r>
                        <a:rPr sz="2700" b="1" spc="-5" dirty="0">
                          <a:latin typeface="Comic Sans MS"/>
                          <a:cs typeface="Comic Sans MS"/>
                        </a:rPr>
                        <a:t>ι</a:t>
                      </a:r>
                      <a:r>
                        <a:rPr sz="2700" b="1" spc="5" dirty="0">
                          <a:latin typeface="Comic Sans MS"/>
                          <a:cs typeface="Comic Sans MS"/>
                        </a:rPr>
                        <a:t>κ</a:t>
                      </a:r>
                      <a:r>
                        <a:rPr sz="2700" b="1" dirty="0">
                          <a:latin typeface="Comic Sans MS"/>
                          <a:cs typeface="Comic Sans MS"/>
                        </a:rPr>
                        <a:t>ή</a:t>
                      </a:r>
                      <a:r>
                        <a:rPr sz="2700" dirty="0">
                          <a:latin typeface="Comic Sans MS"/>
                          <a:cs typeface="Comic Sans MS"/>
                        </a:rPr>
                        <a:t>:	</a:t>
                      </a:r>
                      <a:r>
                        <a:rPr sz="2700" spc="5" dirty="0">
                          <a:latin typeface="Comic Sans MS"/>
                          <a:cs typeface="Comic Sans MS"/>
                        </a:rPr>
                        <a:t>ε</a:t>
                      </a:r>
                      <a:r>
                        <a:rPr sz="2700" spc="-5" dirty="0">
                          <a:latin typeface="Comic Sans MS"/>
                          <a:cs typeface="Comic Sans MS"/>
                        </a:rPr>
                        <a:t>ρ</a:t>
                      </a:r>
                      <a:r>
                        <a:rPr sz="2700" spc="5" dirty="0">
                          <a:latin typeface="Comic Sans MS"/>
                          <a:cs typeface="Comic Sans MS"/>
                        </a:rPr>
                        <a:t>ε</a:t>
                      </a:r>
                      <a:r>
                        <a:rPr sz="2700" spc="-5" dirty="0">
                          <a:latin typeface="Comic Sans MS"/>
                          <a:cs typeface="Comic Sans MS"/>
                        </a:rPr>
                        <a:t>υ</a:t>
                      </a:r>
                      <a:r>
                        <a:rPr sz="2700" spc="-10" dirty="0">
                          <a:latin typeface="Comic Sans MS"/>
                          <a:cs typeface="Comic Sans MS"/>
                        </a:rPr>
                        <a:t>ν</a:t>
                      </a:r>
                      <a:r>
                        <a:rPr sz="2700" dirty="0">
                          <a:latin typeface="Comic Sans MS"/>
                          <a:cs typeface="Comic Sans MS"/>
                        </a:rPr>
                        <a:t>ά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ts val="3175"/>
                        </a:lnSpc>
                        <a:tabLst>
                          <a:tab pos="949325" algn="l"/>
                        </a:tabLst>
                      </a:pPr>
                      <a:r>
                        <a:rPr sz="2700" spc="-5" dirty="0">
                          <a:latin typeface="Comic Sans MS"/>
                          <a:cs typeface="Comic Sans MS"/>
                        </a:rPr>
                        <a:t>τι</a:t>
                      </a:r>
                      <a:r>
                        <a:rPr sz="2700" dirty="0">
                          <a:latin typeface="Comic Sans MS"/>
                          <a:cs typeface="Comic Sans MS"/>
                        </a:rPr>
                        <a:t>ς	</a:t>
                      </a:r>
                      <a:r>
                        <a:rPr sz="2700" spc="-5" dirty="0">
                          <a:latin typeface="Comic Sans MS"/>
                          <a:cs typeface="Comic Sans MS"/>
                        </a:rPr>
                        <a:t>µ</a:t>
                      </a:r>
                      <a:r>
                        <a:rPr sz="2700" spc="5" dirty="0">
                          <a:latin typeface="Comic Sans MS"/>
                          <a:cs typeface="Comic Sans MS"/>
                        </a:rPr>
                        <a:t>ο</a:t>
                      </a:r>
                      <a:r>
                        <a:rPr sz="2700" spc="-5" dirty="0">
                          <a:latin typeface="Comic Sans MS"/>
                          <a:cs typeface="Comic Sans MS"/>
                        </a:rPr>
                        <a:t>ρ</a:t>
                      </a:r>
                      <a:r>
                        <a:rPr sz="2700" spc="-10" dirty="0">
                          <a:latin typeface="Comic Sans MS"/>
                          <a:cs typeface="Comic Sans MS"/>
                        </a:rPr>
                        <a:t>φ</a:t>
                      </a:r>
                      <a:r>
                        <a:rPr sz="2700" spc="5" dirty="0">
                          <a:latin typeface="Comic Sans MS"/>
                          <a:cs typeface="Comic Sans MS"/>
                        </a:rPr>
                        <a:t>έ</a:t>
                      </a:r>
                      <a:r>
                        <a:rPr sz="2700" dirty="0">
                          <a:latin typeface="Comic Sans MS"/>
                          <a:cs typeface="Comic Sans MS"/>
                        </a:rPr>
                        <a:t>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3175"/>
                        </a:lnSpc>
                      </a:pPr>
                      <a:r>
                        <a:rPr sz="2700" spc="-5" dirty="0">
                          <a:latin typeface="Comic Sans MS"/>
                          <a:cs typeface="Comic Sans MS"/>
                        </a:rPr>
                        <a:t>τω</a:t>
                      </a:r>
                      <a:r>
                        <a:rPr sz="2700" dirty="0">
                          <a:latin typeface="Comic Sans MS"/>
                          <a:cs typeface="Comic Sans MS"/>
                        </a:rPr>
                        <a:t>ν</a:t>
                      </a:r>
                    </a:p>
                  </a:txBody>
                  <a:tcPr marL="0" marR="0" marT="0" marB="0"/>
                </a:tc>
              </a:tr>
              <a:tr h="420369">
                <a:tc>
                  <a:txBody>
                    <a:bodyPr/>
                    <a:lstStyle/>
                    <a:p>
                      <a:pPr marL="296545">
                        <a:lnSpc>
                          <a:spcPts val="2945"/>
                        </a:lnSpc>
                        <a:tabLst>
                          <a:tab pos="2886710" algn="l"/>
                        </a:tabLst>
                      </a:pPr>
                      <a:r>
                        <a:rPr sz="2700" spc="-5" dirty="0">
                          <a:latin typeface="Comic Sans MS"/>
                          <a:cs typeface="Comic Sans MS"/>
                        </a:rPr>
                        <a:t>οι</a:t>
                      </a:r>
                      <a:r>
                        <a:rPr sz="2700" spc="15" dirty="0">
                          <a:latin typeface="Comic Sans MS"/>
                          <a:cs typeface="Comic Sans MS"/>
                        </a:rPr>
                        <a:t>κ</a:t>
                      </a:r>
                      <a:r>
                        <a:rPr sz="2700" spc="-5" dirty="0">
                          <a:latin typeface="Comic Sans MS"/>
                          <a:cs typeface="Comic Sans MS"/>
                        </a:rPr>
                        <a:t>ο</a:t>
                      </a:r>
                      <a:r>
                        <a:rPr sz="2700" spc="5" dirty="0">
                          <a:latin typeface="Comic Sans MS"/>
                          <a:cs typeface="Comic Sans MS"/>
                        </a:rPr>
                        <a:t>ν</a:t>
                      </a:r>
                      <a:r>
                        <a:rPr sz="2700" spc="-5" dirty="0">
                          <a:latin typeface="Comic Sans MS"/>
                          <a:cs typeface="Comic Sans MS"/>
                        </a:rPr>
                        <a:t>οµι</a:t>
                      </a:r>
                      <a:r>
                        <a:rPr sz="2700" spc="15" dirty="0">
                          <a:latin typeface="Comic Sans MS"/>
                          <a:cs typeface="Comic Sans MS"/>
                        </a:rPr>
                        <a:t>κ</a:t>
                      </a:r>
                      <a:r>
                        <a:rPr sz="2700" spc="-5" dirty="0">
                          <a:latin typeface="Comic Sans MS"/>
                          <a:cs typeface="Comic Sans MS"/>
                        </a:rPr>
                        <a:t>ώ</a:t>
                      </a:r>
                      <a:r>
                        <a:rPr sz="2700" dirty="0">
                          <a:latin typeface="Comic Sans MS"/>
                          <a:cs typeface="Comic Sans MS"/>
                        </a:rPr>
                        <a:t>ν	</a:t>
                      </a:r>
                      <a:r>
                        <a:rPr sz="2700" spc="-5" dirty="0">
                          <a:latin typeface="Comic Sans MS"/>
                          <a:cs typeface="Comic Sans MS"/>
                        </a:rPr>
                        <a:t>µ</a:t>
                      </a:r>
                      <a:r>
                        <a:rPr sz="2700" spc="5" dirty="0">
                          <a:latin typeface="Comic Sans MS"/>
                          <a:cs typeface="Comic Sans MS"/>
                        </a:rPr>
                        <a:t>ε</a:t>
                      </a:r>
                      <a:r>
                        <a:rPr sz="2700" spc="-5" dirty="0">
                          <a:latin typeface="Comic Sans MS"/>
                          <a:cs typeface="Comic Sans MS"/>
                        </a:rPr>
                        <a:t>τ</a:t>
                      </a:r>
                      <a:r>
                        <a:rPr sz="2700" dirty="0">
                          <a:latin typeface="Comic Sans MS"/>
                          <a:cs typeface="Comic Sans MS"/>
                        </a:rPr>
                        <a:t>α</a:t>
                      </a:r>
                      <a:r>
                        <a:rPr sz="2700" spc="-5" dirty="0">
                          <a:latin typeface="Comic Sans MS"/>
                          <a:cs typeface="Comic Sans MS"/>
                        </a:rPr>
                        <a:t>β</a:t>
                      </a:r>
                      <a:r>
                        <a:rPr sz="2700" spc="-10" dirty="0">
                          <a:latin typeface="Comic Sans MS"/>
                          <a:cs typeface="Comic Sans MS"/>
                        </a:rPr>
                        <a:t>λ</a:t>
                      </a:r>
                      <a:r>
                        <a:rPr sz="2700" dirty="0">
                          <a:latin typeface="Comic Sans MS"/>
                          <a:cs typeface="Comic Sans MS"/>
                        </a:rPr>
                        <a:t>η</a:t>
                      </a:r>
                      <a:r>
                        <a:rPr sz="2700" spc="-5" dirty="0">
                          <a:latin typeface="Comic Sans MS"/>
                          <a:cs typeface="Comic Sans MS"/>
                        </a:rPr>
                        <a:t>τώ</a:t>
                      </a:r>
                      <a:r>
                        <a:rPr sz="2700" dirty="0">
                          <a:latin typeface="Comic Sans MS"/>
                          <a:cs typeface="Comic Sans MS"/>
                        </a:rPr>
                        <a:t>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2945"/>
                        </a:lnSpc>
                      </a:pPr>
                      <a:r>
                        <a:rPr sz="2700" spc="5" dirty="0">
                          <a:latin typeface="Comic Sans MS"/>
                          <a:cs typeface="Comic Sans MS"/>
                        </a:rPr>
                        <a:t>δ</a:t>
                      </a:r>
                      <a:r>
                        <a:rPr sz="2700" spc="-5" dirty="0">
                          <a:latin typeface="Comic Sans MS"/>
                          <a:cs typeface="Comic Sans MS"/>
                        </a:rPr>
                        <a:t>ι</a:t>
                      </a:r>
                      <a:r>
                        <a:rPr sz="2700" dirty="0">
                          <a:latin typeface="Comic Sans MS"/>
                          <a:cs typeface="Comic Sans MS"/>
                        </a:rPr>
                        <a:t>α</a:t>
                      </a:r>
                      <a:r>
                        <a:rPr sz="2700" spc="10" dirty="0">
                          <a:latin typeface="Comic Sans MS"/>
                          <a:cs typeface="Comic Sans MS"/>
                        </a:rPr>
                        <a:t>χ</a:t>
                      </a:r>
                      <a:r>
                        <a:rPr sz="2700" spc="5" dirty="0">
                          <a:latin typeface="Comic Sans MS"/>
                          <a:cs typeface="Comic Sans MS"/>
                        </a:rPr>
                        <a:t>ρ</a:t>
                      </a:r>
                      <a:r>
                        <a:rPr sz="2700" spc="-5" dirty="0">
                          <a:latin typeface="Comic Sans MS"/>
                          <a:cs typeface="Comic Sans MS"/>
                        </a:rPr>
                        <a:t>ο</a:t>
                      </a:r>
                      <a:r>
                        <a:rPr sz="2700" spc="5" dirty="0">
                          <a:latin typeface="Comic Sans MS"/>
                          <a:cs typeface="Comic Sans MS"/>
                        </a:rPr>
                        <a:t>ν</a:t>
                      </a:r>
                      <a:r>
                        <a:rPr sz="2700" spc="-5" dirty="0">
                          <a:latin typeface="Comic Sans MS"/>
                          <a:cs typeface="Comic Sans MS"/>
                        </a:rPr>
                        <a:t>ι</a:t>
                      </a:r>
                      <a:r>
                        <a:rPr sz="2700" spc="5" dirty="0">
                          <a:latin typeface="Comic Sans MS"/>
                          <a:cs typeface="Comic Sans MS"/>
                        </a:rPr>
                        <a:t>κ</a:t>
                      </a:r>
                      <a:r>
                        <a:rPr sz="2700" dirty="0">
                          <a:latin typeface="Comic Sans MS"/>
                          <a:cs typeface="Comic Sans MS"/>
                        </a:rPr>
                        <a:t>ά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2945"/>
                        </a:lnSpc>
                      </a:pPr>
                      <a:r>
                        <a:rPr sz="2700" spc="5" dirty="0">
                          <a:latin typeface="Comic Sans MS"/>
                          <a:cs typeface="Comic Sans MS"/>
                        </a:rPr>
                        <a:t>κ</a:t>
                      </a:r>
                      <a:r>
                        <a:rPr sz="2700" dirty="0">
                          <a:latin typeface="Comic Sans MS"/>
                          <a:cs typeface="Comic Sans MS"/>
                        </a:rPr>
                        <a:t>αι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370582" y="5419949"/>
          <a:ext cx="8243317" cy="8456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8013"/>
                <a:gridCol w="1843504"/>
                <a:gridCol w="1864758"/>
                <a:gridCol w="2277042"/>
              </a:tblGrid>
              <a:tr h="432978">
                <a:tc>
                  <a:txBody>
                    <a:bodyPr/>
                    <a:lstStyle/>
                    <a:p>
                      <a:pPr marL="22225">
                        <a:lnSpc>
                          <a:spcPts val="3175"/>
                        </a:lnSpc>
                      </a:pPr>
                      <a:r>
                        <a:rPr sz="2700" i="0" dirty="0">
                          <a:latin typeface="Comic Sans MS"/>
                          <a:cs typeface="Comic Sans MS"/>
                        </a:rPr>
                        <a:t>χ</a:t>
                      </a:r>
                      <a:r>
                        <a:rPr sz="2700" i="0" spc="-5" dirty="0">
                          <a:latin typeface="Comic Sans MS"/>
                          <a:cs typeface="Comic Sans MS"/>
                        </a:rPr>
                        <a:t>ρ</a:t>
                      </a:r>
                      <a:r>
                        <a:rPr sz="2700" i="0" spc="10" dirty="0">
                          <a:latin typeface="Comic Sans MS"/>
                          <a:cs typeface="Comic Sans MS"/>
                        </a:rPr>
                        <a:t>η</a:t>
                      </a:r>
                      <a:r>
                        <a:rPr sz="2700" i="0" spc="-5" dirty="0">
                          <a:latin typeface="Comic Sans MS"/>
                          <a:cs typeface="Comic Sans MS"/>
                        </a:rPr>
                        <a:t>σιµ</a:t>
                      </a:r>
                      <a:r>
                        <a:rPr sz="2700" i="0" spc="5" dirty="0">
                          <a:latin typeface="Comic Sans MS"/>
                          <a:cs typeface="Comic Sans MS"/>
                        </a:rPr>
                        <a:t>οπ</a:t>
                      </a:r>
                      <a:r>
                        <a:rPr sz="2700" i="0" spc="-5" dirty="0">
                          <a:latin typeface="Comic Sans MS"/>
                          <a:cs typeface="Comic Sans MS"/>
                        </a:rPr>
                        <a:t>οι</a:t>
                      </a:r>
                      <a:r>
                        <a:rPr sz="2700" i="0" spc="5" dirty="0">
                          <a:latin typeface="Comic Sans MS"/>
                          <a:cs typeface="Comic Sans MS"/>
                        </a:rPr>
                        <a:t>ε</a:t>
                      </a:r>
                      <a:r>
                        <a:rPr sz="2700" i="0" dirty="0">
                          <a:latin typeface="Comic Sans MS"/>
                          <a:cs typeface="Comic Sans MS"/>
                        </a:rPr>
                        <a:t>ί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ts val="3175"/>
                        </a:lnSpc>
                        <a:tabLst>
                          <a:tab pos="1089660" algn="l"/>
                        </a:tabLst>
                      </a:pPr>
                      <a:r>
                        <a:rPr sz="2700" i="0" spc="-10" dirty="0">
                          <a:latin typeface="Comic Sans MS"/>
                          <a:cs typeface="Comic Sans MS"/>
                        </a:rPr>
                        <a:t>γ</a:t>
                      </a:r>
                      <a:r>
                        <a:rPr sz="2700" i="0" spc="-5" dirty="0">
                          <a:latin typeface="Comic Sans MS"/>
                          <a:cs typeface="Comic Sans MS"/>
                        </a:rPr>
                        <a:t>ι</a:t>
                      </a:r>
                      <a:r>
                        <a:rPr sz="2700" i="0" dirty="0">
                          <a:latin typeface="Comic Sans MS"/>
                          <a:cs typeface="Comic Sans MS"/>
                        </a:rPr>
                        <a:t>α	</a:t>
                      </a:r>
                      <a:r>
                        <a:rPr sz="2700" i="0" spc="-5" dirty="0">
                          <a:latin typeface="Comic Sans MS"/>
                          <a:cs typeface="Comic Sans MS"/>
                        </a:rPr>
                        <a:t>τ</a:t>
                      </a:r>
                      <a:r>
                        <a:rPr sz="2700" i="0" dirty="0">
                          <a:latin typeface="Comic Sans MS"/>
                          <a:cs typeface="Comic Sans MS"/>
                        </a:rPr>
                        <a:t>ην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0">
                        <a:lnSpc>
                          <a:spcPts val="3175"/>
                        </a:lnSpc>
                      </a:pPr>
                      <a:r>
                        <a:rPr sz="2700" i="0" spc="10" dirty="0">
                          <a:latin typeface="Comic Sans MS"/>
                          <a:cs typeface="Comic Sans MS"/>
                        </a:rPr>
                        <a:t>α</a:t>
                      </a:r>
                      <a:r>
                        <a:rPr sz="2700" i="0" spc="-10" dirty="0">
                          <a:latin typeface="Comic Sans MS"/>
                          <a:cs typeface="Comic Sans MS"/>
                        </a:rPr>
                        <a:t>ν</a:t>
                      </a:r>
                      <a:r>
                        <a:rPr sz="2700" i="0" dirty="0">
                          <a:latin typeface="Comic Sans MS"/>
                          <a:cs typeface="Comic Sans MS"/>
                        </a:rPr>
                        <a:t>ά</a:t>
                      </a:r>
                      <a:r>
                        <a:rPr sz="2700" i="0" spc="-10" dirty="0">
                          <a:latin typeface="Comic Sans MS"/>
                          <a:cs typeface="Comic Sans MS"/>
                        </a:rPr>
                        <a:t>λ</a:t>
                      </a:r>
                      <a:r>
                        <a:rPr sz="2700" i="0" spc="-5" dirty="0">
                          <a:latin typeface="Comic Sans MS"/>
                          <a:cs typeface="Comic Sans MS"/>
                        </a:rPr>
                        <a:t>υσ</a:t>
                      </a:r>
                      <a:r>
                        <a:rPr sz="2700" i="0" dirty="0">
                          <a:latin typeface="Comic Sans MS"/>
                          <a:cs typeface="Comic Sans MS"/>
                        </a:rPr>
                        <a:t>η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ts val="3175"/>
                        </a:lnSpc>
                      </a:pPr>
                      <a:r>
                        <a:rPr sz="2700" i="0" spc="-5" dirty="0">
                          <a:latin typeface="Comic Sans MS"/>
                          <a:cs typeface="Comic Sans MS"/>
                        </a:rPr>
                        <a:t>π</a:t>
                      </a:r>
                      <a:r>
                        <a:rPr sz="2700" i="0" spc="5" dirty="0">
                          <a:latin typeface="Comic Sans MS"/>
                          <a:cs typeface="Comic Sans MS"/>
                        </a:rPr>
                        <a:t>ρ</a:t>
                      </a:r>
                      <a:r>
                        <a:rPr sz="2700" i="0" spc="-5" dirty="0">
                          <a:latin typeface="Comic Sans MS"/>
                          <a:cs typeface="Comic Sans MS"/>
                        </a:rPr>
                        <a:t>ο</a:t>
                      </a:r>
                      <a:r>
                        <a:rPr sz="2700" i="0" dirty="0">
                          <a:latin typeface="Comic Sans MS"/>
                          <a:cs typeface="Comic Sans MS"/>
                        </a:rPr>
                        <a:t>χ</a:t>
                      </a:r>
                      <a:r>
                        <a:rPr sz="2700" i="0" spc="10" dirty="0">
                          <a:latin typeface="Comic Sans MS"/>
                          <a:cs typeface="Comic Sans MS"/>
                        </a:rPr>
                        <a:t>ω</a:t>
                      </a:r>
                      <a:r>
                        <a:rPr sz="2700" i="0" spc="-5" dirty="0">
                          <a:latin typeface="Comic Sans MS"/>
                          <a:cs typeface="Comic Sans MS"/>
                        </a:rPr>
                        <a:t>ρ</a:t>
                      </a:r>
                      <a:r>
                        <a:rPr sz="2700" i="0" spc="10" dirty="0">
                          <a:latin typeface="Comic Sans MS"/>
                          <a:cs typeface="Comic Sans MS"/>
                        </a:rPr>
                        <a:t>η</a:t>
                      </a:r>
                      <a:r>
                        <a:rPr sz="2700" i="0" spc="-5" dirty="0">
                          <a:latin typeface="Comic Sans MS"/>
                          <a:cs typeface="Comic Sans MS"/>
                        </a:rPr>
                        <a:t>µ</a:t>
                      </a:r>
                      <a:r>
                        <a:rPr sz="2700" i="0" spc="5" dirty="0">
                          <a:latin typeface="Comic Sans MS"/>
                          <a:cs typeface="Comic Sans MS"/>
                        </a:rPr>
                        <a:t>έ</a:t>
                      </a:r>
                      <a:r>
                        <a:rPr sz="2700" i="0" spc="-10" dirty="0">
                          <a:latin typeface="Comic Sans MS"/>
                          <a:cs typeface="Comic Sans MS"/>
                        </a:rPr>
                        <a:t>ν</a:t>
                      </a:r>
                      <a:r>
                        <a:rPr sz="2700" i="0" dirty="0">
                          <a:latin typeface="Comic Sans MS"/>
                          <a:cs typeface="Comic Sans MS"/>
                        </a:rPr>
                        <a:t>α</a:t>
                      </a:r>
                    </a:p>
                  </a:txBody>
                  <a:tcPr marL="0" marR="0" marT="0" marB="0"/>
                </a:tc>
              </a:tr>
              <a:tr h="412658">
                <a:tc>
                  <a:txBody>
                    <a:bodyPr/>
                    <a:lstStyle/>
                    <a:p>
                      <a:pPr marL="22225">
                        <a:lnSpc>
                          <a:spcPts val="3005"/>
                        </a:lnSpc>
                      </a:pPr>
                      <a:r>
                        <a:rPr sz="2700" i="0" spc="-5" dirty="0">
                          <a:latin typeface="Comic Sans MS"/>
                          <a:cs typeface="Comic Sans MS"/>
                        </a:rPr>
                        <a:t>µ</a:t>
                      </a:r>
                      <a:r>
                        <a:rPr sz="2700" i="0" dirty="0">
                          <a:latin typeface="Comic Sans MS"/>
                          <a:cs typeface="Comic Sans MS"/>
                        </a:rPr>
                        <a:t>α</a:t>
                      </a:r>
                      <a:r>
                        <a:rPr sz="2700" i="0" spc="-5" dirty="0">
                          <a:latin typeface="Comic Sans MS"/>
                          <a:cs typeface="Comic Sans MS"/>
                        </a:rPr>
                        <a:t>θ</a:t>
                      </a:r>
                      <a:r>
                        <a:rPr sz="2700" i="0" dirty="0">
                          <a:latin typeface="Comic Sans MS"/>
                          <a:cs typeface="Comic Sans MS"/>
                        </a:rPr>
                        <a:t>η</a:t>
                      </a:r>
                      <a:r>
                        <a:rPr sz="2700" i="0" spc="-5" dirty="0">
                          <a:latin typeface="Comic Sans MS"/>
                          <a:cs typeface="Comic Sans MS"/>
                        </a:rPr>
                        <a:t>µ</a:t>
                      </a:r>
                      <a:r>
                        <a:rPr sz="2700" i="0" dirty="0">
                          <a:latin typeface="Comic Sans MS"/>
                          <a:cs typeface="Comic Sans MS"/>
                        </a:rPr>
                        <a:t>α</a:t>
                      </a:r>
                      <a:r>
                        <a:rPr sz="2700" i="0" spc="-5" dirty="0">
                          <a:latin typeface="Comic Sans MS"/>
                          <a:cs typeface="Comic Sans MS"/>
                        </a:rPr>
                        <a:t>τι</a:t>
                      </a:r>
                      <a:r>
                        <a:rPr sz="2700" i="0" spc="5" dirty="0">
                          <a:latin typeface="Comic Sans MS"/>
                          <a:cs typeface="Comic Sans MS"/>
                        </a:rPr>
                        <a:t>κ</a:t>
                      </a:r>
                      <a:r>
                        <a:rPr sz="2700" i="0" dirty="0">
                          <a:latin typeface="Comic Sans MS"/>
                          <a:cs typeface="Comic Sans MS"/>
                        </a:rPr>
                        <a:t>ά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ts val="3035"/>
                        </a:lnSpc>
                      </a:pPr>
                      <a:r>
                        <a:rPr sz="2850" i="0" spc="-10" dirty="0">
                          <a:latin typeface="Comic Sans MS"/>
                          <a:cs typeface="Comic Sans MS"/>
                        </a:rPr>
                        <a:t>(</a:t>
                      </a:r>
                      <a:r>
                        <a:rPr sz="2850" i="0" spc="5" dirty="0">
                          <a:latin typeface="Comic Sans MS"/>
                          <a:cs typeface="Comic Sans MS"/>
                        </a:rPr>
                        <a:t>όπ</a:t>
                      </a:r>
                      <a:r>
                        <a:rPr sz="2850" i="0" spc="-5" dirty="0">
                          <a:latin typeface="Comic Sans MS"/>
                          <a:cs typeface="Comic Sans MS"/>
                        </a:rPr>
                        <a:t>ω</a:t>
                      </a:r>
                      <a:r>
                        <a:rPr sz="2850" i="0" dirty="0">
                          <a:latin typeface="Comic Sans MS"/>
                          <a:cs typeface="Comic Sans MS"/>
                        </a:rPr>
                        <a:t>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3035"/>
                        </a:lnSpc>
                      </a:pPr>
                      <a:r>
                        <a:rPr sz="2850" i="0" spc="-10" dirty="0">
                          <a:latin typeface="Comic Sans MS"/>
                          <a:cs typeface="Comic Sans MS"/>
                        </a:rPr>
                        <a:t>γ</a:t>
                      </a:r>
                      <a:r>
                        <a:rPr sz="2850" i="0" spc="5" dirty="0">
                          <a:latin typeface="Comic Sans MS"/>
                          <a:cs typeface="Comic Sans MS"/>
                        </a:rPr>
                        <a:t>ρ</a:t>
                      </a:r>
                      <a:r>
                        <a:rPr sz="2850" i="0" dirty="0">
                          <a:latin typeface="Comic Sans MS"/>
                          <a:cs typeface="Comic Sans MS"/>
                        </a:rPr>
                        <a:t>α</a:t>
                      </a:r>
                      <a:r>
                        <a:rPr sz="2850" i="0" spc="-5" dirty="0">
                          <a:latin typeface="Comic Sans MS"/>
                          <a:cs typeface="Comic Sans MS"/>
                        </a:rPr>
                        <a:t>µµι</a:t>
                      </a:r>
                      <a:r>
                        <a:rPr sz="2850" i="0" spc="5" dirty="0">
                          <a:latin typeface="Comic Sans MS"/>
                          <a:cs typeface="Comic Sans MS"/>
                        </a:rPr>
                        <a:t>κ</a:t>
                      </a:r>
                      <a:r>
                        <a:rPr sz="2850" i="0" spc="-5" dirty="0">
                          <a:latin typeface="Comic Sans MS"/>
                          <a:cs typeface="Comic Sans MS"/>
                        </a:rPr>
                        <a:t>ο</a:t>
                      </a:r>
                      <a:r>
                        <a:rPr sz="2850" i="0" dirty="0">
                          <a:latin typeface="Comic Sans MS"/>
                          <a:cs typeface="Comic Sans MS"/>
                        </a:rPr>
                        <a:t>ύ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3035"/>
                        </a:lnSpc>
                        <a:tabLst>
                          <a:tab pos="1194435" algn="l"/>
                        </a:tabLst>
                      </a:pPr>
                      <a:r>
                        <a:rPr sz="2850" i="0" spc="5" dirty="0">
                          <a:latin typeface="Comic Sans MS"/>
                          <a:cs typeface="Comic Sans MS"/>
                        </a:rPr>
                        <a:t>κ</a:t>
                      </a:r>
                      <a:r>
                        <a:rPr sz="2850" i="0" dirty="0">
                          <a:latin typeface="Comic Sans MS"/>
                          <a:cs typeface="Comic Sans MS"/>
                        </a:rPr>
                        <a:t>αι	</a:t>
                      </a:r>
                      <a:r>
                        <a:rPr sz="2850" i="0" spc="-5" dirty="0">
                          <a:latin typeface="Comic Sans MS"/>
                          <a:cs typeface="Comic Sans MS"/>
                        </a:rPr>
                        <a:t>µ</a:t>
                      </a:r>
                      <a:r>
                        <a:rPr sz="2850" i="0" dirty="0">
                          <a:latin typeface="Comic Sans MS"/>
                          <a:cs typeface="Comic Sans MS"/>
                        </a:rPr>
                        <a:t>η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6" name="15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:Εισαγωγή – βασικές έννοιες, 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1490</Words>
  <Application>Microsoft Office PowerPoint</Application>
  <PresentationFormat>Προσαρμογή</PresentationFormat>
  <Paragraphs>205</Paragraphs>
  <Slides>23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Μακροοικονομική</vt:lpstr>
      <vt:lpstr>Διαφάνεια 2</vt:lpstr>
      <vt:lpstr>Άδειες Χρήσης</vt:lpstr>
      <vt:lpstr>Χρηματοδότηση</vt:lpstr>
      <vt:lpstr>Σκοποί ενότητας</vt:lpstr>
      <vt:lpstr>ΒΑΣΙΚΕΣ ΕΝΝΟΙΕΣ ΟΙΚΟΝΟΜΙΚΗΣ ΕΠΙΣΤΗΜΗΣ</vt:lpstr>
      <vt:lpstr>ΘΕΩΡΗΤΙΚΗ ΚΑΙ ΕΦΑΡΜΟΣΜΕΝΗ ΟΙΚΟΝΟΜΙΚΗ</vt:lpstr>
      <vt:lpstr>Διαφάνεια 8</vt:lpstr>
      <vt:lpstr>ΣΤΑΤΙΚΗ ΚΑΙ ΔΥΝΑΜΙΚΗ ΟΙΚΟΝΟΜΙΚΗ</vt:lpstr>
      <vt:lpstr>ΜΙΚΡΟΟΙΚΟΝΟΜΙΚΗ ΚΑΙ ΜΑΚΡΟΟΙΚΟΝΟΜΙΚΗ ΑΝΑΛΥΣΗ</vt:lpstr>
      <vt:lpstr>ΜΑΚΡΟΟΙΚΟΝΟΜΙΚΑ ΥΠΟΔΕΙΓΜΑΤΑ</vt:lpstr>
      <vt:lpstr>ΟΜΑΔΟΠΟΙΗΣΗ ΚΑΙ ΜΑΚΡΟΟΙΚΟΝΟΜΙΑ</vt:lpstr>
      <vt:lpstr>ΣΤΟΧΟΙ ΜΑΚΡΟΟΙΚΟΝΟΜΙΚΗΣ ΠΟΛΙΤΙΚΗΣ</vt:lpstr>
      <vt:lpstr>ΜΕΣΑ ΜΑΚΡΟΟΙΚΟΝΟΜΙΚΗΣ ΠΟΛΙΤΙΚΗΣ</vt:lpstr>
      <vt:lpstr>ΕΘΝΙΚΟΙ ΛΟΓΑΡΙΑΣΜΟΙ</vt:lpstr>
      <vt:lpstr>ΕΘΝΙΚΟΙ ΛΟΓΑΡΙΑΣΜΟΙ: ΧΑΡΑΚΤΗΡΙΣΤΙΚΑ</vt:lpstr>
      <vt:lpstr>Βιβλιογραφία</vt:lpstr>
      <vt:lpstr>Σημείωμα Αναφοράς</vt:lpstr>
      <vt:lpstr>Σημείωμα Αδειοδότησης</vt:lpstr>
      <vt:lpstr>Διαφάνεια 20</vt:lpstr>
      <vt:lpstr>Διαφάνεια 21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&lt;4D6963726F736F667420506F776572506F696E74202D20C5C9D3C1C3D9C3C7202D20C2C1D3C9CAC5D320C5CDCDCFC9C5D3&gt;</dc:title>
  <dc:creator>kostas</dc:creator>
  <cp:lastModifiedBy>central</cp:lastModifiedBy>
  <cp:revision>25</cp:revision>
  <dcterms:created xsi:type="dcterms:W3CDTF">2015-06-26T19:17:13Z</dcterms:created>
  <dcterms:modified xsi:type="dcterms:W3CDTF">2015-06-30T16:44:56Z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2015-02-13T00:00:00Z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2015-06-26T00:00:00Z</vt:filetime>
  </property>
</Properties>
</file>