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584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FDD-4A3D-498B-BE7C-916C385D5F42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FAA2-9E96-4AA7-BA2A-433E64951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261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FDD-4A3D-498B-BE7C-916C385D5F42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FAA2-9E96-4AA7-BA2A-433E64951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3984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FDD-4A3D-498B-BE7C-916C385D5F42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FAA2-9E96-4AA7-BA2A-433E64951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68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FDD-4A3D-498B-BE7C-916C385D5F42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FAA2-9E96-4AA7-BA2A-433E64951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204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FDD-4A3D-498B-BE7C-916C385D5F42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FAA2-9E96-4AA7-BA2A-433E64951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150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FDD-4A3D-498B-BE7C-916C385D5F42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FAA2-9E96-4AA7-BA2A-433E64951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691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FDD-4A3D-498B-BE7C-916C385D5F42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FAA2-9E96-4AA7-BA2A-433E64951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915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FDD-4A3D-498B-BE7C-916C385D5F42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FAA2-9E96-4AA7-BA2A-433E64951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367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FDD-4A3D-498B-BE7C-916C385D5F42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FAA2-9E96-4AA7-BA2A-433E64951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9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FDD-4A3D-498B-BE7C-916C385D5F42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FAA2-9E96-4AA7-BA2A-433E64951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438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5FDD-4A3D-498B-BE7C-916C385D5F42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4FAA2-9E96-4AA7-BA2A-433E64951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717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5FDD-4A3D-498B-BE7C-916C385D5F42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FAA2-9E96-4AA7-BA2A-433E64951C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394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9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7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21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8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2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4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98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6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6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571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Ευρεία οθόνη</PresentationFormat>
  <Paragraphs>0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NoName</dc:creator>
  <cp:lastModifiedBy>NoName</cp:lastModifiedBy>
  <cp:revision>13</cp:revision>
  <dcterms:created xsi:type="dcterms:W3CDTF">2015-02-18T21:18:46Z</dcterms:created>
  <dcterms:modified xsi:type="dcterms:W3CDTF">2015-02-18T21:38:32Z</dcterms:modified>
</cp:coreProperties>
</file>