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6" r:id="rId8"/>
    <p:sldId id="263" r:id="rId9"/>
    <p:sldId id="264" r:id="rId10"/>
    <p:sldId id="265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1584" y="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2611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3984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4686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2042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1503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6910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9152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367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194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438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7173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75FDD-4A3D-498B-BE7C-916C385D5F42}" type="datetimeFigureOut">
              <a:rPr lang="el-GR" smtClean="0"/>
              <a:t>18/2/2015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4FAA2-9E96-4AA7-BA2A-433E64951C8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3943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Εικόνα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9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277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21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50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89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26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44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98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60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66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63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90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2571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Ευρεία οθόνη</PresentationFormat>
  <Paragraphs>0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NoName</dc:creator>
  <cp:lastModifiedBy>NoName</cp:lastModifiedBy>
  <cp:revision>13</cp:revision>
  <dcterms:created xsi:type="dcterms:W3CDTF">2015-02-18T21:18:46Z</dcterms:created>
  <dcterms:modified xsi:type="dcterms:W3CDTF">2015-02-18T21:38:32Z</dcterms:modified>
</cp:coreProperties>
</file>