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393" r:id="rId13"/>
    <p:sldId id="395" r:id="rId14"/>
    <p:sldId id="394" r:id="rId15"/>
    <p:sldId id="396" r:id="rId16"/>
    <p:sldId id="397" r:id="rId17"/>
    <p:sldId id="398" r:id="rId18"/>
    <p:sldId id="399" r:id="rId19"/>
    <p:sldId id="400" r:id="rId20"/>
    <p:sldId id="373" r:id="rId21"/>
    <p:sldId id="401" r:id="rId22"/>
    <p:sldId id="374" r:id="rId23"/>
    <p:sldId id="375" r:id="rId24"/>
    <p:sldId id="370" r:id="rId25"/>
    <p:sldId id="402" r:id="rId26"/>
    <p:sldId id="403" r:id="rId27"/>
    <p:sldId id="322" r:id="rId28"/>
    <p:sldId id="323" r:id="rId29"/>
    <p:sldId id="324" r:id="rId30"/>
    <p:sldId id="277" r:id="rId31"/>
    <p:sldId id="278" r:id="rId32"/>
    <p:sldId id="291" r:id="rId33"/>
    <p:sldId id="279" r:id="rId34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25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6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Συναρτήσεις της γλώσσας </a:t>
            </a:r>
            <a:r>
              <a:rPr lang="en-US" sz="2800" b="1" dirty="0" smtClean="0">
                <a:solidFill>
                  <a:schemeClr val="tx1"/>
                </a:solidFill>
              </a:rPr>
              <a:t>PHP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Μία συνάρτηση μπορεί να εμφανιστεί σε οποιοδήποτε σημείο του κώδικα μας</a:t>
            </a:r>
            <a:r>
              <a:rPr lang="en-US" sz="3200" dirty="0" smtClean="0"/>
              <a:t> </a:t>
            </a:r>
            <a:r>
              <a:rPr lang="el-GR" sz="3200" dirty="0" smtClean="0"/>
              <a:t>ακόμα και μετά την χρήση της. 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54" y="2924944"/>
            <a:ext cx="77324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αναγνωριστικό </a:t>
            </a:r>
            <a:r>
              <a:rPr lang="el-GR" sz="3200" b="1" dirty="0" err="1" smtClean="0"/>
              <a:t>function</a:t>
            </a:r>
            <a:r>
              <a:rPr lang="el-GR" sz="3200" b="1" dirty="0" smtClean="0"/>
              <a:t> </a:t>
            </a:r>
            <a:r>
              <a:rPr lang="el-GR" sz="3200" dirty="0" smtClean="0"/>
              <a:t>είναι απαραίτητο πριν από το όνομα της</a:t>
            </a:r>
            <a:r>
              <a:rPr lang="en-US" sz="3200" dirty="0" smtClean="0"/>
              <a:t> </a:t>
            </a:r>
            <a:r>
              <a:rPr lang="el-GR" sz="3200" dirty="0" smtClean="0"/>
              <a:t>συναρτήσεως προκειμένου να κατανοήσει ο διερμηνευτής της γλώσσας πως</a:t>
            </a:r>
            <a:r>
              <a:rPr lang="en-US" sz="3200" dirty="0" smtClean="0"/>
              <a:t> </a:t>
            </a:r>
            <a:r>
              <a:rPr lang="el-GR" sz="3200" dirty="0" smtClean="0"/>
              <a:t>δεν πρόκειται για απλό κώδικα, αλλά για συνάρτηση της οποίας ο κώδικας</a:t>
            </a:r>
          </a:p>
          <a:p>
            <a:r>
              <a:rPr lang="el-GR" sz="3200" dirty="0" smtClean="0"/>
              <a:t>φυσικά θα εκτελεστεί όταν αυτή κληθεί.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σώμα της συναρτήσεως </a:t>
            </a:r>
            <a:r>
              <a:rPr lang="el-GR" sz="3200" b="1" dirty="0" smtClean="0"/>
              <a:t>(</a:t>
            </a:r>
            <a:r>
              <a:rPr lang="el-GR" sz="3200" b="1" dirty="0" err="1" smtClean="0"/>
              <a:t>group</a:t>
            </a:r>
            <a:r>
              <a:rPr lang="el-GR" sz="3200" b="1" dirty="0" smtClean="0"/>
              <a:t>)</a:t>
            </a:r>
            <a:r>
              <a:rPr lang="en-US" sz="3200" b="1" dirty="0" smtClean="0"/>
              <a:t> </a:t>
            </a:r>
            <a:r>
              <a:rPr lang="el-GR" sz="3200" dirty="0" smtClean="0"/>
              <a:t>βάζουμε εντολές όπως θα τις βάζαμε και σε συνεχόμενο κώδικα. Σε μία</a:t>
            </a:r>
            <a:r>
              <a:rPr lang="en-US" sz="3200" dirty="0" smtClean="0"/>
              <a:t> </a:t>
            </a:r>
            <a:r>
              <a:rPr lang="el-GR" sz="3200" dirty="0" smtClean="0"/>
              <a:t>συνάρτηση δεν είναι απαραίτητο να υπάρχει η εντολή επιστροφής τιμής </a:t>
            </a:r>
            <a:r>
              <a:rPr lang="el-GR" sz="3200" b="1" dirty="0" err="1" smtClean="0"/>
              <a:t>return</a:t>
            </a:r>
            <a:r>
              <a:rPr lang="el-GR" sz="3200" b="1" dirty="0" smtClean="0"/>
              <a:t>.</a:t>
            </a:r>
            <a:r>
              <a:rPr lang="en-US" sz="3200" b="1" dirty="0" smtClean="0"/>
              <a:t> </a:t>
            </a:r>
            <a:r>
              <a:rPr lang="el-GR" sz="3200" dirty="0" smtClean="0"/>
              <a:t>Ωστόσο γενικά οι συναρτήσεις θα πρέπει να επιστρέφουν τιμές.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Επίσης</a:t>
            </a:r>
            <a:r>
              <a:rPr lang="en-US" sz="3200" dirty="0" smtClean="0"/>
              <a:t>,</a:t>
            </a:r>
            <a:r>
              <a:rPr lang="el-GR" sz="3200" dirty="0" smtClean="0"/>
              <a:t> οι</a:t>
            </a:r>
            <a:r>
              <a:rPr lang="en-US" sz="3200" dirty="0" smtClean="0"/>
              <a:t> </a:t>
            </a:r>
            <a:r>
              <a:rPr lang="el-GR" sz="3200" dirty="0" smtClean="0"/>
              <a:t>συναρτήσεις δεν είναι απαραίτητο να παίρνουν ορίσματα όπως κάναμε στο</a:t>
            </a:r>
          </a:p>
          <a:p>
            <a:r>
              <a:rPr lang="el-GR" sz="3200" dirty="0" smtClean="0"/>
              <a:t>παραπάνω παράδειγμα.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Βέβαια η χρήση παραμέτρων είναι ένας τρόπος</a:t>
            </a:r>
            <a:r>
              <a:rPr lang="en-US" sz="3200" dirty="0" smtClean="0"/>
              <a:t> </a:t>
            </a:r>
            <a:r>
              <a:rPr lang="el-GR" sz="3200" dirty="0" smtClean="0"/>
              <a:t>επικοινωνίας ανάμεσα στο καλούμενο πρόγραμμά και καλών πρόγραμμά. 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u="sng" dirty="0" smtClean="0"/>
              <a:t>Απλή </a:t>
            </a:r>
            <a:r>
              <a:rPr lang="el-GR" sz="3200" u="sng" dirty="0" err="1" smtClean="0"/>
              <a:t>συναρτήση</a:t>
            </a:r>
            <a:r>
              <a:rPr lang="el-GR" sz="3200" u="sng" dirty="0" smtClean="0"/>
              <a:t> που προσθέτει τα δύο</a:t>
            </a:r>
            <a:r>
              <a:rPr lang="en-US" sz="3200" u="sng" dirty="0" smtClean="0"/>
              <a:t> </a:t>
            </a:r>
            <a:r>
              <a:rPr lang="el-GR" sz="3200" u="sng" dirty="0" smtClean="0"/>
              <a:t>ορίσματα που δέχεται και τα επιστρέφει</a:t>
            </a:r>
            <a:endParaRPr lang="en-US" sz="3200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70" y="2420888"/>
            <a:ext cx="6840760" cy="43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 smtClean="0"/>
              <a:t>Όπως βλέπουμε η αναφορά στην τιμή της συναρτήσεως δεν γίνεται με το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dirty="0" smtClean="0"/>
              <a:t> μπροστά από το όνομά της. Αυτό γίνεται αλλά έχει άλλη σημασία όπως θα</a:t>
            </a:r>
          </a:p>
          <a:p>
            <a:r>
              <a:rPr lang="el-GR" sz="3200" dirty="0" smtClean="0"/>
              <a:t>δούμε παρακάτω.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 smtClean="0"/>
              <a:t>Προς το παρόν αρκεί να θυμόμαστε πως όταν θέλουμε να πάρουμε το αποτέλεσμα μίας συναρτήσεως δεν βάζουμε το </a:t>
            </a:r>
            <a:r>
              <a:rPr lang="el-GR" sz="3200" dirty="0" smtClean="0">
                <a:solidFill>
                  <a:srgbClr val="FF0000"/>
                </a:solidFill>
              </a:rPr>
              <a:t>$</a:t>
            </a:r>
            <a:r>
              <a:rPr lang="el-GR" sz="3200" dirty="0" smtClean="0"/>
              <a:t> πριν από το όνομά της. </a:t>
            </a:r>
          </a:p>
          <a:p>
            <a:endParaRPr lang="el-GR" sz="3200" dirty="0" smtClean="0"/>
          </a:p>
          <a:p>
            <a:r>
              <a:rPr lang="el-GR" sz="3200" dirty="0" smtClean="0"/>
              <a:t>Το παραπάνω παράδειγμα θα μπορούσε να είχε γραφεί και αλλιώς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Ορισμός συναρτήσεων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022" y="1628800"/>
            <a:ext cx="846081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i="1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31876" y="1700808"/>
            <a:ext cx="100091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Δεν είναι απαραίτητο να δηλώνεται η συνάρτηση πριν από την χρήση της.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Βέβαια για να αποφεύγονται λάθη αλλά και επειδή πριν την </a:t>
            </a:r>
            <a:r>
              <a:rPr lang="el-GR" sz="3200" b="1" dirty="0" smtClean="0"/>
              <a:t>έκδοση 4</a:t>
            </a:r>
            <a:r>
              <a:rPr lang="el-GR" sz="3200" dirty="0" smtClean="0"/>
              <a:t> αυτό δεν υποστηρίζονταν καλό είναι να δηλώνουμε τις συναρτήσεις πριν τις χρησιμοποιήσουμε.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ονόματα των</a:t>
            </a:r>
            <a:r>
              <a:rPr lang="en-US" sz="3200" dirty="0" smtClean="0"/>
              <a:t> </a:t>
            </a:r>
            <a:r>
              <a:rPr lang="el-GR" sz="3200" dirty="0" smtClean="0"/>
              <a:t>ορισμάτων δεν έχουν καμία σχέση με ονόματα που τυχόν υπάρχουν στο</a:t>
            </a:r>
            <a:r>
              <a:rPr lang="en-US" sz="3200" dirty="0" smtClean="0"/>
              <a:t> </a:t>
            </a:r>
            <a:r>
              <a:rPr lang="el-GR" sz="3200" dirty="0" smtClean="0"/>
              <a:t>υπόλοιπο πρόγραμμα ή σε κάποια άλλη συνάρτηση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692696"/>
            <a:ext cx="9001000" cy="60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i="1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8800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Μπορούμε να χρησιμοποιήσουμε πέρασμα με αναφορά προκειμένου να πετύχουμε την αλλαγή μεταβλητών μέσα σε μία συνάρτηση.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περάσουμε μια μεταβλητή με αναφορά χρησιμοποιούμε τον </a:t>
            </a:r>
            <a:r>
              <a:rPr lang="el-GR" sz="3200" b="1" dirty="0" smtClean="0"/>
              <a:t>τελεστή &amp; </a:t>
            </a:r>
            <a:r>
              <a:rPr lang="el-GR" sz="3200" dirty="0" smtClean="0"/>
              <a:t>μπροστά από το</a:t>
            </a:r>
          </a:p>
          <a:p>
            <a:r>
              <a:rPr lang="el-GR" sz="3200" dirty="0" smtClean="0"/>
              <a:t>όνομα του ορίσματος στον ορισμό της συναρτήσεως. </a:t>
            </a:r>
          </a:p>
          <a:p>
            <a:endParaRPr lang="el-GR" sz="3200" dirty="0" smtClean="0"/>
          </a:p>
          <a:p>
            <a:r>
              <a:rPr lang="el-GR" sz="3200" dirty="0" smtClean="0"/>
              <a:t>Στο επόμενο παράδειγμα μέσα από την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swap</a:t>
            </a:r>
            <a:r>
              <a:rPr lang="el-GR" sz="3200" dirty="0" smtClean="0"/>
              <a:t> ανταλλάσσουμε τις τιμές δύο μεταβλητών: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44" y="548680"/>
            <a:ext cx="893153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054" y="6165304"/>
            <a:ext cx="9058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6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Συναρτήσεις της γλώσσας </a:t>
            </a:r>
            <a:r>
              <a:rPr lang="en-US" sz="2800" b="1" dirty="0" smtClean="0">
                <a:solidFill>
                  <a:schemeClr val="tx1"/>
                </a:solidFill>
              </a:rPr>
              <a:t>PHP</a:t>
            </a:r>
            <a:endParaRPr lang="el-GR" sz="2800" b="1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8800"/>
            <a:ext cx="9793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Ο προηγούμενος τρόπος περάσματος τιμών με αναφορά είναι λίγο πολύ ίδιος με αυτόν που βρίσκουμε στην </a:t>
            </a:r>
            <a:r>
              <a:rPr lang="el-GR" sz="3200" b="1" dirty="0" smtClean="0"/>
              <a:t>C++. </a:t>
            </a:r>
          </a:p>
          <a:p>
            <a:endParaRPr lang="el-GR" sz="3200" b="1" dirty="0" smtClean="0"/>
          </a:p>
          <a:p>
            <a:r>
              <a:rPr lang="el-GR" sz="3200" dirty="0" smtClean="0"/>
              <a:t>Ωστόσο, η </a:t>
            </a:r>
            <a:r>
              <a:rPr lang="el-GR" sz="3200" b="1" dirty="0" smtClean="0"/>
              <a:t>PHP </a:t>
            </a:r>
            <a:r>
              <a:rPr lang="el-GR" sz="3200" dirty="0" smtClean="0"/>
              <a:t>έχει ακόμα έναν τρόπο περάσματος τιμών με αναφορά :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260648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1282536"/>
            <a:ext cx="9145016" cy="52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934" y="1700808"/>
            <a:ext cx="10261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Λογικά, η νέα έκδοση της συναρτήσεως </a:t>
            </a:r>
            <a:r>
              <a:rPr lang="el-GR" sz="3200" b="1" dirty="0" err="1" smtClean="0">
                <a:solidFill>
                  <a:srgbClr val="FF0000"/>
                </a:solidFill>
              </a:rPr>
              <a:t>swap</a:t>
            </a:r>
            <a:r>
              <a:rPr lang="el-GR" sz="3200" dirty="0" smtClean="0"/>
              <a:t> δεν θα έπρεπε να ανταλλάσει τις τιμές των μεταβλητών. </a:t>
            </a:r>
          </a:p>
          <a:p>
            <a:endParaRPr lang="el-GR" sz="3200" dirty="0" smtClean="0"/>
          </a:p>
          <a:p>
            <a:r>
              <a:rPr lang="el-GR" sz="3200" dirty="0" smtClean="0"/>
              <a:t>Ωστόσο, αυτό γίνεται επειδή αν προσέξετε καλά στην κλήση της συναρτήσεως δεν περνάμε απλώς τις μεταβλητές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var1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και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var2</a:t>
            </a:r>
            <a:r>
              <a:rPr lang="el-GR" sz="3200" dirty="0" smtClean="0"/>
              <a:t>, αλλά τις διευθύνσεις αυτών με την χρήση του τελεστή </a:t>
            </a:r>
            <a:r>
              <a:rPr lang="el-GR" sz="3200" b="1" dirty="0" smtClean="0">
                <a:solidFill>
                  <a:srgbClr val="FF0000"/>
                </a:solidFill>
              </a:rPr>
              <a:t>&amp;</a:t>
            </a:r>
            <a:r>
              <a:rPr lang="el-GR" sz="3200" dirty="0" smtClean="0"/>
              <a:t> μπροστά από το ονόματα των μεταβλητών.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Ορίσματα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934" y="1700808"/>
            <a:ext cx="10261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Ένα ακόμα σημαντικό στοιχείο που πρέπει να πούμε για τις συναρτήσεις της </a:t>
            </a:r>
            <a:r>
              <a:rPr lang="el-GR" sz="3200" b="1" dirty="0" smtClean="0"/>
              <a:t>PHP</a:t>
            </a:r>
            <a:r>
              <a:rPr lang="el-GR" sz="3200" dirty="0" smtClean="0"/>
              <a:t> είναι η χρήση προκαθορισμένων τιμών στις παραμέτρους. Αυτό σημαίνει πως δεν είναι απαραίτητο να καλούμε μία συνάρτηση περνώντας τιμές σε όλα της</a:t>
            </a:r>
          </a:p>
          <a:p>
            <a:r>
              <a:rPr lang="el-GR" sz="3200" dirty="0" smtClean="0"/>
              <a:t>τα ορίσματα.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37" y="548680"/>
            <a:ext cx="805104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51942" y="4740820"/>
            <a:ext cx="101170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Ορίσαμε την συνάρτηση </a:t>
            </a:r>
            <a:r>
              <a:rPr lang="el-GR" sz="2800" b="1" dirty="0" err="1" smtClean="0">
                <a:solidFill>
                  <a:srgbClr val="FF0000"/>
                </a:solidFill>
              </a:rPr>
              <a:t>add</a:t>
            </a:r>
            <a:r>
              <a:rPr lang="el-GR" sz="2800" b="1" dirty="0" smtClean="0">
                <a:solidFill>
                  <a:srgbClr val="FF0000"/>
                </a:solidFill>
              </a:rPr>
              <a:t>() </a:t>
            </a:r>
            <a:r>
              <a:rPr lang="el-GR" sz="2800" dirty="0" smtClean="0"/>
              <a:t>να δέχεται δύο ορίσματα.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Το δεύτερο όρισμα δεν είναι απαραίτητο να το περάσουμε στην κλήση της συναρτήσεως , για αυτό και δηλώνουμε πως η προκαθορισμένη του τιμή θα είναι 1.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 Έτσι, το πρώτο αποτέλεσμα είναι 101 και το δεύτερο 500.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25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6,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6,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και εφαρμογή των συναρτήσεων της γλώσσας </a:t>
            </a:r>
            <a:r>
              <a:rPr lang="en-US" sz="3200" dirty="0" smtClean="0"/>
              <a:t>PHP </a:t>
            </a:r>
            <a:r>
              <a:rPr lang="el-GR" sz="3200" dirty="0" smtClean="0"/>
              <a:t>στο ηλεκτρονικό εμπόριο</a:t>
            </a:r>
            <a:r>
              <a:rPr lang="en-US" sz="3200" dirty="0" smtClean="0"/>
              <a:t>.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Ορισμός </a:t>
            </a:r>
            <a:r>
              <a:rPr lang="el-GR" sz="3200" dirty="0" smtClean="0"/>
              <a:t>συναρτήσεων της γλώσσας </a:t>
            </a:r>
            <a:r>
              <a:rPr lang="en-US" sz="3200" dirty="0" smtClean="0"/>
              <a:t>PHP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Ορίσματα συναρτήσεων</a:t>
            </a:r>
            <a:r>
              <a:rPr lang="en-US" sz="3200" dirty="0" smtClean="0"/>
              <a:t> </a:t>
            </a:r>
            <a:r>
              <a:rPr lang="el-GR" sz="3200" dirty="0" smtClean="0"/>
              <a:t>της γλώσσας </a:t>
            </a:r>
            <a:r>
              <a:rPr lang="en-US" sz="3200" dirty="0" smtClean="0"/>
              <a:t>PHP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Συναρτήσεις της γλώσσας </a:t>
            </a:r>
            <a:r>
              <a:rPr lang="en-US" dirty="0" smtClean="0"/>
              <a:t>PHP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6,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793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πιο σημαντικό θέμα στην </a:t>
            </a:r>
            <a:r>
              <a:rPr lang="el-GR" sz="3200" b="1" dirty="0" smtClean="0"/>
              <a:t>PHP</a:t>
            </a:r>
            <a:r>
              <a:rPr lang="el-GR" sz="3200" dirty="0" smtClean="0"/>
              <a:t> είναι οι συναρτήσεις της. Η γλώσσα διαθέτει</a:t>
            </a:r>
            <a:r>
              <a:rPr lang="en-US" sz="3200" dirty="0" smtClean="0"/>
              <a:t> </a:t>
            </a:r>
            <a:r>
              <a:rPr lang="el-GR" sz="3200" dirty="0" smtClean="0"/>
              <a:t>ένα πλούσιο ρεπερτόριο από συναρτήσεις, με τις οποίες μπορούμε να κάνουμε</a:t>
            </a:r>
          </a:p>
          <a:p>
            <a:r>
              <a:rPr lang="el-GR" sz="3200" dirty="0" smtClean="0"/>
              <a:t>τα πάντα σε θέματα όπως βάσεις δεδομένων, πίνακες, μαθηματικά, συμπίεση</a:t>
            </a:r>
            <a:r>
              <a:rPr lang="en-US" sz="3200" dirty="0" smtClean="0"/>
              <a:t> </a:t>
            </a:r>
            <a:r>
              <a:rPr lang="el-GR" sz="3200" dirty="0" smtClean="0"/>
              <a:t>δεδομένων κτλ.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Επειδή η αναφορά σε όλες τις συναρτήσεις της γλώσσας θα</a:t>
            </a:r>
            <a:r>
              <a:rPr lang="en-US" sz="3200" dirty="0" smtClean="0"/>
              <a:t> </a:t>
            </a:r>
            <a:r>
              <a:rPr lang="el-GR" sz="3200" dirty="0" smtClean="0"/>
              <a:t>απαιτούσε εκατοντάδες σελίδες και επειδή ο προσανατολισμός αυτού του</a:t>
            </a:r>
            <a:r>
              <a:rPr lang="en-US" sz="3200" dirty="0" smtClean="0"/>
              <a:t> </a:t>
            </a:r>
            <a:r>
              <a:rPr lang="el-GR" sz="3200" dirty="0" smtClean="0"/>
              <a:t>κειμένου είναι προς το ηλεκτρονικό εμπόριο θα εστιάσουμε την μελέτη μας σε</a:t>
            </a:r>
          </a:p>
          <a:p>
            <a:r>
              <a:rPr lang="el-GR" sz="3200" dirty="0" smtClean="0"/>
              <a:t>ότι έχει να κάνει με </a:t>
            </a:r>
            <a:r>
              <a:rPr lang="el-GR" sz="3200" b="1" dirty="0" smtClean="0"/>
              <a:t>ηλεκτρονικό εμπόριο</a:t>
            </a:r>
            <a:r>
              <a:rPr lang="el-GR" sz="3200" dirty="0" smtClean="0"/>
              <a:t>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1408</Words>
  <Application>Microsoft Office PowerPoint</Application>
  <PresentationFormat>Προσαρμογή</PresentationFormat>
  <Paragraphs>187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Εισαγωγή</vt:lpstr>
      <vt:lpstr>Ορισμός συναρτήσεων</vt:lpstr>
      <vt:lpstr>Ορισμός συναρτήσεων</vt:lpstr>
      <vt:lpstr>Ορισμός συναρτήσεων</vt:lpstr>
      <vt:lpstr>Ορισμός συναρτήσεων</vt:lpstr>
      <vt:lpstr>Ορισμός συναρτήσεων</vt:lpstr>
      <vt:lpstr>Ορισμός συναρτήσεων</vt:lpstr>
      <vt:lpstr>Ορίσματα</vt:lpstr>
      <vt:lpstr>Διαφάνεια 17</vt:lpstr>
      <vt:lpstr>Ορίσματα</vt:lpstr>
      <vt:lpstr>Διαφάνεια 19</vt:lpstr>
      <vt:lpstr>Ορίσματα</vt:lpstr>
      <vt:lpstr>Ορίσματα</vt:lpstr>
      <vt:lpstr>Ορίσματα</vt:lpstr>
      <vt:lpstr>Ορίσματα</vt:lpstr>
      <vt:lpstr>Διαφάνεια 24</vt:lpstr>
      <vt:lpstr>Διαφάνεια 25</vt:lpstr>
      <vt:lpstr>Σημείωμα Αδειοδότησης</vt:lpstr>
      <vt:lpstr>Σημείωμα Αναφοράς</vt:lpstr>
      <vt:lpstr>Διαφάνεια 28</vt:lpstr>
      <vt:lpstr>Διαφάνεια 29</vt:lpstr>
      <vt:lpstr>Διαφάνεια 30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155</cp:revision>
  <dcterms:created xsi:type="dcterms:W3CDTF">2015-04-14T16:45:01Z</dcterms:created>
  <dcterms:modified xsi:type="dcterms:W3CDTF">2015-09-17T18:25:03Z</dcterms:modified>
</cp:coreProperties>
</file>