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61" r:id="rId6"/>
    <p:sldId id="297" r:id="rId7"/>
    <p:sldId id="305" r:id="rId8"/>
    <p:sldId id="304" r:id="rId9"/>
    <p:sldId id="303" r:id="rId10"/>
    <p:sldId id="302" r:id="rId11"/>
    <p:sldId id="290" r:id="rId12"/>
    <p:sldId id="291" r:id="rId13"/>
    <p:sldId id="292" r:id="rId14"/>
    <p:sldId id="293" r:id="rId15"/>
    <p:sldId id="294" r:id="rId16"/>
    <p:sldId id="295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Επιχορηγήσεις </a:t>
            </a:r>
            <a:r>
              <a:rPr lang="el-GR" sz="2800" b="1" dirty="0" smtClean="0"/>
              <a:t>Παγίων</a:t>
            </a:r>
            <a:endParaRPr lang="en-US" sz="28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 and Leaseback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Με βάση τα ΕΛΠ, όταν γίνονταν </a:t>
            </a:r>
            <a:r>
              <a:rPr lang="en-US" dirty="0" smtClean="0"/>
              <a:t>Sale and Leaseback</a:t>
            </a:r>
            <a:r>
              <a:rPr lang="el-GR" dirty="0" smtClean="0"/>
              <a:t> σε αξία πολύ μεγαλύτερη από την </a:t>
            </a:r>
            <a:r>
              <a:rPr lang="el-GR" dirty="0" err="1" smtClean="0"/>
              <a:t>αναπόσβεστη</a:t>
            </a:r>
            <a:r>
              <a:rPr lang="el-GR" dirty="0" smtClean="0"/>
              <a:t> αξία των παγίων, η διαφορά που προέκυπτε θεωρούνταν κέρδος (συνολικά ή σε ένα σημαντικό μέρος) και βελτίωνε τα αποτελέσματα.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Με τα ΔΛΠ, αυτή η διαφορά δεν θεωρείται κέρδος, αλλά μεταφέρεται σε μεταβατικό λογαριασμό του παθητικού και «αποσβένεται» στο διάστημα της σύμβασης του </a:t>
            </a:r>
            <a:r>
              <a:rPr lang="en-US" dirty="0" smtClean="0"/>
              <a:t>Leasing.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Με τη ρύθμιση αυτή και τα αποτελέσματα είναι πολύ χειρότερα και η καθαρή θέση πολύ μικρότερη, σε σχέση με την αντίστοιχη με ΕΛΠ και φυσικά είναι σωστή η ρύθμιση των ΔΛΠ.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8:</a:t>
            </a:r>
            <a:r>
              <a:rPr lang="en-US" sz="2800" dirty="0" smtClean="0"/>
              <a:t> </a:t>
            </a:r>
            <a:r>
              <a:rPr lang="el-GR" sz="2800" b="1" dirty="0" smtClean="0"/>
              <a:t>Επιχορηγήσεις </a:t>
            </a:r>
            <a:r>
              <a:rPr lang="el-GR" sz="2800" b="1" dirty="0" smtClean="0"/>
              <a:t>Παγίων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πως οι επιχορηγήσεις παγίων καταχωρούνται σύμφωνα με τα ΔΛΠ και τα ΕΛΠ.</a:t>
            </a:r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Επιχορηγήσεις παγίων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b="1" dirty="0" smtClean="0"/>
              <a:t>Με βάση τα ΕΛΠ, οι επιχορηγήσεις μεταφέρονταν στην καθαρή θέση </a:t>
            </a:r>
            <a:r>
              <a:rPr lang="el-GR" sz="2600" dirty="0" smtClean="0"/>
              <a:t>και αποσβένονταν όπως και τα αντίστοιχα πάγια, σε όφελος των ανόργανων εσόδων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b="1" dirty="0" smtClean="0"/>
              <a:t>Με βάση τα ΔΛΠ, οι επιχορηγήσεις μεταφέρονται σε μεταβατικούς λογαριασμούς </a:t>
            </a:r>
            <a:r>
              <a:rPr lang="el-GR" sz="2600" dirty="0" smtClean="0"/>
              <a:t>παθητικού και αποσβένονται κάθε χρήση ανάλογα με το πάγιο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Η ρύθμιση αυτή μειώνει τη συνολική αξία της καθαρής θέσης πολλές φορές σημαντικά σε σχέση με τα ΕΛΠ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Leasing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Με βάση τα ΕΛΠ, τα πάγια με χρηματοδοτική μίσθωση </a:t>
            </a:r>
            <a:r>
              <a:rPr lang="el-GR" sz="2600" b="1" dirty="0" smtClean="0"/>
              <a:t>δεν εμφανίζονταν στον Ισολογισμό.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Τα συνολικά ποσά που πληρώνονταν κάθε χρόνο για «μισθώματα» </a:t>
            </a:r>
            <a:r>
              <a:rPr lang="el-GR" sz="2600" b="1" dirty="0" smtClean="0"/>
              <a:t>επιβάρυναν τα έξοδα της χρήσης.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Με βάση τα ΔΛΠ, </a:t>
            </a:r>
            <a:r>
              <a:rPr lang="el-GR" sz="2600" b="1" dirty="0" smtClean="0"/>
              <a:t>το </a:t>
            </a:r>
            <a:r>
              <a:rPr lang="en-US" sz="2600" b="1" dirty="0" smtClean="0"/>
              <a:t>Leasing, </a:t>
            </a:r>
            <a:r>
              <a:rPr lang="el-GR" sz="2600" b="1" dirty="0" smtClean="0"/>
              <a:t>αντιμετωπίζεται σαν μακροπρόθεσμος δανεισμός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Leasing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600" dirty="0" smtClean="0"/>
              <a:t>Με την απόκτηση των παγίων </a:t>
            </a:r>
            <a:r>
              <a:rPr lang="el-GR" sz="2600" b="1" dirty="0" smtClean="0"/>
              <a:t>χρεώνονται τα πάγια </a:t>
            </a:r>
            <a:r>
              <a:rPr lang="el-GR" sz="2600" dirty="0" smtClean="0"/>
              <a:t>με την αξία τους και </a:t>
            </a:r>
            <a:r>
              <a:rPr lang="el-GR" sz="2600" b="1" dirty="0" smtClean="0"/>
              <a:t>πιστώνεται</a:t>
            </a:r>
            <a:r>
              <a:rPr lang="el-GR" sz="2600" dirty="0" smtClean="0"/>
              <a:t> </a:t>
            </a:r>
            <a:r>
              <a:rPr lang="el-GR" sz="2600" b="1" dirty="0" smtClean="0"/>
              <a:t>μακροπρόθεσμη υποχρέωση </a:t>
            </a:r>
            <a:r>
              <a:rPr lang="el-GR" sz="2600" dirty="0" smtClean="0"/>
              <a:t>στην εταιρία </a:t>
            </a:r>
            <a:r>
              <a:rPr lang="en-US" sz="2600" dirty="0" smtClean="0"/>
              <a:t>Leasing</a:t>
            </a:r>
          </a:p>
          <a:p>
            <a:pPr algn="just">
              <a:defRPr/>
            </a:pPr>
            <a:r>
              <a:rPr lang="el-GR" sz="2600" dirty="0" smtClean="0"/>
              <a:t>Από τα μισθώματα, το τμήμα που αφορά χρεολύσιο, δεν επιβαρύνει τα αποτελέσματα, αλλά μειώνει την υποχρέωση.</a:t>
            </a:r>
          </a:p>
          <a:p>
            <a:pPr algn="just">
              <a:defRPr/>
            </a:pPr>
            <a:r>
              <a:rPr lang="el-GR" sz="2600" dirty="0" smtClean="0"/>
              <a:t>Τα πάγια αποσβένονται κανονικά και αναπροσαρμόζεται η αξία τους όπως και για τα άλλα πάγια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Leasing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Κάθε </a:t>
            </a:r>
            <a:r>
              <a:rPr lang="el-GR" sz="2600" b="1" dirty="0" smtClean="0"/>
              <a:t>χρονιά η χρήση επιβαρύνεται και με τους τόκους</a:t>
            </a:r>
            <a:r>
              <a:rPr lang="el-GR" sz="2600" dirty="0" smtClean="0"/>
              <a:t> και τα έξοδα του «μακροπρόθεσμου» δανείου, που θεωρείται πλέον το </a:t>
            </a:r>
            <a:r>
              <a:rPr lang="en-US" sz="2600" dirty="0" smtClean="0"/>
              <a:t>Leasing.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Οι ρυθμίσεις αυτές οδηγούν σε βελτίωση των αποτελεσμάτων, στο αρχικό στάδιο της μίσθωσης και σε μια πολύ διαφορετική εικόνα στον Ισολογισμό, που είναι όμως πιο σωστή.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1336</TotalTime>
  <Words>821</Words>
  <Application>Microsoft Office PowerPoint</Application>
  <PresentationFormat>Προβολή στην οθόνη (16:10)</PresentationFormat>
  <Paragraphs>93</Paragraphs>
  <Slides>17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Επιχορηγήσεις παγίων</vt:lpstr>
      <vt:lpstr>Leasing</vt:lpstr>
      <vt:lpstr>Leasing</vt:lpstr>
      <vt:lpstr>Leasing</vt:lpstr>
      <vt:lpstr>Sale and Leaseback</vt:lpstr>
      <vt:lpstr>Βιβλιογραφία</vt:lpstr>
      <vt:lpstr>Σημείωμα Αναφοράς</vt:lpstr>
      <vt:lpstr>Σημείωμα Αδειοδότησης</vt:lpstr>
      <vt:lpstr>Διαφάνεια 14</vt:lpstr>
      <vt:lpstr>Διαφάνεια 15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185</cp:revision>
  <dcterms:created xsi:type="dcterms:W3CDTF">2012-09-06T09:03:05Z</dcterms:created>
  <dcterms:modified xsi:type="dcterms:W3CDTF">2015-11-08T16:51:12Z</dcterms:modified>
</cp:coreProperties>
</file>