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374" r:id="rId21"/>
    <p:sldId id="400" r:id="rId22"/>
    <p:sldId id="401" r:id="rId23"/>
    <p:sldId id="402" r:id="rId24"/>
    <p:sldId id="403" r:id="rId25"/>
    <p:sldId id="345" r:id="rId26"/>
    <p:sldId id="323" r:id="rId27"/>
    <p:sldId id="324" r:id="rId28"/>
    <p:sldId id="277" r:id="rId29"/>
    <p:sldId id="278" r:id="rId30"/>
    <p:sldId id="291" r:id="rId31"/>
    <p:sldId id="279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24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8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Βάσεις δεδομένων-Αρχεία Ι</a:t>
            </a:r>
            <a:r>
              <a:rPr lang="en-US" sz="2800" b="1" dirty="0" smtClean="0">
                <a:solidFill>
                  <a:schemeClr val="tx1"/>
                </a:solidFill>
              </a:rPr>
              <a:t>I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35172"/>
            <a:ext cx="6912768" cy="468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344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777717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72816"/>
            <a:ext cx="6984776" cy="489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08207"/>
            <a:ext cx="6768752" cy="474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72816"/>
            <a:ext cx="7712492" cy="355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75" y="914400"/>
            <a:ext cx="6419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1916832"/>
            <a:ext cx="90106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20688"/>
            <a:ext cx="65214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στο </a:t>
            </a:r>
            <a:r>
              <a:rPr lang="en-US" dirty="0" smtClean="0"/>
              <a:t>Assets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12776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Όλες οι εφαρμογές </a:t>
            </a:r>
            <a:r>
              <a:rPr lang="el-GR" sz="3200" b="1" dirty="0" err="1" smtClean="0"/>
              <a:t>android</a:t>
            </a:r>
            <a:r>
              <a:rPr lang="el-GR" sz="3200" dirty="0" smtClean="0"/>
              <a:t> διαθέτουν και ένα βοηθητικό φάκελο με το όνομα </a:t>
            </a:r>
            <a:r>
              <a:rPr lang="el-GR" sz="3200" b="1" dirty="0" err="1" smtClean="0"/>
              <a:t>assets</a:t>
            </a:r>
            <a:r>
              <a:rPr lang="en-US" sz="3200" dirty="0" smtClean="0"/>
              <a:t>.</a:t>
            </a:r>
            <a:r>
              <a:rPr lang="el-GR" sz="3200" dirty="0" smtClean="0"/>
              <a:t> Σε αυτόν τοποθετούνται αρχεία τα οποία είναι μικρά σε </a:t>
            </a:r>
            <a:r>
              <a:rPr lang="el-GR" sz="3200" b="1" u="sng" dirty="0" smtClean="0"/>
              <a:t>μέγεθος</a:t>
            </a:r>
            <a:r>
              <a:rPr lang="el-GR" sz="3200" dirty="0" smtClean="0"/>
              <a:t> </a:t>
            </a:r>
            <a:r>
              <a:rPr lang="el-GR" sz="3200" b="1" dirty="0" smtClean="0"/>
              <a:t>(&lt;1ΜΒ) </a:t>
            </a:r>
            <a:r>
              <a:rPr lang="el-GR" sz="3200" dirty="0" smtClean="0"/>
              <a:t>και τα οποία είναι </a:t>
            </a:r>
            <a:r>
              <a:rPr lang="el-GR" sz="3200" u="sng" dirty="0" smtClean="0"/>
              <a:t>μόνον</a:t>
            </a:r>
            <a:r>
              <a:rPr lang="el-GR" sz="3200" dirty="0" smtClean="0"/>
              <a:t> προς </a:t>
            </a:r>
            <a:r>
              <a:rPr lang="el-GR" sz="3200" b="1" dirty="0" smtClean="0"/>
              <a:t>ανάγνωση</a:t>
            </a:r>
            <a:r>
              <a:rPr lang="en-US" sz="3200" b="1" dirty="0" smtClean="0"/>
              <a:t>.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l-GR" sz="2800" dirty="0" smtClean="0"/>
              <a:t>Για να τοποθετήσουμε ένα αρχείο σε αυτόν τον φάκελο δίνουμε δεξί κλικ σε αυτόν και επιλέγουμε </a:t>
            </a:r>
            <a:r>
              <a:rPr lang="el-GR" sz="2800" b="1" dirty="0" err="1" smtClean="0"/>
              <a:t>Import</a:t>
            </a:r>
            <a:r>
              <a:rPr lang="el-GR" sz="2800" b="1" dirty="0" smtClean="0"/>
              <a:t>.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lvl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8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Βάσεις δεδομένων-Αρχεία Ι</a:t>
            </a:r>
            <a:r>
              <a:rPr lang="en-US" sz="2800" dirty="0" smtClean="0">
                <a:solidFill>
                  <a:schemeClr val="tx1"/>
                </a:solidFill>
              </a:rPr>
              <a:t>I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στο </a:t>
            </a:r>
            <a:r>
              <a:rPr lang="en-US" dirty="0" smtClean="0"/>
              <a:t>Assets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196752"/>
            <a:ext cx="889248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endParaRPr lang="en-US" sz="3200" dirty="0" smtClean="0"/>
          </a:p>
          <a:p>
            <a:r>
              <a:rPr lang="el-GR" sz="3200" dirty="0" smtClean="0"/>
              <a:t>Στο επόμενο</a:t>
            </a:r>
            <a:r>
              <a:rPr lang="en-US" sz="3200" dirty="0" smtClean="0"/>
              <a:t> 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,</a:t>
            </a:r>
            <a:r>
              <a:rPr lang="el-GR" sz="3200" dirty="0" smtClean="0"/>
              <a:t> τοποθετούμε στον φάκελο </a:t>
            </a:r>
            <a:r>
              <a:rPr lang="el-GR" sz="3200" b="1" dirty="0" err="1" smtClean="0"/>
              <a:t>assets</a:t>
            </a:r>
            <a:r>
              <a:rPr lang="el-GR" sz="3200" dirty="0" smtClean="0"/>
              <a:t> τρεις μικρές εικόνες</a:t>
            </a:r>
            <a:r>
              <a:rPr lang="en-US" sz="3200" dirty="0" smtClean="0"/>
              <a:t>.</a:t>
            </a:r>
            <a:r>
              <a:rPr lang="el-GR" sz="3200" dirty="0" smtClean="0"/>
              <a:t> Ο χρήστης διαλέγει από ένα </a:t>
            </a:r>
            <a:r>
              <a:rPr lang="el-GR" sz="3200" b="1" dirty="0" err="1" smtClean="0"/>
              <a:t>List</a:t>
            </a:r>
            <a:r>
              <a:rPr lang="el-GR" sz="3200" b="1" dirty="0" smtClean="0"/>
              <a:t> </a:t>
            </a:r>
            <a:r>
              <a:rPr lang="el-GR" sz="3200" b="1" dirty="0" err="1" smtClean="0"/>
              <a:t>View</a:t>
            </a:r>
            <a:r>
              <a:rPr lang="el-GR" sz="3200" b="1" dirty="0" smtClean="0"/>
              <a:t> </a:t>
            </a:r>
            <a:r>
              <a:rPr lang="el-GR" sz="3200" dirty="0" smtClean="0"/>
              <a:t>μια εικόνα και αυτή εμφανίζεται σε ένα </a:t>
            </a:r>
            <a:r>
              <a:rPr lang="el-GR" sz="3200" b="1" dirty="0" err="1" smtClean="0"/>
              <a:t>ImageView</a:t>
            </a:r>
            <a:r>
              <a:rPr lang="el-GR" sz="32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στο </a:t>
            </a:r>
            <a:r>
              <a:rPr lang="en-US" dirty="0" smtClean="0"/>
              <a:t>Assets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1412776"/>
            <a:ext cx="898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στο </a:t>
            </a:r>
            <a:r>
              <a:rPr lang="en-US" dirty="0" smtClean="0"/>
              <a:t>Assets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1556792"/>
            <a:ext cx="89249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στο </a:t>
            </a:r>
            <a:r>
              <a:rPr lang="en-US" dirty="0" smtClean="0"/>
              <a:t>Assets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776794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24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8,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8,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Μελέτη της πρόσβασης </a:t>
            </a:r>
            <a:r>
              <a:rPr lang="el-GR" sz="3200" dirty="0" smtClean="0"/>
              <a:t>σε αρχεία στην κάρτα μνήμης του κινητού</a:t>
            </a:r>
            <a:r>
              <a:rPr lang="en-US" sz="3200" dirty="0" smtClean="0"/>
              <a:t>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Αρχεία στην κάρτα </a:t>
            </a:r>
            <a:r>
              <a:rPr lang="el-GR" sz="3200" dirty="0" smtClean="0"/>
              <a:t>μνήμης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Αρχεία στο </a:t>
            </a:r>
            <a:r>
              <a:rPr lang="en-US" sz="3200" dirty="0" smtClean="0"/>
              <a:t>Assets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Βάσεις δεδομένων-Αρχεία Ι</a:t>
            </a:r>
            <a:r>
              <a:rPr lang="en-US" dirty="0" smtClean="0"/>
              <a:t>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84784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Το επόμενο θέμα που θα εξετάσουμε, είναι η πρόσβαση σε αρχεία στην κάρτα μνήμης του </a:t>
            </a:r>
            <a:r>
              <a:rPr lang="el-GR" sz="3200" dirty="0" smtClean="0"/>
              <a:t>κινητού</a:t>
            </a:r>
            <a:r>
              <a:rPr lang="en-US" sz="3200" dirty="0" smtClean="0"/>
              <a:t>.</a:t>
            </a:r>
            <a:r>
              <a:rPr lang="el-GR" sz="3200" dirty="0" smtClean="0"/>
              <a:t> </a:t>
            </a:r>
            <a:r>
              <a:rPr lang="el-GR" sz="3200" dirty="0" smtClean="0"/>
              <a:t>Και σε αυτήν την περίπτωση θα πρέπει να υπάρχει η επόμενη άδεια στο αρχείο </a:t>
            </a:r>
            <a:r>
              <a:rPr lang="en-US" sz="3200" b="1" dirty="0" smtClean="0"/>
              <a:t>AnroidManifest.xml</a:t>
            </a:r>
          </a:p>
          <a:p>
            <a:endParaRPr lang="el-GR" sz="3200" b="1" dirty="0" smtClean="0"/>
          </a:p>
          <a:p>
            <a:r>
              <a:rPr lang="en-US" sz="3200" b="1" dirty="0" smtClean="0"/>
              <a:t>&lt;uses— permission </a:t>
            </a:r>
            <a:r>
              <a:rPr lang="en-US" sz="3200" b="1" dirty="0" err="1" smtClean="0"/>
              <a:t>android:name</a:t>
            </a:r>
            <a:r>
              <a:rPr lang="en-US" sz="3200" b="1" dirty="0" smtClean="0"/>
              <a:t>="android . permission .WRITE_EXTERNAL_STORAGE" /&gt;</a:t>
            </a:r>
            <a:endParaRPr lang="el-G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Αρχεία στην κάρτα μνήμης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772816"/>
            <a:ext cx="889248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Στο επόμενο παράδειγμα</a:t>
            </a:r>
            <a:r>
              <a:rPr lang="en-US" sz="3200" dirty="0" smtClean="0"/>
              <a:t>,</a:t>
            </a:r>
            <a:r>
              <a:rPr lang="el-GR" sz="3200" dirty="0" smtClean="0"/>
              <a:t> παρουσιάζεται η διαχείριση αρχείων κειμένου για τον υπολογισμό </a:t>
            </a:r>
            <a:r>
              <a:rPr lang="el-GR" sz="3200" u="sng" dirty="0" smtClean="0"/>
              <a:t>απλών αριθμητικών πράξεων </a:t>
            </a:r>
            <a:r>
              <a:rPr lang="el-GR" sz="3200" dirty="0" smtClean="0"/>
              <a:t>σε πίνακες</a:t>
            </a:r>
            <a:r>
              <a:rPr lang="en-US" sz="3200" dirty="0" smtClean="0"/>
              <a:t>,</a:t>
            </a:r>
            <a:r>
              <a:rPr lang="el-GR" sz="3200" dirty="0" smtClean="0"/>
              <a:t> όπως </a:t>
            </a:r>
            <a:r>
              <a:rPr lang="el-GR" sz="3200" b="1" dirty="0" smtClean="0"/>
              <a:t>μέσος όρος</a:t>
            </a:r>
            <a:r>
              <a:rPr lang="en-US" sz="3200" b="1" dirty="0" smtClean="0"/>
              <a:t>,</a:t>
            </a:r>
            <a:r>
              <a:rPr lang="el-GR" sz="3200" b="1" dirty="0" smtClean="0"/>
              <a:t> ελάχιστο</a:t>
            </a:r>
            <a:r>
              <a:rPr lang="el-GR" sz="3200" dirty="0" smtClean="0"/>
              <a:t> και </a:t>
            </a:r>
            <a:r>
              <a:rPr lang="el-GR" sz="3200" b="1" dirty="0" smtClean="0"/>
              <a:t>μέγιστο</a:t>
            </a:r>
            <a:r>
              <a:rPr lang="en-US" sz="3200" b="1" dirty="0" smtClean="0"/>
              <a:t>.</a:t>
            </a:r>
            <a:endParaRPr lang="el-GR" sz="32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747520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1037</Words>
  <Application>Microsoft Office PowerPoint</Application>
  <PresentationFormat>Προβολή στην οθόνη (4:3)</PresentationFormat>
  <Paragraphs>144</Paragraphs>
  <Slides>30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Αρχεία στην κάρτα μνήμης</vt:lpstr>
      <vt:lpstr>Αρχεία στην κάρτα μνήμης</vt:lpstr>
      <vt:lpstr>Αρχεία στην κάρτα μνήμης</vt:lpstr>
      <vt:lpstr>Αρχεία στην κάρτα μνήμης</vt:lpstr>
      <vt:lpstr>Αρχεία στην κάρτα μνήμης</vt:lpstr>
      <vt:lpstr>Αρχεία στην κάρτα μνήμης</vt:lpstr>
      <vt:lpstr>Αρχεία στην κάρτα μνήμης</vt:lpstr>
      <vt:lpstr>Αρχεία στην κάρτα μνήμης</vt:lpstr>
      <vt:lpstr>Διαφάνεια 16</vt:lpstr>
      <vt:lpstr>Αρχεία στην κάρτα μνήμης</vt:lpstr>
      <vt:lpstr>Διαφάνεια 18</vt:lpstr>
      <vt:lpstr>Αρχεία στο Assets</vt:lpstr>
      <vt:lpstr>Αρχεία στο Assets</vt:lpstr>
      <vt:lpstr>Αρχεία στο Assets</vt:lpstr>
      <vt:lpstr>Αρχεία στο Assets</vt:lpstr>
      <vt:lpstr>Αρχεία στο Assets</vt:lpstr>
      <vt:lpstr>Διαφάνεια 24</vt:lpstr>
      <vt:lpstr>Σημείωμα Αδειοδότησης</vt:lpstr>
      <vt:lpstr>Σημείωμα Αναφοράς</vt:lpstr>
      <vt:lpstr>Διαφάνεια 27</vt:lpstr>
      <vt:lpstr>Διαφάνεια 28</vt:lpstr>
      <vt:lpstr>Διαφάνεια 29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201</cp:revision>
  <dcterms:created xsi:type="dcterms:W3CDTF">2015-04-14T16:45:01Z</dcterms:created>
  <dcterms:modified xsi:type="dcterms:W3CDTF">2015-10-11T11:39:31Z</dcterms:modified>
</cp:coreProperties>
</file>